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7" r:id="rId2"/>
    <p:sldId id="258" r:id="rId3"/>
    <p:sldId id="259" r:id="rId4"/>
    <p:sldId id="260" r:id="rId5"/>
    <p:sldId id="261" r:id="rId6"/>
    <p:sldId id="266" r:id="rId7"/>
    <p:sldId id="262" r:id="rId8"/>
    <p:sldId id="265" r:id="rId9"/>
    <p:sldId id="264" r:id="rId10"/>
    <p:sldId id="281" r:id="rId11"/>
    <p:sldId id="282" r:id="rId12"/>
    <p:sldId id="283" r:id="rId13"/>
    <p:sldId id="284" r:id="rId14"/>
    <p:sldId id="263"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30"/>
    <p:restoredTop sz="70436"/>
  </p:normalViewPr>
  <p:slideViewPr>
    <p:cSldViewPr snapToGrid="0" snapToObjects="1">
      <p:cViewPr varScale="1">
        <p:scale>
          <a:sx n="82" d="100"/>
          <a:sy n="82" d="100"/>
        </p:scale>
        <p:origin x="176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jon Miller" userId="c575fe5cddd8b8cf" providerId="LiveId" clId="{B622196C-0B9B-7246-93BD-82BE3BEE9799}"/>
    <pc:docChg chg="addSld delSld modSld sldOrd">
      <pc:chgData name="Michaeljon Miller" userId="c575fe5cddd8b8cf" providerId="LiveId" clId="{B622196C-0B9B-7246-93BD-82BE3BEE9799}" dt="2018-02-23T01:14:23.747" v="177"/>
      <pc:docMkLst>
        <pc:docMk/>
      </pc:docMkLst>
      <pc:sldChg chg="del">
        <pc:chgData name="Michaeljon Miller" userId="c575fe5cddd8b8cf" providerId="LiveId" clId="{B622196C-0B9B-7246-93BD-82BE3BEE9799}" dt="2018-02-23T01:05:51.629" v="0" actId="2696"/>
        <pc:sldMkLst>
          <pc:docMk/>
          <pc:sldMk cId="2229769073" sldId="258"/>
        </pc:sldMkLst>
      </pc:sldChg>
      <pc:sldChg chg="modSp add">
        <pc:chgData name="Michaeljon Miller" userId="c575fe5cddd8b8cf" providerId="LiveId" clId="{B622196C-0B9B-7246-93BD-82BE3BEE9799}" dt="2018-02-23T01:07:09.790" v="89" actId="12"/>
        <pc:sldMkLst>
          <pc:docMk/>
          <pc:sldMk cId="2926761002" sldId="258"/>
        </pc:sldMkLst>
        <pc:spChg chg="mod">
          <ac:chgData name="Michaeljon Miller" userId="c575fe5cddd8b8cf" providerId="LiveId" clId="{B622196C-0B9B-7246-93BD-82BE3BEE9799}" dt="2018-02-23T01:06:44.780" v="26" actId="20577"/>
          <ac:spMkLst>
            <pc:docMk/>
            <pc:sldMk cId="2926761002" sldId="258"/>
            <ac:spMk id="2" creationId="{04E094F8-2A45-4D49-83EE-EBEAB437EE67}"/>
          </ac:spMkLst>
        </pc:spChg>
        <pc:spChg chg="mod">
          <ac:chgData name="Michaeljon Miller" userId="c575fe5cddd8b8cf" providerId="LiveId" clId="{B622196C-0B9B-7246-93BD-82BE3BEE9799}" dt="2018-02-23T01:07:09.790" v="89" actId="12"/>
          <ac:spMkLst>
            <pc:docMk/>
            <pc:sldMk cId="2926761002" sldId="258"/>
            <ac:spMk id="3" creationId="{4E132765-59C9-7640-8C2F-6791EBFA0043}"/>
          </ac:spMkLst>
        </pc:spChg>
      </pc:sldChg>
      <pc:sldChg chg="del">
        <pc:chgData name="Michaeljon Miller" userId="c575fe5cddd8b8cf" providerId="LiveId" clId="{B622196C-0B9B-7246-93BD-82BE3BEE9799}" dt="2018-02-23T01:05:51.643" v="1" actId="2696"/>
        <pc:sldMkLst>
          <pc:docMk/>
          <pc:sldMk cId="1072947268" sldId="259"/>
        </pc:sldMkLst>
      </pc:sldChg>
      <pc:sldChg chg="modSp add">
        <pc:chgData name="Michaeljon Miller" userId="c575fe5cddd8b8cf" providerId="LiveId" clId="{B622196C-0B9B-7246-93BD-82BE3BEE9799}" dt="2018-02-23T01:07:43.586" v="113" actId="20577"/>
        <pc:sldMkLst>
          <pc:docMk/>
          <pc:sldMk cId="2198195850" sldId="259"/>
        </pc:sldMkLst>
        <pc:spChg chg="mod">
          <ac:chgData name="Michaeljon Miller" userId="c575fe5cddd8b8cf" providerId="LiveId" clId="{B622196C-0B9B-7246-93BD-82BE3BEE9799}" dt="2018-02-23T01:07:16.603" v="100" actId="20577"/>
          <ac:spMkLst>
            <pc:docMk/>
            <pc:sldMk cId="2198195850" sldId="259"/>
            <ac:spMk id="2" creationId="{E3D8FE73-8AB0-CC4E-9479-4BEA522413E8}"/>
          </ac:spMkLst>
        </pc:spChg>
        <pc:spChg chg="mod">
          <ac:chgData name="Michaeljon Miller" userId="c575fe5cddd8b8cf" providerId="LiveId" clId="{B622196C-0B9B-7246-93BD-82BE3BEE9799}" dt="2018-02-23T01:07:43.586" v="113" actId="20577"/>
          <ac:spMkLst>
            <pc:docMk/>
            <pc:sldMk cId="2198195850" sldId="259"/>
            <ac:spMk id="3" creationId="{CA778449-1372-5C44-8B53-1573ED2B80E6}"/>
          </ac:spMkLst>
        </pc:spChg>
      </pc:sldChg>
      <pc:sldChg chg="del">
        <pc:chgData name="Michaeljon Miller" userId="c575fe5cddd8b8cf" providerId="LiveId" clId="{B622196C-0B9B-7246-93BD-82BE3BEE9799}" dt="2018-02-23T01:05:51.652" v="2" actId="2696"/>
        <pc:sldMkLst>
          <pc:docMk/>
          <pc:sldMk cId="2070237704" sldId="260"/>
        </pc:sldMkLst>
      </pc:sldChg>
      <pc:sldChg chg="add del">
        <pc:chgData name="Michaeljon Miller" userId="c575fe5cddd8b8cf" providerId="LiveId" clId="{B622196C-0B9B-7246-93BD-82BE3BEE9799}" dt="2018-02-23T01:07:52.823" v="115"/>
        <pc:sldMkLst>
          <pc:docMk/>
          <pc:sldMk cId="2450553146" sldId="260"/>
        </pc:sldMkLst>
      </pc:sldChg>
      <pc:sldChg chg="modSp add">
        <pc:chgData name="Michaeljon Miller" userId="c575fe5cddd8b8cf" providerId="LiveId" clId="{B622196C-0B9B-7246-93BD-82BE3BEE9799}" dt="2018-02-23T01:08:28.603" v="131" actId="20577"/>
        <pc:sldMkLst>
          <pc:docMk/>
          <pc:sldMk cId="3649770574" sldId="260"/>
        </pc:sldMkLst>
        <pc:spChg chg="mod">
          <ac:chgData name="Michaeljon Miller" userId="c575fe5cddd8b8cf" providerId="LiveId" clId="{B622196C-0B9B-7246-93BD-82BE3BEE9799}" dt="2018-02-23T01:07:59.657" v="121" actId="20577"/>
          <ac:spMkLst>
            <pc:docMk/>
            <pc:sldMk cId="3649770574" sldId="260"/>
            <ac:spMk id="2" creationId="{E3D8FE73-8AB0-CC4E-9479-4BEA522413E8}"/>
          </ac:spMkLst>
        </pc:spChg>
        <pc:spChg chg="mod">
          <ac:chgData name="Michaeljon Miller" userId="c575fe5cddd8b8cf" providerId="LiveId" clId="{B622196C-0B9B-7246-93BD-82BE3BEE9799}" dt="2018-02-23T01:08:28.603" v="131" actId="20577"/>
          <ac:spMkLst>
            <pc:docMk/>
            <pc:sldMk cId="3649770574" sldId="260"/>
            <ac:spMk id="3" creationId="{CA778449-1372-5C44-8B53-1573ED2B80E6}"/>
          </ac:spMkLst>
        </pc:spChg>
      </pc:sldChg>
      <pc:sldChg chg="del">
        <pc:chgData name="Michaeljon Miller" userId="c575fe5cddd8b8cf" providerId="LiveId" clId="{B622196C-0B9B-7246-93BD-82BE3BEE9799}" dt="2018-02-23T01:05:51.688" v="4" actId="2696"/>
        <pc:sldMkLst>
          <pc:docMk/>
          <pc:sldMk cId="1907867178" sldId="261"/>
        </pc:sldMkLst>
      </pc:sldChg>
      <pc:sldChg chg="modSp add">
        <pc:chgData name="Michaeljon Miller" userId="c575fe5cddd8b8cf" providerId="LiveId" clId="{B622196C-0B9B-7246-93BD-82BE3BEE9799}" dt="2018-02-23T01:08:45.210" v="133" actId="20577"/>
        <pc:sldMkLst>
          <pc:docMk/>
          <pc:sldMk cId="2936708563" sldId="261"/>
        </pc:sldMkLst>
        <pc:spChg chg="mod">
          <ac:chgData name="Michaeljon Miller" userId="c575fe5cddd8b8cf" providerId="LiveId" clId="{B622196C-0B9B-7246-93BD-82BE3BEE9799}" dt="2018-02-23T01:08:02.411" v="122" actId="20577"/>
          <ac:spMkLst>
            <pc:docMk/>
            <pc:sldMk cId="2936708563" sldId="261"/>
            <ac:spMk id="2" creationId="{E3D8FE73-8AB0-CC4E-9479-4BEA522413E8}"/>
          </ac:spMkLst>
        </pc:spChg>
        <pc:spChg chg="mod">
          <ac:chgData name="Michaeljon Miller" userId="c575fe5cddd8b8cf" providerId="LiveId" clId="{B622196C-0B9B-7246-93BD-82BE3BEE9799}" dt="2018-02-23T01:08:45.210" v="133" actId="20577"/>
          <ac:spMkLst>
            <pc:docMk/>
            <pc:sldMk cId="2936708563" sldId="261"/>
            <ac:spMk id="3" creationId="{CA778449-1372-5C44-8B53-1573ED2B80E6}"/>
          </ac:spMkLst>
        </pc:spChg>
      </pc:sldChg>
      <pc:sldChg chg="del">
        <pc:chgData name="Michaeljon Miller" userId="c575fe5cddd8b8cf" providerId="LiveId" clId="{B622196C-0B9B-7246-93BD-82BE3BEE9799}" dt="2018-02-23T01:05:51.762" v="5" actId="2696"/>
        <pc:sldMkLst>
          <pc:docMk/>
          <pc:sldMk cId="1266378017" sldId="262"/>
        </pc:sldMkLst>
      </pc:sldChg>
      <pc:sldChg chg="modSp add">
        <pc:chgData name="Michaeljon Miller" userId="c575fe5cddd8b8cf" providerId="LiveId" clId="{B622196C-0B9B-7246-93BD-82BE3BEE9799}" dt="2018-02-23T01:09:04.667" v="137" actId="20577"/>
        <pc:sldMkLst>
          <pc:docMk/>
          <pc:sldMk cId="2616704173" sldId="262"/>
        </pc:sldMkLst>
        <pc:spChg chg="mod">
          <ac:chgData name="Michaeljon Miller" userId="c575fe5cddd8b8cf" providerId="LiveId" clId="{B622196C-0B9B-7246-93BD-82BE3BEE9799}" dt="2018-02-23T01:08:05.819" v="123" actId="20577"/>
          <ac:spMkLst>
            <pc:docMk/>
            <pc:sldMk cId="2616704173" sldId="262"/>
            <ac:spMk id="2" creationId="{E3D8FE73-8AB0-CC4E-9479-4BEA522413E8}"/>
          </ac:spMkLst>
        </pc:spChg>
        <pc:spChg chg="mod">
          <ac:chgData name="Michaeljon Miller" userId="c575fe5cddd8b8cf" providerId="LiveId" clId="{B622196C-0B9B-7246-93BD-82BE3BEE9799}" dt="2018-02-23T01:09:04.667" v="137" actId="20577"/>
          <ac:spMkLst>
            <pc:docMk/>
            <pc:sldMk cId="2616704173" sldId="262"/>
            <ac:spMk id="3" creationId="{CA778449-1372-5C44-8B53-1573ED2B80E6}"/>
          </ac:spMkLst>
        </pc:spChg>
      </pc:sldChg>
      <pc:sldChg chg="del">
        <pc:chgData name="Michaeljon Miller" userId="c575fe5cddd8b8cf" providerId="LiveId" clId="{B622196C-0B9B-7246-93BD-82BE3BEE9799}" dt="2018-02-23T01:05:51.786" v="6" actId="2696"/>
        <pc:sldMkLst>
          <pc:docMk/>
          <pc:sldMk cId="1542729909" sldId="263"/>
        </pc:sldMkLst>
      </pc:sldChg>
      <pc:sldChg chg="modSp add">
        <pc:chgData name="Michaeljon Miller" userId="c575fe5cddd8b8cf" providerId="LiveId" clId="{B622196C-0B9B-7246-93BD-82BE3BEE9799}" dt="2018-02-23T01:12:09.743" v="171" actId="20577"/>
        <pc:sldMkLst>
          <pc:docMk/>
          <pc:sldMk cId="3246744528" sldId="263"/>
        </pc:sldMkLst>
        <pc:spChg chg="mod">
          <ac:chgData name="Michaeljon Miller" userId="c575fe5cddd8b8cf" providerId="LiveId" clId="{B622196C-0B9B-7246-93BD-82BE3BEE9799}" dt="2018-02-23T01:12:09.743" v="171" actId="20577"/>
          <ac:spMkLst>
            <pc:docMk/>
            <pc:sldMk cId="3246744528" sldId="263"/>
            <ac:spMk id="2" creationId="{E3D8FE73-8AB0-CC4E-9479-4BEA522413E8}"/>
          </ac:spMkLst>
        </pc:spChg>
        <pc:spChg chg="mod">
          <ac:chgData name="Michaeljon Miller" userId="c575fe5cddd8b8cf" providerId="LiveId" clId="{B622196C-0B9B-7246-93BD-82BE3BEE9799}" dt="2018-02-23T01:09:38.122" v="145" actId="20577"/>
          <ac:spMkLst>
            <pc:docMk/>
            <pc:sldMk cId="3246744528" sldId="263"/>
            <ac:spMk id="3" creationId="{CA778449-1372-5C44-8B53-1573ED2B80E6}"/>
          </ac:spMkLst>
        </pc:spChg>
      </pc:sldChg>
      <pc:sldChg chg="modSp add ord">
        <pc:chgData name="Michaeljon Miller" userId="c575fe5cddd8b8cf" providerId="LiveId" clId="{B622196C-0B9B-7246-93BD-82BE3BEE9799}" dt="2018-02-23T01:12:35.168" v="176" actId="20577"/>
        <pc:sldMkLst>
          <pc:docMk/>
          <pc:sldMk cId="1383310142" sldId="264"/>
        </pc:sldMkLst>
        <pc:spChg chg="mod">
          <ac:chgData name="Michaeljon Miller" userId="c575fe5cddd8b8cf" providerId="LiveId" clId="{B622196C-0B9B-7246-93BD-82BE3BEE9799}" dt="2018-02-23T01:12:05.544" v="169" actId="20577"/>
          <ac:spMkLst>
            <pc:docMk/>
            <pc:sldMk cId="1383310142" sldId="264"/>
            <ac:spMk id="2" creationId="{E3D8FE73-8AB0-CC4E-9479-4BEA522413E8}"/>
          </ac:spMkLst>
        </pc:spChg>
        <pc:spChg chg="mod">
          <ac:chgData name="Michaeljon Miller" userId="c575fe5cddd8b8cf" providerId="LiveId" clId="{B622196C-0B9B-7246-93BD-82BE3BEE9799}" dt="2018-02-23T01:12:35.168" v="176" actId="20577"/>
          <ac:spMkLst>
            <pc:docMk/>
            <pc:sldMk cId="1383310142" sldId="264"/>
            <ac:spMk id="3" creationId="{CA778449-1372-5C44-8B53-1573ED2B80E6}"/>
          </ac:spMkLst>
        </pc:spChg>
      </pc:sldChg>
      <pc:sldChg chg="del">
        <pc:chgData name="Michaeljon Miller" userId="c575fe5cddd8b8cf" providerId="LiveId" clId="{B622196C-0B9B-7246-93BD-82BE3BEE9799}" dt="2018-02-23T01:05:51.827" v="9" actId="2696"/>
        <pc:sldMkLst>
          <pc:docMk/>
          <pc:sldMk cId="1566457143" sldId="264"/>
        </pc:sldMkLst>
      </pc:sldChg>
      <pc:sldChg chg="del">
        <pc:chgData name="Michaeljon Miller" userId="c575fe5cddd8b8cf" providerId="LiveId" clId="{B622196C-0B9B-7246-93BD-82BE3BEE9799}" dt="2018-02-23T01:05:59.197" v="12" actId="2696"/>
        <pc:sldMkLst>
          <pc:docMk/>
          <pc:sldMk cId="1034192712" sldId="265"/>
        </pc:sldMkLst>
      </pc:sldChg>
      <pc:sldChg chg="modSp add">
        <pc:chgData name="Michaeljon Miller" userId="c575fe5cddd8b8cf" providerId="LiveId" clId="{B622196C-0B9B-7246-93BD-82BE3BEE9799}" dt="2018-02-23T01:10:34.836" v="156" actId="20577"/>
        <pc:sldMkLst>
          <pc:docMk/>
          <pc:sldMk cId="3875485452" sldId="265"/>
        </pc:sldMkLst>
        <pc:spChg chg="mod">
          <ac:chgData name="Michaeljon Miller" userId="c575fe5cddd8b8cf" providerId="LiveId" clId="{B622196C-0B9B-7246-93BD-82BE3BEE9799}" dt="2018-02-23T01:10:34.836" v="156" actId="20577"/>
          <ac:spMkLst>
            <pc:docMk/>
            <pc:sldMk cId="3875485452" sldId="265"/>
            <ac:spMk id="2" creationId="{F23D0959-3CAD-9346-992A-F4D0B0755CF1}"/>
          </ac:spMkLst>
        </pc:spChg>
      </pc:sldChg>
      <pc:sldChg chg="modSp add">
        <pc:chgData name="Michaeljon Miller" userId="c575fe5cddd8b8cf" providerId="LiveId" clId="{B622196C-0B9B-7246-93BD-82BE3BEE9799}" dt="2018-02-23T01:10:46.264" v="161" actId="20577"/>
        <pc:sldMkLst>
          <pc:docMk/>
          <pc:sldMk cId="3033353571" sldId="266"/>
        </pc:sldMkLst>
        <pc:spChg chg="mod">
          <ac:chgData name="Michaeljon Miller" userId="c575fe5cddd8b8cf" providerId="LiveId" clId="{B622196C-0B9B-7246-93BD-82BE3BEE9799}" dt="2018-02-23T01:10:46.264" v="161" actId="20577"/>
          <ac:spMkLst>
            <pc:docMk/>
            <pc:sldMk cId="3033353571" sldId="266"/>
            <ac:spMk id="2" creationId="{E2E0AE30-41B0-954A-BA5E-ACCE21BDF323}"/>
          </ac:spMkLst>
        </pc:spChg>
      </pc:sldChg>
      <pc:sldChg chg="del">
        <pc:chgData name="Michaeljon Miller" userId="c575fe5cddd8b8cf" providerId="LiveId" clId="{B622196C-0B9B-7246-93BD-82BE3BEE9799}" dt="2018-02-23T01:05:51.667" v="3" actId="2696"/>
        <pc:sldMkLst>
          <pc:docMk/>
          <pc:sldMk cId="3864451442" sldId="266"/>
        </pc:sldMkLst>
      </pc:sldChg>
      <pc:sldChg chg="del">
        <pc:chgData name="Michaeljon Miller" userId="c575fe5cddd8b8cf" providerId="LiveId" clId="{B622196C-0B9B-7246-93BD-82BE3BEE9799}" dt="2018-02-23T01:05:51.796" v="7" actId="2696"/>
        <pc:sldMkLst>
          <pc:docMk/>
          <pc:sldMk cId="3757810572" sldId="267"/>
        </pc:sldMkLst>
      </pc:sldChg>
      <pc:sldChg chg="del">
        <pc:chgData name="Michaeljon Miller" userId="c575fe5cddd8b8cf" providerId="LiveId" clId="{B622196C-0B9B-7246-93BD-82BE3BEE9799}" dt="2018-02-23T01:05:51.819" v="8" actId="2696"/>
        <pc:sldMkLst>
          <pc:docMk/>
          <pc:sldMk cId="2526215" sldId="268"/>
        </pc:sldMkLst>
      </pc:sldChg>
      <pc:sldChg chg="modSp add ord">
        <pc:chgData name="Michaeljon Miller" userId="c575fe5cddd8b8cf" providerId="LiveId" clId="{B622196C-0B9B-7246-93BD-82BE3BEE9799}" dt="2018-02-23T01:12:12.984" v="172" actId="20577"/>
        <pc:sldMkLst>
          <pc:docMk/>
          <pc:sldMk cId="2288186704" sldId="268"/>
        </pc:sldMkLst>
        <pc:spChg chg="mod">
          <ac:chgData name="Michaeljon Miller" userId="c575fe5cddd8b8cf" providerId="LiveId" clId="{B622196C-0B9B-7246-93BD-82BE3BEE9799}" dt="2018-02-23T01:12:12.984" v="172" actId="20577"/>
          <ac:spMkLst>
            <pc:docMk/>
            <pc:sldMk cId="2288186704" sldId="268"/>
            <ac:spMk id="2" creationId="{734AD434-1455-2744-9425-138AE355218D}"/>
          </ac:spMkLst>
        </pc:spChg>
      </pc:sldChg>
      <pc:sldChg chg="del">
        <pc:chgData name="Michaeljon Miller" userId="c575fe5cddd8b8cf" providerId="LiveId" clId="{B622196C-0B9B-7246-93BD-82BE3BEE9799}" dt="2018-02-23T01:05:51.838" v="10" actId="2696"/>
        <pc:sldMkLst>
          <pc:docMk/>
          <pc:sldMk cId="2441509442" sldId="269"/>
        </pc:sldMkLst>
      </pc:sldChg>
      <pc:sldChg chg="del">
        <pc:chgData name="Michaeljon Miller" userId="c575fe5cddd8b8cf" providerId="LiveId" clId="{B622196C-0B9B-7246-93BD-82BE3BEE9799}" dt="2018-02-23T01:05:55.134" v="11" actId="2696"/>
        <pc:sldMkLst>
          <pc:docMk/>
          <pc:sldMk cId="2466095565" sldId="270"/>
        </pc:sldMkLst>
      </pc:sldChg>
      <pc:sldChg chg="add">
        <pc:chgData name="Michaeljon Miller" userId="c575fe5cddd8b8cf" providerId="LiveId" clId="{B622196C-0B9B-7246-93BD-82BE3BEE9799}" dt="2018-02-23T01:14:23.747" v="177"/>
        <pc:sldMkLst>
          <pc:docMk/>
          <pc:sldMk cId="977003756" sldId="281"/>
        </pc:sldMkLst>
      </pc:sldChg>
      <pc:sldChg chg="add">
        <pc:chgData name="Michaeljon Miller" userId="c575fe5cddd8b8cf" providerId="LiveId" clId="{B622196C-0B9B-7246-93BD-82BE3BEE9799}" dt="2018-02-23T01:14:23.747" v="177"/>
        <pc:sldMkLst>
          <pc:docMk/>
          <pc:sldMk cId="626405777" sldId="282"/>
        </pc:sldMkLst>
      </pc:sldChg>
      <pc:sldChg chg="add">
        <pc:chgData name="Michaeljon Miller" userId="c575fe5cddd8b8cf" providerId="LiveId" clId="{B622196C-0B9B-7246-93BD-82BE3BEE9799}" dt="2018-02-23T01:14:23.747" v="177"/>
        <pc:sldMkLst>
          <pc:docMk/>
          <pc:sldMk cId="877426583" sldId="283"/>
        </pc:sldMkLst>
      </pc:sldChg>
      <pc:sldChg chg="add">
        <pc:chgData name="Michaeljon Miller" userId="c575fe5cddd8b8cf" providerId="LiveId" clId="{B622196C-0B9B-7246-93BD-82BE3BEE9799}" dt="2018-02-23T01:14:23.747" v="177"/>
        <pc:sldMkLst>
          <pc:docMk/>
          <pc:sldMk cId="758256475" sldId="284"/>
        </pc:sldMkLst>
      </pc:sldChg>
    </pc:docChg>
  </pc:docChgLst>
  <pc:docChgLst>
    <pc:chgData name="Michaeljon Miller" userId="c575fe5cddd8b8cf" providerId="LiveId" clId="{4070BA02-E50B-AF49-A092-E4E05D06716F}"/>
    <pc:docChg chg="custSel addSld modSld">
      <pc:chgData name="Michaeljon Miller" userId="c575fe5cddd8b8cf" providerId="LiveId" clId="{4070BA02-E50B-AF49-A092-E4E05D06716F}" dt="2018-02-09T01:36:32.255" v="401" actId="20577"/>
      <pc:docMkLst>
        <pc:docMk/>
      </pc:docMkLst>
    </pc:docChg>
  </pc:docChgLst>
</pc:chgInfo>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E6F5A3-E00D-204B-BFA2-62A5149FDD15}" type="doc">
      <dgm:prSet loTypeId="urn:microsoft.com/office/officeart/2005/8/layout/chevron1" loCatId="" qsTypeId="urn:microsoft.com/office/officeart/2005/8/quickstyle/simple1" qsCatId="simple" csTypeId="urn:microsoft.com/office/officeart/2005/8/colors/accent1_4" csCatId="accent1" phldr="1"/>
      <dgm:spPr/>
    </dgm:pt>
    <dgm:pt modelId="{68833DDB-7563-5E45-BABA-8E1BC05B29F4}">
      <dgm:prSet phldrT="[Text]"/>
      <dgm:spPr/>
      <dgm:t>
        <a:bodyPr/>
        <a:lstStyle/>
        <a:p>
          <a:r>
            <a:rPr lang="en-US" dirty="0"/>
            <a:t>Requirements</a:t>
          </a:r>
        </a:p>
      </dgm:t>
    </dgm:pt>
    <dgm:pt modelId="{0A005D20-8612-7940-BFC4-B9330BE09E68}" type="parTrans" cxnId="{C0C56785-371C-5149-8983-947A5E84354F}">
      <dgm:prSet/>
      <dgm:spPr/>
      <dgm:t>
        <a:bodyPr/>
        <a:lstStyle/>
        <a:p>
          <a:endParaRPr lang="en-US"/>
        </a:p>
      </dgm:t>
    </dgm:pt>
    <dgm:pt modelId="{48DF9A36-07B0-AE4C-BE8B-34E3689377BF}" type="sibTrans" cxnId="{C0C56785-371C-5149-8983-947A5E84354F}">
      <dgm:prSet/>
      <dgm:spPr/>
      <dgm:t>
        <a:bodyPr/>
        <a:lstStyle/>
        <a:p>
          <a:endParaRPr lang="en-US"/>
        </a:p>
      </dgm:t>
    </dgm:pt>
    <dgm:pt modelId="{E071A27A-683E-1547-9172-EF06C6EB394A}">
      <dgm:prSet phldrT="[Text]"/>
      <dgm:spPr/>
      <dgm:t>
        <a:bodyPr/>
        <a:lstStyle/>
        <a:p>
          <a:r>
            <a:rPr lang="en-US" dirty="0"/>
            <a:t>Development</a:t>
          </a:r>
        </a:p>
      </dgm:t>
    </dgm:pt>
    <dgm:pt modelId="{6EAC899A-CA70-404E-8D23-08721783284D}" type="parTrans" cxnId="{5437E7F1-E5F8-2F46-9BE4-B86D210F0062}">
      <dgm:prSet/>
      <dgm:spPr/>
      <dgm:t>
        <a:bodyPr/>
        <a:lstStyle/>
        <a:p>
          <a:endParaRPr lang="en-US"/>
        </a:p>
      </dgm:t>
    </dgm:pt>
    <dgm:pt modelId="{752C4CF5-BDE5-7C40-99A3-BFFEF47A0583}" type="sibTrans" cxnId="{5437E7F1-E5F8-2F46-9BE4-B86D210F0062}">
      <dgm:prSet/>
      <dgm:spPr/>
      <dgm:t>
        <a:bodyPr/>
        <a:lstStyle/>
        <a:p>
          <a:endParaRPr lang="en-US"/>
        </a:p>
      </dgm:t>
    </dgm:pt>
    <dgm:pt modelId="{5B77B5FB-6366-844C-AF58-C3F6245725F7}">
      <dgm:prSet phldrT="[Text]"/>
      <dgm:spPr/>
      <dgm:t>
        <a:bodyPr/>
        <a:lstStyle/>
        <a:p>
          <a:r>
            <a:rPr lang="en-US" dirty="0"/>
            <a:t>Build</a:t>
          </a:r>
        </a:p>
      </dgm:t>
    </dgm:pt>
    <dgm:pt modelId="{9764F0D1-FE06-5C4F-9ECD-9BAD18C8B855}" type="parTrans" cxnId="{6B5116A0-6C77-3A4C-B411-85430B113059}">
      <dgm:prSet/>
      <dgm:spPr/>
      <dgm:t>
        <a:bodyPr/>
        <a:lstStyle/>
        <a:p>
          <a:endParaRPr lang="en-US"/>
        </a:p>
      </dgm:t>
    </dgm:pt>
    <dgm:pt modelId="{E1AB225A-60F4-EE46-ACAC-90A62089D464}" type="sibTrans" cxnId="{6B5116A0-6C77-3A4C-B411-85430B113059}">
      <dgm:prSet/>
      <dgm:spPr/>
      <dgm:t>
        <a:bodyPr/>
        <a:lstStyle/>
        <a:p>
          <a:endParaRPr lang="en-US"/>
        </a:p>
      </dgm:t>
    </dgm:pt>
    <dgm:pt modelId="{F4F1D14F-8EB2-1747-A78B-1CEE536C233E}">
      <dgm:prSet phldrT="[Text]"/>
      <dgm:spPr/>
      <dgm:t>
        <a:bodyPr/>
        <a:lstStyle/>
        <a:p>
          <a:r>
            <a:rPr lang="en-US" dirty="0"/>
            <a:t>Testing</a:t>
          </a:r>
        </a:p>
      </dgm:t>
    </dgm:pt>
    <dgm:pt modelId="{F69DF9DD-E29E-1747-B9F6-5E3A71791904}" type="parTrans" cxnId="{17CD9D2E-A2A3-034C-B8FF-46EA7FEFC016}">
      <dgm:prSet/>
      <dgm:spPr/>
      <dgm:t>
        <a:bodyPr/>
        <a:lstStyle/>
        <a:p>
          <a:endParaRPr lang="en-US"/>
        </a:p>
      </dgm:t>
    </dgm:pt>
    <dgm:pt modelId="{8E20CBCB-6305-A346-BB45-13C45591F806}" type="sibTrans" cxnId="{17CD9D2E-A2A3-034C-B8FF-46EA7FEFC016}">
      <dgm:prSet/>
      <dgm:spPr/>
      <dgm:t>
        <a:bodyPr/>
        <a:lstStyle/>
        <a:p>
          <a:endParaRPr lang="en-US"/>
        </a:p>
      </dgm:t>
    </dgm:pt>
    <dgm:pt modelId="{F90E73C8-6AD5-AE46-A161-81F9FA363B79}">
      <dgm:prSet phldrT="[Text]"/>
      <dgm:spPr/>
      <dgm:t>
        <a:bodyPr/>
        <a:lstStyle/>
        <a:p>
          <a:r>
            <a:rPr lang="en-US" dirty="0"/>
            <a:t>Deployment</a:t>
          </a:r>
        </a:p>
      </dgm:t>
    </dgm:pt>
    <dgm:pt modelId="{508157F2-D807-8D4A-AD3A-AFD56101402D}" type="parTrans" cxnId="{261141E7-3A3E-B84F-A5CD-78A9E3FA22BE}">
      <dgm:prSet/>
      <dgm:spPr/>
      <dgm:t>
        <a:bodyPr/>
        <a:lstStyle/>
        <a:p>
          <a:endParaRPr lang="en-US"/>
        </a:p>
      </dgm:t>
    </dgm:pt>
    <dgm:pt modelId="{061773CA-FC6C-5D40-936B-1A32DF341575}" type="sibTrans" cxnId="{261141E7-3A3E-B84F-A5CD-78A9E3FA22BE}">
      <dgm:prSet/>
      <dgm:spPr/>
      <dgm:t>
        <a:bodyPr/>
        <a:lstStyle/>
        <a:p>
          <a:endParaRPr lang="en-US"/>
        </a:p>
      </dgm:t>
    </dgm:pt>
    <dgm:pt modelId="{E5B067BC-0A3C-A149-BB17-4286C066607F}">
      <dgm:prSet phldrT="[Text]"/>
      <dgm:spPr/>
      <dgm:t>
        <a:bodyPr/>
        <a:lstStyle/>
        <a:p>
          <a:r>
            <a:rPr lang="en-US" dirty="0"/>
            <a:t>Execution</a:t>
          </a:r>
        </a:p>
      </dgm:t>
    </dgm:pt>
    <dgm:pt modelId="{42275D2F-A2E9-9B46-BE68-D7DB91052719}" type="parTrans" cxnId="{657EC96D-4D28-394D-A933-4C847C169D9C}">
      <dgm:prSet/>
      <dgm:spPr/>
      <dgm:t>
        <a:bodyPr/>
        <a:lstStyle/>
        <a:p>
          <a:endParaRPr lang="en-US"/>
        </a:p>
      </dgm:t>
    </dgm:pt>
    <dgm:pt modelId="{76532A8D-1893-8C4A-B053-4F4B89631374}" type="sibTrans" cxnId="{657EC96D-4D28-394D-A933-4C847C169D9C}">
      <dgm:prSet/>
      <dgm:spPr/>
      <dgm:t>
        <a:bodyPr/>
        <a:lstStyle/>
        <a:p>
          <a:endParaRPr lang="en-US"/>
        </a:p>
      </dgm:t>
    </dgm:pt>
    <dgm:pt modelId="{08C66F38-C4FE-D74B-9267-ACFD98D53DAD}" type="pres">
      <dgm:prSet presAssocID="{F6E6F5A3-E00D-204B-BFA2-62A5149FDD15}" presName="Name0" presStyleCnt="0">
        <dgm:presLayoutVars>
          <dgm:dir/>
          <dgm:animLvl val="lvl"/>
          <dgm:resizeHandles val="exact"/>
        </dgm:presLayoutVars>
      </dgm:prSet>
      <dgm:spPr/>
    </dgm:pt>
    <dgm:pt modelId="{BA299216-E87D-884F-9867-28E16B56AE58}" type="pres">
      <dgm:prSet presAssocID="{68833DDB-7563-5E45-BABA-8E1BC05B29F4}" presName="parTxOnly" presStyleLbl="node1" presStyleIdx="0" presStyleCnt="6">
        <dgm:presLayoutVars>
          <dgm:chMax val="0"/>
          <dgm:chPref val="0"/>
          <dgm:bulletEnabled val="1"/>
        </dgm:presLayoutVars>
      </dgm:prSet>
      <dgm:spPr/>
    </dgm:pt>
    <dgm:pt modelId="{E03B0A3C-A39E-CF48-B3DC-F17B5CF022E2}" type="pres">
      <dgm:prSet presAssocID="{48DF9A36-07B0-AE4C-BE8B-34E3689377BF}" presName="parTxOnlySpace" presStyleCnt="0"/>
      <dgm:spPr/>
    </dgm:pt>
    <dgm:pt modelId="{0D9F8337-0C2F-3B4F-B1C2-4E721D80A207}" type="pres">
      <dgm:prSet presAssocID="{E071A27A-683E-1547-9172-EF06C6EB394A}" presName="parTxOnly" presStyleLbl="node1" presStyleIdx="1" presStyleCnt="6">
        <dgm:presLayoutVars>
          <dgm:chMax val="0"/>
          <dgm:chPref val="0"/>
          <dgm:bulletEnabled val="1"/>
        </dgm:presLayoutVars>
      </dgm:prSet>
      <dgm:spPr/>
    </dgm:pt>
    <dgm:pt modelId="{18B611FF-79B0-BF48-8E68-D981B5E8753E}" type="pres">
      <dgm:prSet presAssocID="{752C4CF5-BDE5-7C40-99A3-BFFEF47A0583}" presName="parTxOnlySpace" presStyleCnt="0"/>
      <dgm:spPr/>
    </dgm:pt>
    <dgm:pt modelId="{732602E8-FAFD-5346-B23A-61ACDB8BA60C}" type="pres">
      <dgm:prSet presAssocID="{5B77B5FB-6366-844C-AF58-C3F6245725F7}" presName="parTxOnly" presStyleLbl="node1" presStyleIdx="2" presStyleCnt="6">
        <dgm:presLayoutVars>
          <dgm:chMax val="0"/>
          <dgm:chPref val="0"/>
          <dgm:bulletEnabled val="1"/>
        </dgm:presLayoutVars>
      </dgm:prSet>
      <dgm:spPr/>
    </dgm:pt>
    <dgm:pt modelId="{EAC1515B-5403-D04E-BB45-39810A2B8C03}" type="pres">
      <dgm:prSet presAssocID="{E1AB225A-60F4-EE46-ACAC-90A62089D464}" presName="parTxOnlySpace" presStyleCnt="0"/>
      <dgm:spPr/>
    </dgm:pt>
    <dgm:pt modelId="{8F4A206E-9467-2849-9BD4-F09B62257F6C}" type="pres">
      <dgm:prSet presAssocID="{F4F1D14F-8EB2-1747-A78B-1CEE536C233E}" presName="parTxOnly" presStyleLbl="node1" presStyleIdx="3" presStyleCnt="6">
        <dgm:presLayoutVars>
          <dgm:chMax val="0"/>
          <dgm:chPref val="0"/>
          <dgm:bulletEnabled val="1"/>
        </dgm:presLayoutVars>
      </dgm:prSet>
      <dgm:spPr/>
    </dgm:pt>
    <dgm:pt modelId="{F6536C68-B30C-2C4F-9360-E4C142FE8660}" type="pres">
      <dgm:prSet presAssocID="{8E20CBCB-6305-A346-BB45-13C45591F806}" presName="parTxOnlySpace" presStyleCnt="0"/>
      <dgm:spPr/>
    </dgm:pt>
    <dgm:pt modelId="{7C1D0B86-C44B-A84F-A337-A45E7845D25C}" type="pres">
      <dgm:prSet presAssocID="{F90E73C8-6AD5-AE46-A161-81F9FA363B79}" presName="parTxOnly" presStyleLbl="node1" presStyleIdx="4" presStyleCnt="6">
        <dgm:presLayoutVars>
          <dgm:chMax val="0"/>
          <dgm:chPref val="0"/>
          <dgm:bulletEnabled val="1"/>
        </dgm:presLayoutVars>
      </dgm:prSet>
      <dgm:spPr/>
    </dgm:pt>
    <dgm:pt modelId="{5588B934-36CC-504A-AF41-287ECC214CA8}" type="pres">
      <dgm:prSet presAssocID="{061773CA-FC6C-5D40-936B-1A32DF341575}" presName="parTxOnlySpace" presStyleCnt="0"/>
      <dgm:spPr/>
    </dgm:pt>
    <dgm:pt modelId="{D4F954EC-68C0-2644-B9C0-493FD376B0A3}" type="pres">
      <dgm:prSet presAssocID="{E5B067BC-0A3C-A149-BB17-4286C066607F}" presName="parTxOnly" presStyleLbl="node1" presStyleIdx="5" presStyleCnt="6">
        <dgm:presLayoutVars>
          <dgm:chMax val="0"/>
          <dgm:chPref val="0"/>
          <dgm:bulletEnabled val="1"/>
        </dgm:presLayoutVars>
      </dgm:prSet>
      <dgm:spPr/>
    </dgm:pt>
  </dgm:ptLst>
  <dgm:cxnLst>
    <dgm:cxn modelId="{17CD9D2E-A2A3-034C-B8FF-46EA7FEFC016}" srcId="{F6E6F5A3-E00D-204B-BFA2-62A5149FDD15}" destId="{F4F1D14F-8EB2-1747-A78B-1CEE536C233E}" srcOrd="3" destOrd="0" parTransId="{F69DF9DD-E29E-1747-B9F6-5E3A71791904}" sibTransId="{8E20CBCB-6305-A346-BB45-13C45591F806}"/>
    <dgm:cxn modelId="{5343EA65-0B93-4C40-AE05-88EC9EE72276}" type="presOf" srcId="{E5B067BC-0A3C-A149-BB17-4286C066607F}" destId="{D4F954EC-68C0-2644-B9C0-493FD376B0A3}" srcOrd="0" destOrd="0" presId="urn:microsoft.com/office/officeart/2005/8/layout/chevron1"/>
    <dgm:cxn modelId="{657EC96D-4D28-394D-A933-4C847C169D9C}" srcId="{F6E6F5A3-E00D-204B-BFA2-62A5149FDD15}" destId="{E5B067BC-0A3C-A149-BB17-4286C066607F}" srcOrd="5" destOrd="0" parTransId="{42275D2F-A2E9-9B46-BE68-D7DB91052719}" sibTransId="{76532A8D-1893-8C4A-B053-4F4B89631374}"/>
    <dgm:cxn modelId="{C0C56785-371C-5149-8983-947A5E84354F}" srcId="{F6E6F5A3-E00D-204B-BFA2-62A5149FDD15}" destId="{68833DDB-7563-5E45-BABA-8E1BC05B29F4}" srcOrd="0" destOrd="0" parTransId="{0A005D20-8612-7940-BFC4-B9330BE09E68}" sibTransId="{48DF9A36-07B0-AE4C-BE8B-34E3689377BF}"/>
    <dgm:cxn modelId="{0AA9278C-C311-884B-AEFA-8BCD6EFA09FE}" type="presOf" srcId="{68833DDB-7563-5E45-BABA-8E1BC05B29F4}" destId="{BA299216-E87D-884F-9867-28E16B56AE58}" srcOrd="0" destOrd="0" presId="urn:microsoft.com/office/officeart/2005/8/layout/chevron1"/>
    <dgm:cxn modelId="{6B5116A0-6C77-3A4C-B411-85430B113059}" srcId="{F6E6F5A3-E00D-204B-BFA2-62A5149FDD15}" destId="{5B77B5FB-6366-844C-AF58-C3F6245725F7}" srcOrd="2" destOrd="0" parTransId="{9764F0D1-FE06-5C4F-9ECD-9BAD18C8B855}" sibTransId="{E1AB225A-60F4-EE46-ACAC-90A62089D464}"/>
    <dgm:cxn modelId="{EF3C0FC2-95E7-2B48-8595-936CE2EC436A}" type="presOf" srcId="{F6E6F5A3-E00D-204B-BFA2-62A5149FDD15}" destId="{08C66F38-C4FE-D74B-9267-ACFD98D53DAD}" srcOrd="0" destOrd="0" presId="urn:microsoft.com/office/officeart/2005/8/layout/chevron1"/>
    <dgm:cxn modelId="{51C2B8DA-0DC5-2440-AB57-FE4799718D39}" type="presOf" srcId="{F90E73C8-6AD5-AE46-A161-81F9FA363B79}" destId="{7C1D0B86-C44B-A84F-A337-A45E7845D25C}" srcOrd="0" destOrd="0" presId="urn:microsoft.com/office/officeart/2005/8/layout/chevron1"/>
    <dgm:cxn modelId="{D77C07E5-00CF-BF4D-86F1-12DB75908172}" type="presOf" srcId="{F4F1D14F-8EB2-1747-A78B-1CEE536C233E}" destId="{8F4A206E-9467-2849-9BD4-F09B62257F6C}" srcOrd="0" destOrd="0" presId="urn:microsoft.com/office/officeart/2005/8/layout/chevron1"/>
    <dgm:cxn modelId="{261141E7-3A3E-B84F-A5CD-78A9E3FA22BE}" srcId="{F6E6F5A3-E00D-204B-BFA2-62A5149FDD15}" destId="{F90E73C8-6AD5-AE46-A161-81F9FA363B79}" srcOrd="4" destOrd="0" parTransId="{508157F2-D807-8D4A-AD3A-AFD56101402D}" sibTransId="{061773CA-FC6C-5D40-936B-1A32DF341575}"/>
    <dgm:cxn modelId="{08A063EB-FAD0-B843-9A87-567947895850}" type="presOf" srcId="{E071A27A-683E-1547-9172-EF06C6EB394A}" destId="{0D9F8337-0C2F-3B4F-B1C2-4E721D80A207}" srcOrd="0" destOrd="0" presId="urn:microsoft.com/office/officeart/2005/8/layout/chevron1"/>
    <dgm:cxn modelId="{5437E7F1-E5F8-2F46-9BE4-B86D210F0062}" srcId="{F6E6F5A3-E00D-204B-BFA2-62A5149FDD15}" destId="{E071A27A-683E-1547-9172-EF06C6EB394A}" srcOrd="1" destOrd="0" parTransId="{6EAC899A-CA70-404E-8D23-08721783284D}" sibTransId="{752C4CF5-BDE5-7C40-99A3-BFFEF47A0583}"/>
    <dgm:cxn modelId="{9FFAD6F3-CA47-EF48-ADAC-3F2E1229BD87}" type="presOf" srcId="{5B77B5FB-6366-844C-AF58-C3F6245725F7}" destId="{732602E8-FAFD-5346-B23A-61ACDB8BA60C}" srcOrd="0" destOrd="0" presId="urn:microsoft.com/office/officeart/2005/8/layout/chevron1"/>
    <dgm:cxn modelId="{113359FC-D802-2344-AECC-9B0061ADC118}" type="presParOf" srcId="{08C66F38-C4FE-D74B-9267-ACFD98D53DAD}" destId="{BA299216-E87D-884F-9867-28E16B56AE58}" srcOrd="0" destOrd="0" presId="urn:microsoft.com/office/officeart/2005/8/layout/chevron1"/>
    <dgm:cxn modelId="{22F148D4-CBF6-FD45-BB01-66EB0BA5CE87}" type="presParOf" srcId="{08C66F38-C4FE-D74B-9267-ACFD98D53DAD}" destId="{E03B0A3C-A39E-CF48-B3DC-F17B5CF022E2}" srcOrd="1" destOrd="0" presId="urn:microsoft.com/office/officeart/2005/8/layout/chevron1"/>
    <dgm:cxn modelId="{9F40C8B6-2CD0-BD42-B32E-CA0B03DD603A}" type="presParOf" srcId="{08C66F38-C4FE-D74B-9267-ACFD98D53DAD}" destId="{0D9F8337-0C2F-3B4F-B1C2-4E721D80A207}" srcOrd="2" destOrd="0" presId="urn:microsoft.com/office/officeart/2005/8/layout/chevron1"/>
    <dgm:cxn modelId="{54EF7CCC-50B3-B045-83E9-6549F568679A}" type="presParOf" srcId="{08C66F38-C4FE-D74B-9267-ACFD98D53DAD}" destId="{18B611FF-79B0-BF48-8E68-D981B5E8753E}" srcOrd="3" destOrd="0" presId="urn:microsoft.com/office/officeart/2005/8/layout/chevron1"/>
    <dgm:cxn modelId="{4B5C145C-A82B-1C4C-B1A2-DF98FC751937}" type="presParOf" srcId="{08C66F38-C4FE-D74B-9267-ACFD98D53DAD}" destId="{732602E8-FAFD-5346-B23A-61ACDB8BA60C}" srcOrd="4" destOrd="0" presId="urn:microsoft.com/office/officeart/2005/8/layout/chevron1"/>
    <dgm:cxn modelId="{96733905-ACF2-0E4E-94F0-231F54FA2F6E}" type="presParOf" srcId="{08C66F38-C4FE-D74B-9267-ACFD98D53DAD}" destId="{EAC1515B-5403-D04E-BB45-39810A2B8C03}" srcOrd="5" destOrd="0" presId="urn:microsoft.com/office/officeart/2005/8/layout/chevron1"/>
    <dgm:cxn modelId="{EC7F2C77-93B0-E24C-9971-2AC0D12A59A5}" type="presParOf" srcId="{08C66F38-C4FE-D74B-9267-ACFD98D53DAD}" destId="{8F4A206E-9467-2849-9BD4-F09B62257F6C}" srcOrd="6" destOrd="0" presId="urn:microsoft.com/office/officeart/2005/8/layout/chevron1"/>
    <dgm:cxn modelId="{25032900-EFE3-804B-8D3A-5FCFC967FE9B}" type="presParOf" srcId="{08C66F38-C4FE-D74B-9267-ACFD98D53DAD}" destId="{F6536C68-B30C-2C4F-9360-E4C142FE8660}" srcOrd="7" destOrd="0" presId="urn:microsoft.com/office/officeart/2005/8/layout/chevron1"/>
    <dgm:cxn modelId="{CD5382A0-0D56-A74C-8035-FDB1F10F67C9}" type="presParOf" srcId="{08C66F38-C4FE-D74B-9267-ACFD98D53DAD}" destId="{7C1D0B86-C44B-A84F-A337-A45E7845D25C}" srcOrd="8" destOrd="0" presId="urn:microsoft.com/office/officeart/2005/8/layout/chevron1"/>
    <dgm:cxn modelId="{342CFA03-B5E9-8542-84B7-201531561F40}" type="presParOf" srcId="{08C66F38-C4FE-D74B-9267-ACFD98D53DAD}" destId="{5588B934-36CC-504A-AF41-287ECC214CA8}" srcOrd="9" destOrd="0" presId="urn:microsoft.com/office/officeart/2005/8/layout/chevron1"/>
    <dgm:cxn modelId="{5D2031D8-53EE-8646-9F51-5CBE570B5523}" type="presParOf" srcId="{08C66F38-C4FE-D74B-9267-ACFD98D53DAD}" destId="{D4F954EC-68C0-2644-B9C0-493FD376B0A3}"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299216-E87D-884F-9867-28E16B56AE58}">
      <dsp:nvSpPr>
        <dsp:cNvPr id="0" name=""/>
        <dsp:cNvSpPr/>
      </dsp:nvSpPr>
      <dsp:spPr>
        <a:xfrm>
          <a:off x="5134" y="433236"/>
          <a:ext cx="1910060" cy="764024"/>
        </a:xfrm>
        <a:prstGeom prst="chevron">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Requirements</a:t>
          </a:r>
        </a:p>
      </dsp:txBody>
      <dsp:txXfrm>
        <a:off x="387146" y="433236"/>
        <a:ext cx="1146036" cy="764024"/>
      </dsp:txXfrm>
    </dsp:sp>
    <dsp:sp modelId="{0D9F8337-0C2F-3B4F-B1C2-4E721D80A207}">
      <dsp:nvSpPr>
        <dsp:cNvPr id="0" name=""/>
        <dsp:cNvSpPr/>
      </dsp:nvSpPr>
      <dsp:spPr>
        <a:xfrm>
          <a:off x="1724188" y="433236"/>
          <a:ext cx="1910060" cy="764024"/>
        </a:xfrm>
        <a:prstGeom prst="chevron">
          <a:avLst/>
        </a:prstGeom>
        <a:solidFill>
          <a:schemeClr val="accent1">
            <a:shade val="50000"/>
            <a:hueOff val="134164"/>
            <a:satOff val="-3267"/>
            <a:lumOff val="142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Development</a:t>
          </a:r>
        </a:p>
      </dsp:txBody>
      <dsp:txXfrm>
        <a:off x="2106200" y="433236"/>
        <a:ext cx="1146036" cy="764024"/>
      </dsp:txXfrm>
    </dsp:sp>
    <dsp:sp modelId="{732602E8-FAFD-5346-B23A-61ACDB8BA60C}">
      <dsp:nvSpPr>
        <dsp:cNvPr id="0" name=""/>
        <dsp:cNvSpPr/>
      </dsp:nvSpPr>
      <dsp:spPr>
        <a:xfrm>
          <a:off x="3443242" y="433236"/>
          <a:ext cx="1910060" cy="764024"/>
        </a:xfrm>
        <a:prstGeom prst="chevron">
          <a:avLst/>
        </a:prstGeom>
        <a:solidFill>
          <a:schemeClr val="accent1">
            <a:shade val="50000"/>
            <a:hueOff val="268329"/>
            <a:satOff val="-6535"/>
            <a:lumOff val="285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Build</a:t>
          </a:r>
        </a:p>
      </dsp:txBody>
      <dsp:txXfrm>
        <a:off x="3825254" y="433236"/>
        <a:ext cx="1146036" cy="764024"/>
      </dsp:txXfrm>
    </dsp:sp>
    <dsp:sp modelId="{8F4A206E-9467-2849-9BD4-F09B62257F6C}">
      <dsp:nvSpPr>
        <dsp:cNvPr id="0" name=""/>
        <dsp:cNvSpPr/>
      </dsp:nvSpPr>
      <dsp:spPr>
        <a:xfrm>
          <a:off x="5162296" y="433236"/>
          <a:ext cx="1910060" cy="764024"/>
        </a:xfrm>
        <a:prstGeom prst="chevron">
          <a:avLst/>
        </a:prstGeom>
        <a:solidFill>
          <a:schemeClr val="accent1">
            <a:shade val="50000"/>
            <a:hueOff val="402493"/>
            <a:satOff val="-9802"/>
            <a:lumOff val="428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Testing</a:t>
          </a:r>
        </a:p>
      </dsp:txBody>
      <dsp:txXfrm>
        <a:off x="5544308" y="433236"/>
        <a:ext cx="1146036" cy="764024"/>
      </dsp:txXfrm>
    </dsp:sp>
    <dsp:sp modelId="{7C1D0B86-C44B-A84F-A337-A45E7845D25C}">
      <dsp:nvSpPr>
        <dsp:cNvPr id="0" name=""/>
        <dsp:cNvSpPr/>
      </dsp:nvSpPr>
      <dsp:spPr>
        <a:xfrm>
          <a:off x="6881351" y="433236"/>
          <a:ext cx="1910060" cy="764024"/>
        </a:xfrm>
        <a:prstGeom prst="chevron">
          <a:avLst/>
        </a:prstGeom>
        <a:solidFill>
          <a:schemeClr val="accent1">
            <a:shade val="50000"/>
            <a:hueOff val="268329"/>
            <a:satOff val="-6535"/>
            <a:lumOff val="285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Deployment</a:t>
          </a:r>
        </a:p>
      </dsp:txBody>
      <dsp:txXfrm>
        <a:off x="7263363" y="433236"/>
        <a:ext cx="1146036" cy="764024"/>
      </dsp:txXfrm>
    </dsp:sp>
    <dsp:sp modelId="{D4F954EC-68C0-2644-B9C0-493FD376B0A3}">
      <dsp:nvSpPr>
        <dsp:cNvPr id="0" name=""/>
        <dsp:cNvSpPr/>
      </dsp:nvSpPr>
      <dsp:spPr>
        <a:xfrm>
          <a:off x="8600405" y="433236"/>
          <a:ext cx="1910060" cy="764024"/>
        </a:xfrm>
        <a:prstGeom prst="chevron">
          <a:avLst/>
        </a:prstGeom>
        <a:solidFill>
          <a:schemeClr val="accent1">
            <a:shade val="50000"/>
            <a:hueOff val="134164"/>
            <a:satOff val="-3267"/>
            <a:lumOff val="142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Execution</a:t>
          </a:r>
        </a:p>
      </dsp:txBody>
      <dsp:txXfrm>
        <a:off x="8982417" y="433236"/>
        <a:ext cx="1146036" cy="76402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02485B-5642-BE43-B19E-B69CEBB352B6}" type="datetimeFigureOut">
              <a:rPr lang="en-US" smtClean="0"/>
              <a:t>2/22/18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CFFC4E-63C0-2744-A60F-507CB149CFD1}" type="slidenum">
              <a:rPr lang="en-US" smtClean="0"/>
              <a:t>‹#›</a:t>
            </a:fld>
            <a:endParaRPr lang="en-US"/>
          </a:p>
        </p:txBody>
      </p:sp>
    </p:spTree>
    <p:extLst>
      <p:ext uri="{BB962C8B-B14F-4D97-AF65-F5344CB8AC3E}">
        <p14:creationId xmlns:p14="http://schemas.microsoft.com/office/powerpoint/2010/main" val="1021900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Software as a Service (SaaS)</a:t>
            </a:r>
            <a:r>
              <a:rPr lang="en-US" dirty="0"/>
              <a:t>. The capability provided to the consumer is to use the provider’s applications running on a cloud infrastructure2. The applications are accessible from various client devices through either a thin client interface, such as a web browser (e.g., web-based email), or a program interface. The consumer does not manage or control the underlying cloud infrastructure including network, servers, operating systems, storage, or even individual application capabilities, with the possible exception of limited user specific application configuration settings.</a:t>
            </a:r>
          </a:p>
          <a:p>
            <a:endParaRPr lang="en-US" b="1" dirty="0"/>
          </a:p>
          <a:p>
            <a:r>
              <a:rPr lang="en-US" b="1" dirty="0"/>
              <a:t>Platform as a Service (PaaS)</a:t>
            </a:r>
            <a:r>
              <a:rPr lang="en-US" dirty="0"/>
              <a:t>. The capability provided to the consumer is to deploy onto the cloud infrastructure consumer-created or acquired applications created using programming languages, libraries, services, and tools supported by the provider.3 The consumer does not manage or control the underlying cloud infrastructure including network, servers, operating systems, or storage, but has control over the deployed applications and possibly configuration settings for the application-hosting environment.</a:t>
            </a:r>
          </a:p>
          <a:p>
            <a:endParaRPr lang="en-US" b="1" dirty="0"/>
          </a:p>
          <a:p>
            <a:r>
              <a:rPr lang="en-US" b="1" dirty="0"/>
              <a:t>Infrastructure as a Service (IaaS)</a:t>
            </a:r>
            <a:r>
              <a:rPr lang="en-US" dirty="0"/>
              <a:t>. The capability provided to the consumer is to provision processing, storage, networks, and other fundamental computing resources where the consumer is able to deploy and run arbitrary software, which can include operating systems and applications. The consumer does not manage or control the underlying cloud infrastructure but has control over operating systems, storage, and deployed applications; and possibly limited control of select networking components (e.g., host firewalls).</a:t>
            </a:r>
          </a:p>
        </p:txBody>
      </p:sp>
      <p:sp>
        <p:nvSpPr>
          <p:cNvPr id="4" name="Slide Number Placeholder 3"/>
          <p:cNvSpPr>
            <a:spLocks noGrp="1"/>
          </p:cNvSpPr>
          <p:nvPr>
            <p:ph type="sldNum" sz="quarter" idx="10"/>
          </p:nvPr>
        </p:nvSpPr>
        <p:spPr/>
        <p:txBody>
          <a:bodyPr/>
          <a:lstStyle/>
          <a:p>
            <a:fld id="{DB97C467-F55E-D249-B5C5-441FE817E04E}" type="slidenum">
              <a:rPr lang="en-US" smtClean="0"/>
              <a:t>6</a:t>
            </a:fld>
            <a:endParaRPr lang="en-US"/>
          </a:p>
        </p:txBody>
      </p:sp>
    </p:spTree>
    <p:extLst>
      <p:ext uri="{BB962C8B-B14F-4D97-AF65-F5344CB8AC3E}">
        <p14:creationId xmlns:p14="http://schemas.microsoft.com/office/powerpoint/2010/main" val="2792105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On-demand self-service</a:t>
            </a:r>
            <a:r>
              <a:rPr lang="en-US" dirty="0"/>
              <a:t>. A consumer can unilaterally provision computing capabilities, such as server time and network storage, as needed automatically without requiring human interaction with each service provider.</a:t>
            </a:r>
          </a:p>
          <a:p>
            <a:endParaRPr lang="en-US" b="1" dirty="0"/>
          </a:p>
          <a:p>
            <a:r>
              <a:rPr lang="en-US" b="1" dirty="0"/>
              <a:t>Broad network access</a:t>
            </a:r>
            <a:r>
              <a:rPr lang="en-US" dirty="0"/>
              <a:t>. Capabilities are available over the network and accessed through standard mechanisms that promote use by heterogeneous thin or thick client platforms (e.g., mobile phones, tablets, laptops, and workstations).</a:t>
            </a:r>
          </a:p>
          <a:p>
            <a:endParaRPr lang="en-US" b="1" dirty="0"/>
          </a:p>
          <a:p>
            <a:r>
              <a:rPr lang="en-US" b="1" dirty="0"/>
              <a:t>Resource pooling</a:t>
            </a:r>
            <a:r>
              <a:rPr lang="en-US" dirty="0"/>
              <a:t>. The provider’s computing resources are pooled to serve multiple consumers using a multi-tenant model, with different physical and virtual resources dynamically assigned and reassigned according to consumer demand. There is a sense of location independence in that the customer generally has no control or knowledge over the exact location of the provided resources but may be able to specify location at a higher level of abstraction (e.g., country, state, or datacenter). Examples of resources include storage, processing, memory, and network bandwidth.</a:t>
            </a:r>
          </a:p>
          <a:p>
            <a:endParaRPr lang="en-US" b="1" dirty="0"/>
          </a:p>
          <a:p>
            <a:r>
              <a:rPr lang="en-US" b="1" dirty="0"/>
              <a:t>Rapid elasticity</a:t>
            </a:r>
            <a:r>
              <a:rPr lang="en-US" dirty="0"/>
              <a:t>. Capabilities can be elastically provisioned and released, in some cases automatically, to scale rapidly outward and inward commensurate with demand. To the consumer, the capabilities available for provisioning often appear to be unlimited and can be appropriated in any quantity at any time.</a:t>
            </a:r>
          </a:p>
          <a:p>
            <a:endParaRPr lang="en-US" b="1" dirty="0"/>
          </a:p>
          <a:p>
            <a:r>
              <a:rPr lang="en-US" b="1" dirty="0"/>
              <a:t>Measured service</a:t>
            </a:r>
            <a:r>
              <a:rPr lang="en-US" dirty="0"/>
              <a:t>. Cloud systems automatically control and optimize resource use by leveraging a metering capability1 at some level of abstraction appropriate to the type of service (e.g., storage, processing, bandwidth, and active user accounts). Resource usage can be monitored, controlled, and reported, providing transparency for both the provider and consumer of the utilized service.</a:t>
            </a:r>
          </a:p>
        </p:txBody>
      </p:sp>
      <p:sp>
        <p:nvSpPr>
          <p:cNvPr id="4" name="Slide Number Placeholder 3"/>
          <p:cNvSpPr>
            <a:spLocks noGrp="1"/>
          </p:cNvSpPr>
          <p:nvPr>
            <p:ph type="sldNum" sz="quarter" idx="10"/>
          </p:nvPr>
        </p:nvSpPr>
        <p:spPr/>
        <p:txBody>
          <a:bodyPr/>
          <a:lstStyle/>
          <a:p>
            <a:fld id="{DB97C467-F55E-D249-B5C5-441FE817E04E}" type="slidenum">
              <a:rPr lang="en-US" smtClean="0"/>
              <a:t>8</a:t>
            </a:fld>
            <a:endParaRPr lang="en-US"/>
          </a:p>
        </p:txBody>
      </p:sp>
    </p:spTree>
    <p:extLst>
      <p:ext uri="{BB962C8B-B14F-4D97-AF65-F5344CB8AC3E}">
        <p14:creationId xmlns:p14="http://schemas.microsoft.com/office/powerpoint/2010/main" val="2148406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fault tolerance – how hardened do we make the software to unexpected events?</a:t>
            </a:r>
          </a:p>
          <a:p>
            <a:r>
              <a:rPr lang="en-US" dirty="0"/>
              <a:t>Testing – classic trade-off: too little testing leads to poor quality, too much testing leads to increased time to market</a:t>
            </a:r>
          </a:p>
          <a:p>
            <a:r>
              <a:rPr lang="en-US" dirty="0"/>
              <a:t>Push frequency – every change is bad, right?</a:t>
            </a:r>
          </a:p>
          <a:p>
            <a:r>
              <a:rPr lang="en-US" dirty="0"/>
              <a:t>Canary duration – it’s a best practice to do limited releases, but how limited and for how long?</a:t>
            </a:r>
          </a:p>
        </p:txBody>
      </p:sp>
      <p:sp>
        <p:nvSpPr>
          <p:cNvPr id="4" name="Slide Number Placeholder 3"/>
          <p:cNvSpPr>
            <a:spLocks noGrp="1"/>
          </p:cNvSpPr>
          <p:nvPr>
            <p:ph type="sldNum" sz="quarter" idx="10"/>
          </p:nvPr>
        </p:nvSpPr>
        <p:spPr/>
        <p:txBody>
          <a:bodyPr/>
          <a:lstStyle/>
          <a:p>
            <a:fld id="{DB97C467-F55E-D249-B5C5-441FE817E04E}" type="slidenum">
              <a:rPr lang="en-US" smtClean="0"/>
              <a:t>11</a:t>
            </a:fld>
            <a:endParaRPr lang="en-US"/>
          </a:p>
        </p:txBody>
      </p:sp>
    </p:spTree>
    <p:extLst>
      <p:ext uri="{BB962C8B-B14F-4D97-AF65-F5344CB8AC3E}">
        <p14:creationId xmlns:p14="http://schemas.microsoft.com/office/powerpoint/2010/main" val="3137987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Product makes the decision about the SLO. Not Dev. Not Ops. This is a business decision. The other teams have a say.</a:t>
            </a:r>
          </a:p>
        </p:txBody>
      </p:sp>
      <p:sp>
        <p:nvSpPr>
          <p:cNvPr id="4" name="Slide Number Placeholder 3"/>
          <p:cNvSpPr>
            <a:spLocks noGrp="1"/>
          </p:cNvSpPr>
          <p:nvPr>
            <p:ph type="sldNum" sz="quarter" idx="10"/>
          </p:nvPr>
        </p:nvSpPr>
        <p:spPr/>
        <p:txBody>
          <a:bodyPr/>
          <a:lstStyle/>
          <a:p>
            <a:fld id="{DB97C467-F55E-D249-B5C5-441FE817E04E}" type="slidenum">
              <a:rPr lang="en-US" smtClean="0"/>
              <a:t>12</a:t>
            </a:fld>
            <a:endParaRPr lang="en-US"/>
          </a:p>
        </p:txBody>
      </p:sp>
    </p:spTree>
    <p:extLst>
      <p:ext uri="{BB962C8B-B14F-4D97-AF65-F5344CB8AC3E}">
        <p14:creationId xmlns:p14="http://schemas.microsoft.com/office/powerpoint/2010/main" val="2979934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what’s different between this and any other software development lifecycle? Nothing, really. Until we layer in the ways in which the operations staff becomes involved as stakeholders.</a:t>
            </a:r>
          </a:p>
        </p:txBody>
      </p:sp>
      <p:sp>
        <p:nvSpPr>
          <p:cNvPr id="4" name="Slide Number Placeholder 3"/>
          <p:cNvSpPr>
            <a:spLocks noGrp="1"/>
          </p:cNvSpPr>
          <p:nvPr>
            <p:ph type="sldNum" sz="quarter" idx="10"/>
          </p:nvPr>
        </p:nvSpPr>
        <p:spPr/>
        <p:txBody>
          <a:bodyPr/>
          <a:lstStyle/>
          <a:p>
            <a:fld id="{893112C4-7CC5-C54A-8E43-2D47308C596B}" type="slidenum">
              <a:rPr lang="en-US" smtClean="0"/>
              <a:t>15</a:t>
            </a:fld>
            <a:endParaRPr lang="en-US"/>
          </a:p>
        </p:txBody>
      </p:sp>
    </p:spTree>
    <p:extLst>
      <p:ext uri="{BB962C8B-B14F-4D97-AF65-F5344CB8AC3E}">
        <p14:creationId xmlns:p14="http://schemas.microsoft.com/office/powerpoint/2010/main" val="3096815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8F3FE-B40E-F140-8C87-F195FC0581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1CD058-6B3F-0149-B796-BB1C22D8C1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482F2A-6397-FA46-9E8D-C7320B001B50}"/>
              </a:ext>
            </a:extLst>
          </p:cNvPr>
          <p:cNvSpPr>
            <a:spLocks noGrp="1"/>
          </p:cNvSpPr>
          <p:nvPr>
            <p:ph type="dt" sz="half" idx="10"/>
          </p:nvPr>
        </p:nvSpPr>
        <p:spPr/>
        <p:txBody>
          <a:bodyPr/>
          <a:lstStyle/>
          <a:p>
            <a:fld id="{58C28475-92C2-2F4C-A591-F4EB410C00EC}" type="datetimeFigureOut">
              <a:rPr lang="en-US" smtClean="0"/>
              <a:t>2/22/18</a:t>
            </a:fld>
            <a:endParaRPr lang="en-US"/>
          </a:p>
        </p:txBody>
      </p:sp>
      <p:sp>
        <p:nvSpPr>
          <p:cNvPr id="5" name="Footer Placeholder 4">
            <a:extLst>
              <a:ext uri="{FF2B5EF4-FFF2-40B4-BE49-F238E27FC236}">
                <a16:creationId xmlns:a16="http://schemas.microsoft.com/office/drawing/2014/main" id="{51948ABE-8E66-B549-A5B5-F8F9055A9C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BDAD98-C239-EB41-AD07-2EC2188D9408}"/>
              </a:ext>
            </a:extLst>
          </p:cNvPr>
          <p:cNvSpPr>
            <a:spLocks noGrp="1"/>
          </p:cNvSpPr>
          <p:nvPr>
            <p:ph type="sldNum" sz="quarter" idx="12"/>
          </p:nvPr>
        </p:nvSpPr>
        <p:spPr/>
        <p:txBody>
          <a:bodyPr/>
          <a:lstStyle/>
          <a:p>
            <a:fld id="{88B921C0-3863-CC40-B5E4-94A47627EEF4}" type="slidenum">
              <a:rPr lang="en-US" smtClean="0"/>
              <a:t>‹#›</a:t>
            </a:fld>
            <a:endParaRPr lang="en-US"/>
          </a:p>
        </p:txBody>
      </p:sp>
    </p:spTree>
    <p:extLst>
      <p:ext uri="{BB962C8B-B14F-4D97-AF65-F5344CB8AC3E}">
        <p14:creationId xmlns:p14="http://schemas.microsoft.com/office/powerpoint/2010/main" val="41189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C9255-E426-3F4B-8AE7-2665936472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2ECD94-FBD8-674E-AB3A-2860AEAA069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E9192A-BF96-AA47-B3C7-72D4239F69F3}"/>
              </a:ext>
            </a:extLst>
          </p:cNvPr>
          <p:cNvSpPr>
            <a:spLocks noGrp="1"/>
          </p:cNvSpPr>
          <p:nvPr>
            <p:ph type="dt" sz="half" idx="10"/>
          </p:nvPr>
        </p:nvSpPr>
        <p:spPr/>
        <p:txBody>
          <a:bodyPr/>
          <a:lstStyle/>
          <a:p>
            <a:fld id="{58C28475-92C2-2F4C-A591-F4EB410C00EC}" type="datetimeFigureOut">
              <a:rPr lang="en-US" smtClean="0"/>
              <a:t>2/22/18</a:t>
            </a:fld>
            <a:endParaRPr lang="en-US"/>
          </a:p>
        </p:txBody>
      </p:sp>
      <p:sp>
        <p:nvSpPr>
          <p:cNvPr id="5" name="Footer Placeholder 4">
            <a:extLst>
              <a:ext uri="{FF2B5EF4-FFF2-40B4-BE49-F238E27FC236}">
                <a16:creationId xmlns:a16="http://schemas.microsoft.com/office/drawing/2014/main" id="{5DE23011-D37C-A94D-96F8-E4E20A96FD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F46F94-E019-1F43-9E1B-6253C2E698A0}"/>
              </a:ext>
            </a:extLst>
          </p:cNvPr>
          <p:cNvSpPr>
            <a:spLocks noGrp="1"/>
          </p:cNvSpPr>
          <p:nvPr>
            <p:ph type="sldNum" sz="quarter" idx="12"/>
          </p:nvPr>
        </p:nvSpPr>
        <p:spPr/>
        <p:txBody>
          <a:bodyPr/>
          <a:lstStyle/>
          <a:p>
            <a:fld id="{88B921C0-3863-CC40-B5E4-94A47627EEF4}" type="slidenum">
              <a:rPr lang="en-US" smtClean="0"/>
              <a:t>‹#›</a:t>
            </a:fld>
            <a:endParaRPr lang="en-US"/>
          </a:p>
        </p:txBody>
      </p:sp>
    </p:spTree>
    <p:extLst>
      <p:ext uri="{BB962C8B-B14F-4D97-AF65-F5344CB8AC3E}">
        <p14:creationId xmlns:p14="http://schemas.microsoft.com/office/powerpoint/2010/main" val="2562227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2D7BCD-9914-2240-9887-7809CA7B06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7F2674-C457-DF46-9C1B-5160A3C5904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B89E45-E3A2-A64D-A628-95E0356B76A5}"/>
              </a:ext>
            </a:extLst>
          </p:cNvPr>
          <p:cNvSpPr>
            <a:spLocks noGrp="1"/>
          </p:cNvSpPr>
          <p:nvPr>
            <p:ph type="dt" sz="half" idx="10"/>
          </p:nvPr>
        </p:nvSpPr>
        <p:spPr/>
        <p:txBody>
          <a:bodyPr/>
          <a:lstStyle/>
          <a:p>
            <a:fld id="{58C28475-92C2-2F4C-A591-F4EB410C00EC}" type="datetimeFigureOut">
              <a:rPr lang="en-US" smtClean="0"/>
              <a:t>2/22/18</a:t>
            </a:fld>
            <a:endParaRPr lang="en-US"/>
          </a:p>
        </p:txBody>
      </p:sp>
      <p:sp>
        <p:nvSpPr>
          <p:cNvPr id="5" name="Footer Placeholder 4">
            <a:extLst>
              <a:ext uri="{FF2B5EF4-FFF2-40B4-BE49-F238E27FC236}">
                <a16:creationId xmlns:a16="http://schemas.microsoft.com/office/drawing/2014/main" id="{EEEDFB88-FE14-F445-9F92-22F614FB50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1B2C04-9AD1-0F4B-8516-F7F1B79319EB}"/>
              </a:ext>
            </a:extLst>
          </p:cNvPr>
          <p:cNvSpPr>
            <a:spLocks noGrp="1"/>
          </p:cNvSpPr>
          <p:nvPr>
            <p:ph type="sldNum" sz="quarter" idx="12"/>
          </p:nvPr>
        </p:nvSpPr>
        <p:spPr/>
        <p:txBody>
          <a:bodyPr/>
          <a:lstStyle/>
          <a:p>
            <a:fld id="{88B921C0-3863-CC40-B5E4-94A47627EEF4}" type="slidenum">
              <a:rPr lang="en-US" smtClean="0"/>
              <a:t>‹#›</a:t>
            </a:fld>
            <a:endParaRPr lang="en-US"/>
          </a:p>
        </p:txBody>
      </p:sp>
    </p:spTree>
    <p:extLst>
      <p:ext uri="{BB962C8B-B14F-4D97-AF65-F5344CB8AC3E}">
        <p14:creationId xmlns:p14="http://schemas.microsoft.com/office/powerpoint/2010/main" val="1920864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527A6-378A-4A4C-8E0C-C6F566A1FE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E19D31-1BB9-BD4F-B52C-3DAAA7BCC9F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F0896C-0299-1946-99F1-118BABEF4911}"/>
              </a:ext>
            </a:extLst>
          </p:cNvPr>
          <p:cNvSpPr>
            <a:spLocks noGrp="1"/>
          </p:cNvSpPr>
          <p:nvPr>
            <p:ph type="dt" sz="half" idx="10"/>
          </p:nvPr>
        </p:nvSpPr>
        <p:spPr/>
        <p:txBody>
          <a:bodyPr/>
          <a:lstStyle/>
          <a:p>
            <a:fld id="{58C28475-92C2-2F4C-A591-F4EB410C00EC}" type="datetimeFigureOut">
              <a:rPr lang="en-US" smtClean="0"/>
              <a:t>2/22/18</a:t>
            </a:fld>
            <a:endParaRPr lang="en-US"/>
          </a:p>
        </p:txBody>
      </p:sp>
      <p:sp>
        <p:nvSpPr>
          <p:cNvPr id="5" name="Footer Placeholder 4">
            <a:extLst>
              <a:ext uri="{FF2B5EF4-FFF2-40B4-BE49-F238E27FC236}">
                <a16:creationId xmlns:a16="http://schemas.microsoft.com/office/drawing/2014/main" id="{B9E06A1B-E813-FA44-8510-2DD728C5C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1D4A90-C5D6-0F48-9FF6-26A447BB98FC}"/>
              </a:ext>
            </a:extLst>
          </p:cNvPr>
          <p:cNvSpPr>
            <a:spLocks noGrp="1"/>
          </p:cNvSpPr>
          <p:nvPr>
            <p:ph type="sldNum" sz="quarter" idx="12"/>
          </p:nvPr>
        </p:nvSpPr>
        <p:spPr/>
        <p:txBody>
          <a:bodyPr/>
          <a:lstStyle/>
          <a:p>
            <a:fld id="{88B921C0-3863-CC40-B5E4-94A47627EEF4}" type="slidenum">
              <a:rPr lang="en-US" smtClean="0"/>
              <a:t>‹#›</a:t>
            </a:fld>
            <a:endParaRPr lang="en-US"/>
          </a:p>
        </p:txBody>
      </p:sp>
    </p:spTree>
    <p:extLst>
      <p:ext uri="{BB962C8B-B14F-4D97-AF65-F5344CB8AC3E}">
        <p14:creationId xmlns:p14="http://schemas.microsoft.com/office/powerpoint/2010/main" val="50734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5CA2-9BB8-E147-9303-331433B254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2DE33F-6A4E-5243-B336-82C5592820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9201FEA-CF9F-BE4A-AEBA-6F40DA7A6017}"/>
              </a:ext>
            </a:extLst>
          </p:cNvPr>
          <p:cNvSpPr>
            <a:spLocks noGrp="1"/>
          </p:cNvSpPr>
          <p:nvPr>
            <p:ph type="dt" sz="half" idx="10"/>
          </p:nvPr>
        </p:nvSpPr>
        <p:spPr/>
        <p:txBody>
          <a:bodyPr/>
          <a:lstStyle/>
          <a:p>
            <a:fld id="{58C28475-92C2-2F4C-A591-F4EB410C00EC}" type="datetimeFigureOut">
              <a:rPr lang="en-US" smtClean="0"/>
              <a:t>2/22/18</a:t>
            </a:fld>
            <a:endParaRPr lang="en-US"/>
          </a:p>
        </p:txBody>
      </p:sp>
      <p:sp>
        <p:nvSpPr>
          <p:cNvPr id="5" name="Footer Placeholder 4">
            <a:extLst>
              <a:ext uri="{FF2B5EF4-FFF2-40B4-BE49-F238E27FC236}">
                <a16:creationId xmlns:a16="http://schemas.microsoft.com/office/drawing/2014/main" id="{527A7BB8-20C1-1048-A143-417B552EB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EE26F0-857F-7845-B5D3-26F520BFD0F1}"/>
              </a:ext>
            </a:extLst>
          </p:cNvPr>
          <p:cNvSpPr>
            <a:spLocks noGrp="1"/>
          </p:cNvSpPr>
          <p:nvPr>
            <p:ph type="sldNum" sz="quarter" idx="12"/>
          </p:nvPr>
        </p:nvSpPr>
        <p:spPr/>
        <p:txBody>
          <a:bodyPr/>
          <a:lstStyle/>
          <a:p>
            <a:fld id="{88B921C0-3863-CC40-B5E4-94A47627EEF4}" type="slidenum">
              <a:rPr lang="en-US" smtClean="0"/>
              <a:t>‹#›</a:t>
            </a:fld>
            <a:endParaRPr lang="en-US"/>
          </a:p>
        </p:txBody>
      </p:sp>
    </p:spTree>
    <p:extLst>
      <p:ext uri="{BB962C8B-B14F-4D97-AF65-F5344CB8AC3E}">
        <p14:creationId xmlns:p14="http://schemas.microsoft.com/office/powerpoint/2010/main" val="2330251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396E2-0703-DE40-A83C-37FD6A1C35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E9C31F-AC95-A241-A950-54B8DB33A36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44A430-AC1F-0B4C-9ADA-641C132A3A2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34B8A1-0D63-684F-9E92-E6EE6E729F69}"/>
              </a:ext>
            </a:extLst>
          </p:cNvPr>
          <p:cNvSpPr>
            <a:spLocks noGrp="1"/>
          </p:cNvSpPr>
          <p:nvPr>
            <p:ph type="dt" sz="half" idx="10"/>
          </p:nvPr>
        </p:nvSpPr>
        <p:spPr/>
        <p:txBody>
          <a:bodyPr/>
          <a:lstStyle/>
          <a:p>
            <a:fld id="{58C28475-92C2-2F4C-A591-F4EB410C00EC}" type="datetimeFigureOut">
              <a:rPr lang="en-US" smtClean="0"/>
              <a:t>2/22/18</a:t>
            </a:fld>
            <a:endParaRPr lang="en-US"/>
          </a:p>
        </p:txBody>
      </p:sp>
      <p:sp>
        <p:nvSpPr>
          <p:cNvPr id="6" name="Footer Placeholder 5">
            <a:extLst>
              <a:ext uri="{FF2B5EF4-FFF2-40B4-BE49-F238E27FC236}">
                <a16:creationId xmlns:a16="http://schemas.microsoft.com/office/drawing/2014/main" id="{AFBF27EB-1F9B-114F-9BD9-0A011346F8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129EE1-AA59-CD4A-8430-6A0BFFD565D4}"/>
              </a:ext>
            </a:extLst>
          </p:cNvPr>
          <p:cNvSpPr>
            <a:spLocks noGrp="1"/>
          </p:cNvSpPr>
          <p:nvPr>
            <p:ph type="sldNum" sz="quarter" idx="12"/>
          </p:nvPr>
        </p:nvSpPr>
        <p:spPr/>
        <p:txBody>
          <a:bodyPr/>
          <a:lstStyle/>
          <a:p>
            <a:fld id="{88B921C0-3863-CC40-B5E4-94A47627EEF4}" type="slidenum">
              <a:rPr lang="en-US" smtClean="0"/>
              <a:t>‹#›</a:t>
            </a:fld>
            <a:endParaRPr lang="en-US"/>
          </a:p>
        </p:txBody>
      </p:sp>
    </p:spTree>
    <p:extLst>
      <p:ext uri="{BB962C8B-B14F-4D97-AF65-F5344CB8AC3E}">
        <p14:creationId xmlns:p14="http://schemas.microsoft.com/office/powerpoint/2010/main" val="393440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7C20-BC30-1E42-84E8-F2FA5A7042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180FB7-6BF5-1C44-82DB-BB4809F435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95D877A-A177-6246-B250-5884334D9A0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9434F0-F7F1-2740-8A45-CD701C9FC8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68A011-4487-8648-A539-49308EE372D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A001D5-5BB6-6F44-B076-A4A84F52F44C}"/>
              </a:ext>
            </a:extLst>
          </p:cNvPr>
          <p:cNvSpPr>
            <a:spLocks noGrp="1"/>
          </p:cNvSpPr>
          <p:nvPr>
            <p:ph type="dt" sz="half" idx="10"/>
          </p:nvPr>
        </p:nvSpPr>
        <p:spPr/>
        <p:txBody>
          <a:bodyPr/>
          <a:lstStyle/>
          <a:p>
            <a:fld id="{58C28475-92C2-2F4C-A591-F4EB410C00EC}" type="datetimeFigureOut">
              <a:rPr lang="en-US" smtClean="0"/>
              <a:t>2/22/18</a:t>
            </a:fld>
            <a:endParaRPr lang="en-US"/>
          </a:p>
        </p:txBody>
      </p:sp>
      <p:sp>
        <p:nvSpPr>
          <p:cNvPr id="8" name="Footer Placeholder 7">
            <a:extLst>
              <a:ext uri="{FF2B5EF4-FFF2-40B4-BE49-F238E27FC236}">
                <a16:creationId xmlns:a16="http://schemas.microsoft.com/office/drawing/2014/main" id="{8C7F743E-1187-234C-B20E-99F1654C05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130525-A8EC-B34C-A59E-C2E874B9F0CD}"/>
              </a:ext>
            </a:extLst>
          </p:cNvPr>
          <p:cNvSpPr>
            <a:spLocks noGrp="1"/>
          </p:cNvSpPr>
          <p:nvPr>
            <p:ph type="sldNum" sz="quarter" idx="12"/>
          </p:nvPr>
        </p:nvSpPr>
        <p:spPr/>
        <p:txBody>
          <a:bodyPr/>
          <a:lstStyle/>
          <a:p>
            <a:fld id="{88B921C0-3863-CC40-B5E4-94A47627EEF4}" type="slidenum">
              <a:rPr lang="en-US" smtClean="0"/>
              <a:t>‹#›</a:t>
            </a:fld>
            <a:endParaRPr lang="en-US"/>
          </a:p>
        </p:txBody>
      </p:sp>
    </p:spTree>
    <p:extLst>
      <p:ext uri="{BB962C8B-B14F-4D97-AF65-F5344CB8AC3E}">
        <p14:creationId xmlns:p14="http://schemas.microsoft.com/office/powerpoint/2010/main" val="1265325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A9E24-39E0-9B4C-A708-66A84F4D87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696C0D-79F5-754D-AEA0-4E2FEDF12320}"/>
              </a:ext>
            </a:extLst>
          </p:cNvPr>
          <p:cNvSpPr>
            <a:spLocks noGrp="1"/>
          </p:cNvSpPr>
          <p:nvPr>
            <p:ph type="dt" sz="half" idx="10"/>
          </p:nvPr>
        </p:nvSpPr>
        <p:spPr/>
        <p:txBody>
          <a:bodyPr/>
          <a:lstStyle/>
          <a:p>
            <a:fld id="{58C28475-92C2-2F4C-A591-F4EB410C00EC}" type="datetimeFigureOut">
              <a:rPr lang="en-US" smtClean="0"/>
              <a:t>2/22/18</a:t>
            </a:fld>
            <a:endParaRPr lang="en-US"/>
          </a:p>
        </p:txBody>
      </p:sp>
      <p:sp>
        <p:nvSpPr>
          <p:cNvPr id="4" name="Footer Placeholder 3">
            <a:extLst>
              <a:ext uri="{FF2B5EF4-FFF2-40B4-BE49-F238E27FC236}">
                <a16:creationId xmlns:a16="http://schemas.microsoft.com/office/drawing/2014/main" id="{ED7B5AF0-E235-5B45-85DB-44B3A27CD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5D6C26-691D-EA4E-8BC4-AE02C6D87261}"/>
              </a:ext>
            </a:extLst>
          </p:cNvPr>
          <p:cNvSpPr>
            <a:spLocks noGrp="1"/>
          </p:cNvSpPr>
          <p:nvPr>
            <p:ph type="sldNum" sz="quarter" idx="12"/>
          </p:nvPr>
        </p:nvSpPr>
        <p:spPr/>
        <p:txBody>
          <a:bodyPr/>
          <a:lstStyle/>
          <a:p>
            <a:fld id="{88B921C0-3863-CC40-B5E4-94A47627EEF4}" type="slidenum">
              <a:rPr lang="en-US" smtClean="0"/>
              <a:t>‹#›</a:t>
            </a:fld>
            <a:endParaRPr lang="en-US"/>
          </a:p>
        </p:txBody>
      </p:sp>
    </p:spTree>
    <p:extLst>
      <p:ext uri="{BB962C8B-B14F-4D97-AF65-F5344CB8AC3E}">
        <p14:creationId xmlns:p14="http://schemas.microsoft.com/office/powerpoint/2010/main" val="2494940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26F4FD-BEAC-824A-AE70-23AD0315814E}"/>
              </a:ext>
            </a:extLst>
          </p:cNvPr>
          <p:cNvSpPr>
            <a:spLocks noGrp="1"/>
          </p:cNvSpPr>
          <p:nvPr>
            <p:ph type="dt" sz="half" idx="10"/>
          </p:nvPr>
        </p:nvSpPr>
        <p:spPr/>
        <p:txBody>
          <a:bodyPr/>
          <a:lstStyle/>
          <a:p>
            <a:fld id="{58C28475-92C2-2F4C-A591-F4EB410C00EC}" type="datetimeFigureOut">
              <a:rPr lang="en-US" smtClean="0"/>
              <a:t>2/22/18</a:t>
            </a:fld>
            <a:endParaRPr lang="en-US"/>
          </a:p>
        </p:txBody>
      </p:sp>
      <p:sp>
        <p:nvSpPr>
          <p:cNvPr id="3" name="Footer Placeholder 2">
            <a:extLst>
              <a:ext uri="{FF2B5EF4-FFF2-40B4-BE49-F238E27FC236}">
                <a16:creationId xmlns:a16="http://schemas.microsoft.com/office/drawing/2014/main" id="{D8DA5044-C15C-354A-8E7A-6804644F5E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466F21-39BE-5F43-AAAE-B24916709CDF}"/>
              </a:ext>
            </a:extLst>
          </p:cNvPr>
          <p:cNvSpPr>
            <a:spLocks noGrp="1"/>
          </p:cNvSpPr>
          <p:nvPr>
            <p:ph type="sldNum" sz="quarter" idx="12"/>
          </p:nvPr>
        </p:nvSpPr>
        <p:spPr/>
        <p:txBody>
          <a:bodyPr/>
          <a:lstStyle/>
          <a:p>
            <a:fld id="{88B921C0-3863-CC40-B5E4-94A47627EEF4}" type="slidenum">
              <a:rPr lang="en-US" smtClean="0"/>
              <a:t>‹#›</a:t>
            </a:fld>
            <a:endParaRPr lang="en-US"/>
          </a:p>
        </p:txBody>
      </p:sp>
    </p:spTree>
    <p:extLst>
      <p:ext uri="{BB962C8B-B14F-4D97-AF65-F5344CB8AC3E}">
        <p14:creationId xmlns:p14="http://schemas.microsoft.com/office/powerpoint/2010/main" val="30274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BDA9-8452-5E46-9DF2-EB9046B13E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8A7A5B-7A27-5146-88B4-25800D85FF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CFE965-E7AF-BE4A-9F65-81DF597CBB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7B5BE9-F2D9-984E-9C62-B6000ACBDB64}"/>
              </a:ext>
            </a:extLst>
          </p:cNvPr>
          <p:cNvSpPr>
            <a:spLocks noGrp="1"/>
          </p:cNvSpPr>
          <p:nvPr>
            <p:ph type="dt" sz="half" idx="10"/>
          </p:nvPr>
        </p:nvSpPr>
        <p:spPr/>
        <p:txBody>
          <a:bodyPr/>
          <a:lstStyle/>
          <a:p>
            <a:fld id="{58C28475-92C2-2F4C-A591-F4EB410C00EC}" type="datetimeFigureOut">
              <a:rPr lang="en-US" smtClean="0"/>
              <a:t>2/22/18</a:t>
            </a:fld>
            <a:endParaRPr lang="en-US"/>
          </a:p>
        </p:txBody>
      </p:sp>
      <p:sp>
        <p:nvSpPr>
          <p:cNvPr id="6" name="Footer Placeholder 5">
            <a:extLst>
              <a:ext uri="{FF2B5EF4-FFF2-40B4-BE49-F238E27FC236}">
                <a16:creationId xmlns:a16="http://schemas.microsoft.com/office/drawing/2014/main" id="{DA5274C3-353E-4D46-BFD2-2E36F216D5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EBB5AE-9AA8-A54F-985D-B3853B3C72EF}"/>
              </a:ext>
            </a:extLst>
          </p:cNvPr>
          <p:cNvSpPr>
            <a:spLocks noGrp="1"/>
          </p:cNvSpPr>
          <p:nvPr>
            <p:ph type="sldNum" sz="quarter" idx="12"/>
          </p:nvPr>
        </p:nvSpPr>
        <p:spPr/>
        <p:txBody>
          <a:bodyPr/>
          <a:lstStyle/>
          <a:p>
            <a:fld id="{88B921C0-3863-CC40-B5E4-94A47627EEF4}" type="slidenum">
              <a:rPr lang="en-US" smtClean="0"/>
              <a:t>‹#›</a:t>
            </a:fld>
            <a:endParaRPr lang="en-US"/>
          </a:p>
        </p:txBody>
      </p:sp>
    </p:spTree>
    <p:extLst>
      <p:ext uri="{BB962C8B-B14F-4D97-AF65-F5344CB8AC3E}">
        <p14:creationId xmlns:p14="http://schemas.microsoft.com/office/powerpoint/2010/main" val="3851428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68D52-DE1C-2D45-AB00-B205606F6F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F2F7A6-AC46-5447-9114-80A8217C67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9B1871-B774-8A42-B56C-0317AE2FC4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0739427-3C38-8941-86F3-45EBC72FD658}"/>
              </a:ext>
            </a:extLst>
          </p:cNvPr>
          <p:cNvSpPr>
            <a:spLocks noGrp="1"/>
          </p:cNvSpPr>
          <p:nvPr>
            <p:ph type="dt" sz="half" idx="10"/>
          </p:nvPr>
        </p:nvSpPr>
        <p:spPr/>
        <p:txBody>
          <a:bodyPr/>
          <a:lstStyle/>
          <a:p>
            <a:fld id="{58C28475-92C2-2F4C-A591-F4EB410C00EC}" type="datetimeFigureOut">
              <a:rPr lang="en-US" smtClean="0"/>
              <a:t>2/22/18</a:t>
            </a:fld>
            <a:endParaRPr lang="en-US"/>
          </a:p>
        </p:txBody>
      </p:sp>
      <p:sp>
        <p:nvSpPr>
          <p:cNvPr id="6" name="Footer Placeholder 5">
            <a:extLst>
              <a:ext uri="{FF2B5EF4-FFF2-40B4-BE49-F238E27FC236}">
                <a16:creationId xmlns:a16="http://schemas.microsoft.com/office/drawing/2014/main" id="{C2425282-8991-7644-8CFD-C050324AA8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F9F1B8-D929-B54F-9CC9-202CA13746B1}"/>
              </a:ext>
            </a:extLst>
          </p:cNvPr>
          <p:cNvSpPr>
            <a:spLocks noGrp="1"/>
          </p:cNvSpPr>
          <p:nvPr>
            <p:ph type="sldNum" sz="quarter" idx="12"/>
          </p:nvPr>
        </p:nvSpPr>
        <p:spPr/>
        <p:txBody>
          <a:bodyPr/>
          <a:lstStyle/>
          <a:p>
            <a:fld id="{88B921C0-3863-CC40-B5E4-94A47627EEF4}" type="slidenum">
              <a:rPr lang="en-US" smtClean="0"/>
              <a:t>‹#›</a:t>
            </a:fld>
            <a:endParaRPr lang="en-US"/>
          </a:p>
        </p:txBody>
      </p:sp>
    </p:spTree>
    <p:extLst>
      <p:ext uri="{BB962C8B-B14F-4D97-AF65-F5344CB8AC3E}">
        <p14:creationId xmlns:p14="http://schemas.microsoft.com/office/powerpoint/2010/main" val="1247747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494E7E-B454-7B49-AFBB-F4BE03C732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32641B-02EC-2D4E-BAA6-DA4217E830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31E6CF-13FF-CA42-A0E8-84F9FFC478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C28475-92C2-2F4C-A591-F4EB410C00EC}" type="datetimeFigureOut">
              <a:rPr lang="en-US" smtClean="0"/>
              <a:t>2/22/18</a:t>
            </a:fld>
            <a:endParaRPr lang="en-US"/>
          </a:p>
        </p:txBody>
      </p:sp>
      <p:sp>
        <p:nvSpPr>
          <p:cNvPr id="5" name="Footer Placeholder 4">
            <a:extLst>
              <a:ext uri="{FF2B5EF4-FFF2-40B4-BE49-F238E27FC236}">
                <a16:creationId xmlns:a16="http://schemas.microsoft.com/office/drawing/2014/main" id="{2E2FE451-811F-CB4D-814D-417D64F7C0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ED01A2-3A96-D14D-A136-FF3131B846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B921C0-3863-CC40-B5E4-94A47627EEF4}" type="slidenum">
              <a:rPr lang="en-US" smtClean="0"/>
              <a:t>‹#›</a:t>
            </a:fld>
            <a:endParaRPr lang="en-US"/>
          </a:p>
        </p:txBody>
      </p:sp>
    </p:spTree>
    <p:extLst>
      <p:ext uri="{BB962C8B-B14F-4D97-AF65-F5344CB8AC3E}">
        <p14:creationId xmlns:p14="http://schemas.microsoft.com/office/powerpoint/2010/main" val="1330171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39BE-42FA-8D4A-80DC-0C37EB5481FF}"/>
              </a:ext>
            </a:extLst>
          </p:cNvPr>
          <p:cNvSpPr>
            <a:spLocks noGrp="1"/>
          </p:cNvSpPr>
          <p:nvPr>
            <p:ph type="ctrTitle"/>
          </p:nvPr>
        </p:nvSpPr>
        <p:spPr/>
        <p:txBody>
          <a:bodyPr/>
          <a:lstStyle/>
          <a:p>
            <a:r>
              <a:rPr lang="en-US" dirty="0"/>
              <a:t>SEGR 5910</a:t>
            </a:r>
          </a:p>
        </p:txBody>
      </p:sp>
      <p:sp>
        <p:nvSpPr>
          <p:cNvPr id="3" name="Subtitle 2">
            <a:extLst>
              <a:ext uri="{FF2B5EF4-FFF2-40B4-BE49-F238E27FC236}">
                <a16:creationId xmlns:a16="http://schemas.microsoft.com/office/drawing/2014/main" id="{14AF4CC5-FA98-2345-AC33-7068829B60A5}"/>
              </a:ext>
            </a:extLst>
          </p:cNvPr>
          <p:cNvSpPr>
            <a:spLocks noGrp="1"/>
          </p:cNvSpPr>
          <p:nvPr>
            <p:ph type="subTitle" idx="1"/>
          </p:nvPr>
        </p:nvSpPr>
        <p:spPr/>
        <p:txBody>
          <a:bodyPr/>
          <a:lstStyle/>
          <a:p>
            <a:r>
              <a:rPr lang="en-US" dirty="0"/>
              <a:t>DevOps from the Architect’s Perspective</a:t>
            </a:r>
          </a:p>
        </p:txBody>
      </p:sp>
    </p:spTree>
    <p:extLst>
      <p:ext uri="{BB962C8B-B14F-4D97-AF65-F5344CB8AC3E}">
        <p14:creationId xmlns:p14="http://schemas.microsoft.com/office/powerpoint/2010/main" val="4125134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B9D0FFA-B7D6-884A-B355-A0EF9C85015D}"/>
              </a:ext>
            </a:extLst>
          </p:cNvPr>
          <p:cNvSpPr>
            <a:spLocks noGrp="1"/>
          </p:cNvSpPr>
          <p:nvPr>
            <p:ph type="title"/>
          </p:nvPr>
        </p:nvSpPr>
        <p:spPr/>
        <p:txBody>
          <a:bodyPr/>
          <a:lstStyle/>
          <a:p>
            <a:r>
              <a:rPr lang="en-US" dirty="0"/>
              <a:t>Motivations for error budgets</a:t>
            </a:r>
          </a:p>
        </p:txBody>
      </p:sp>
      <p:sp>
        <p:nvSpPr>
          <p:cNvPr id="7" name="Content Placeholder 6">
            <a:extLst>
              <a:ext uri="{FF2B5EF4-FFF2-40B4-BE49-F238E27FC236}">
                <a16:creationId xmlns:a16="http://schemas.microsoft.com/office/drawing/2014/main" id="{0B37E752-28CA-A246-A7E6-571A0E40D104}"/>
              </a:ext>
            </a:extLst>
          </p:cNvPr>
          <p:cNvSpPr>
            <a:spLocks noGrp="1"/>
          </p:cNvSpPr>
          <p:nvPr>
            <p:ph idx="1"/>
          </p:nvPr>
        </p:nvSpPr>
        <p:spPr/>
        <p:txBody>
          <a:bodyPr/>
          <a:lstStyle/>
          <a:p>
            <a:pPr marL="0" indent="0">
              <a:buNone/>
            </a:pPr>
            <a:r>
              <a:rPr lang="en-US" dirty="0"/>
              <a:t>There’s an inherent conflict of interest between Dev and Ops</a:t>
            </a:r>
          </a:p>
          <a:p>
            <a:pPr marL="0" indent="0">
              <a:buNone/>
            </a:pPr>
            <a:endParaRPr lang="en-US" dirty="0"/>
          </a:p>
          <a:p>
            <a:pPr marL="0" indent="0">
              <a:buNone/>
            </a:pPr>
            <a:r>
              <a:rPr lang="en-US" dirty="0"/>
              <a:t>Dev wants to move product as fast as possible</a:t>
            </a:r>
          </a:p>
          <a:p>
            <a:pPr marL="0" indent="0">
              <a:buNone/>
            </a:pPr>
            <a:r>
              <a:rPr lang="en-US" dirty="0"/>
              <a:t>Ops wants to limit changes to the system</a:t>
            </a:r>
          </a:p>
          <a:p>
            <a:pPr marL="0" indent="0">
              <a:buNone/>
            </a:pPr>
            <a:endParaRPr lang="en-US" dirty="0"/>
          </a:p>
          <a:p>
            <a:pPr marL="0" indent="0">
              <a:buNone/>
            </a:pPr>
            <a:r>
              <a:rPr lang="en-US" dirty="0"/>
              <a:t>How might we balance this… in a fair way</a:t>
            </a:r>
          </a:p>
        </p:txBody>
      </p:sp>
    </p:spTree>
    <p:extLst>
      <p:ext uri="{BB962C8B-B14F-4D97-AF65-F5344CB8AC3E}">
        <p14:creationId xmlns:p14="http://schemas.microsoft.com/office/powerpoint/2010/main" val="977003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EFE6B-6F36-AA4A-8DC2-6EA66656D4FF}"/>
              </a:ext>
            </a:extLst>
          </p:cNvPr>
          <p:cNvSpPr>
            <a:spLocks noGrp="1"/>
          </p:cNvSpPr>
          <p:nvPr>
            <p:ph type="title"/>
          </p:nvPr>
        </p:nvSpPr>
        <p:spPr/>
        <p:txBody>
          <a:bodyPr/>
          <a:lstStyle/>
          <a:p>
            <a:r>
              <a:rPr lang="en-US" dirty="0"/>
              <a:t>But first, what tensions?</a:t>
            </a:r>
          </a:p>
        </p:txBody>
      </p:sp>
      <p:sp>
        <p:nvSpPr>
          <p:cNvPr id="3" name="Content Placeholder 2">
            <a:extLst>
              <a:ext uri="{FF2B5EF4-FFF2-40B4-BE49-F238E27FC236}">
                <a16:creationId xmlns:a16="http://schemas.microsoft.com/office/drawing/2014/main" id="{D49B79E1-AB37-5E43-8D33-7FA50645C702}"/>
              </a:ext>
            </a:extLst>
          </p:cNvPr>
          <p:cNvSpPr>
            <a:spLocks noGrp="1"/>
          </p:cNvSpPr>
          <p:nvPr>
            <p:ph idx="1"/>
          </p:nvPr>
        </p:nvSpPr>
        <p:spPr/>
        <p:txBody>
          <a:bodyPr/>
          <a:lstStyle/>
          <a:p>
            <a:pPr marL="0" indent="0">
              <a:buNone/>
            </a:pPr>
            <a:r>
              <a:rPr lang="en-US" dirty="0"/>
              <a:t>Software fault tolerance</a:t>
            </a:r>
          </a:p>
          <a:p>
            <a:pPr marL="0" indent="0">
              <a:buNone/>
            </a:pPr>
            <a:r>
              <a:rPr lang="en-US" dirty="0"/>
              <a:t>Testing</a:t>
            </a:r>
          </a:p>
          <a:p>
            <a:pPr marL="0" indent="0">
              <a:buNone/>
            </a:pPr>
            <a:r>
              <a:rPr lang="en-US" dirty="0"/>
              <a:t>Push frequency</a:t>
            </a:r>
          </a:p>
          <a:p>
            <a:pPr marL="0" indent="0">
              <a:buNone/>
            </a:pPr>
            <a:r>
              <a:rPr lang="en-US" dirty="0"/>
              <a:t>Canary duration and size</a:t>
            </a:r>
          </a:p>
        </p:txBody>
      </p:sp>
    </p:spTree>
    <p:extLst>
      <p:ext uri="{BB962C8B-B14F-4D97-AF65-F5344CB8AC3E}">
        <p14:creationId xmlns:p14="http://schemas.microsoft.com/office/powerpoint/2010/main" val="626405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B0278-5645-B24C-AEFE-D48157B937A5}"/>
              </a:ext>
            </a:extLst>
          </p:cNvPr>
          <p:cNvSpPr>
            <a:spLocks noGrp="1"/>
          </p:cNvSpPr>
          <p:nvPr>
            <p:ph type="title"/>
          </p:nvPr>
        </p:nvSpPr>
        <p:spPr/>
        <p:txBody>
          <a:bodyPr/>
          <a:lstStyle/>
          <a:p>
            <a:r>
              <a:rPr lang="en-US" dirty="0"/>
              <a:t>Forming the error budget</a:t>
            </a:r>
          </a:p>
        </p:txBody>
      </p:sp>
      <p:sp>
        <p:nvSpPr>
          <p:cNvPr id="3" name="Content Placeholder 2">
            <a:extLst>
              <a:ext uri="{FF2B5EF4-FFF2-40B4-BE49-F238E27FC236}">
                <a16:creationId xmlns:a16="http://schemas.microsoft.com/office/drawing/2014/main" id="{46360419-423E-DE40-AD16-2CE8A57D1A9B}"/>
              </a:ext>
            </a:extLst>
          </p:cNvPr>
          <p:cNvSpPr>
            <a:spLocks noGrp="1"/>
          </p:cNvSpPr>
          <p:nvPr>
            <p:ph idx="1"/>
          </p:nvPr>
        </p:nvSpPr>
        <p:spPr/>
        <p:txBody>
          <a:bodyPr/>
          <a:lstStyle/>
          <a:p>
            <a:pPr marL="0" indent="0">
              <a:buNone/>
            </a:pPr>
            <a:r>
              <a:rPr lang="en-US" dirty="0"/>
              <a:t>Product management defines the (availability) service level objective</a:t>
            </a:r>
          </a:p>
          <a:p>
            <a:pPr marL="0" indent="0">
              <a:buNone/>
            </a:pPr>
            <a:r>
              <a:rPr lang="en-US" dirty="0"/>
              <a:t>We measure the (availability) metric using a neutral third party</a:t>
            </a:r>
          </a:p>
          <a:p>
            <a:pPr marL="0" indent="0">
              <a:buNone/>
            </a:pPr>
            <a:r>
              <a:rPr lang="en-US" dirty="0"/>
              <a:t>We calculate the difference, which tells us how much is left</a:t>
            </a:r>
          </a:p>
          <a:p>
            <a:pPr marL="0" indent="0">
              <a:buNone/>
            </a:pPr>
            <a:r>
              <a:rPr lang="en-US" dirty="0"/>
              <a:t>As long as we have some time left… we can take the risk</a:t>
            </a:r>
          </a:p>
        </p:txBody>
      </p:sp>
    </p:spTree>
    <p:extLst>
      <p:ext uri="{BB962C8B-B14F-4D97-AF65-F5344CB8AC3E}">
        <p14:creationId xmlns:p14="http://schemas.microsoft.com/office/powerpoint/2010/main" val="877426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383DA-FB29-A444-A413-0197E70201DC}"/>
              </a:ext>
            </a:extLst>
          </p:cNvPr>
          <p:cNvSpPr>
            <a:spLocks noGrp="1"/>
          </p:cNvSpPr>
          <p:nvPr>
            <p:ph type="title"/>
          </p:nvPr>
        </p:nvSpPr>
        <p:spPr/>
        <p:txBody>
          <a:bodyPr/>
          <a:lstStyle/>
          <a:p>
            <a:r>
              <a:rPr lang="en-US" dirty="0"/>
              <a:t>Benefits of using an error budget</a:t>
            </a:r>
          </a:p>
        </p:txBody>
      </p:sp>
      <p:sp>
        <p:nvSpPr>
          <p:cNvPr id="3" name="Content Placeholder 2">
            <a:extLst>
              <a:ext uri="{FF2B5EF4-FFF2-40B4-BE49-F238E27FC236}">
                <a16:creationId xmlns:a16="http://schemas.microsoft.com/office/drawing/2014/main" id="{6D468AD5-EAD8-F540-AB56-F0DC64B12E2C}"/>
              </a:ext>
            </a:extLst>
          </p:cNvPr>
          <p:cNvSpPr>
            <a:spLocks noGrp="1"/>
          </p:cNvSpPr>
          <p:nvPr>
            <p:ph idx="1"/>
          </p:nvPr>
        </p:nvSpPr>
        <p:spPr/>
        <p:txBody>
          <a:bodyPr/>
          <a:lstStyle/>
          <a:p>
            <a:pPr marL="0" indent="0">
              <a:buNone/>
            </a:pPr>
            <a:r>
              <a:rPr lang="en-US" dirty="0"/>
              <a:t>Error budgets provide a common incentive</a:t>
            </a:r>
          </a:p>
          <a:p>
            <a:pPr marL="0" indent="0">
              <a:buNone/>
            </a:pPr>
            <a:r>
              <a:rPr lang="en-US" dirty="0"/>
              <a:t>It’s data-driven and not emotionally charged</a:t>
            </a:r>
          </a:p>
          <a:p>
            <a:pPr marL="0" indent="0">
              <a:buNone/>
            </a:pPr>
            <a:r>
              <a:rPr lang="en-US" dirty="0"/>
              <a:t>It’s highly repeatable, quantifiable, justifiable</a:t>
            </a:r>
          </a:p>
          <a:p>
            <a:pPr marL="0" indent="0">
              <a:buNone/>
            </a:pPr>
            <a:r>
              <a:rPr lang="en-US" dirty="0"/>
              <a:t>We take the unknown out of the equation</a:t>
            </a:r>
          </a:p>
          <a:p>
            <a:pPr marL="0" indent="0">
              <a:buNone/>
            </a:pPr>
            <a:r>
              <a:rPr lang="en-US" dirty="0"/>
              <a:t>It’s self-correcting, self-policing, and motivational</a:t>
            </a:r>
          </a:p>
          <a:p>
            <a:pPr marL="0" indent="0">
              <a:buNone/>
            </a:pPr>
            <a:r>
              <a:rPr lang="en-US" dirty="0"/>
              <a:t>It’s easy to point out associated costs on both sides</a:t>
            </a:r>
          </a:p>
          <a:p>
            <a:pPr marL="0" indent="0">
              <a:buNone/>
            </a:pPr>
            <a:endParaRPr lang="en-US" dirty="0"/>
          </a:p>
          <a:p>
            <a:pPr marL="0" indent="0">
              <a:buNone/>
            </a:pPr>
            <a:r>
              <a:rPr lang="en-US" dirty="0"/>
              <a:t>But, it requires a level of authority and discomfort</a:t>
            </a:r>
          </a:p>
        </p:txBody>
      </p:sp>
    </p:spTree>
    <p:extLst>
      <p:ext uri="{BB962C8B-B14F-4D97-AF65-F5344CB8AC3E}">
        <p14:creationId xmlns:p14="http://schemas.microsoft.com/office/powerpoint/2010/main" val="758256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8FE73-8AB0-CC4E-9479-4BEA522413E8}"/>
              </a:ext>
            </a:extLst>
          </p:cNvPr>
          <p:cNvSpPr>
            <a:spLocks noGrp="1"/>
          </p:cNvSpPr>
          <p:nvPr>
            <p:ph type="title"/>
          </p:nvPr>
        </p:nvSpPr>
        <p:spPr/>
        <p:txBody>
          <a:bodyPr/>
          <a:lstStyle/>
          <a:p>
            <a:r>
              <a:rPr lang="en-US" dirty="0"/>
              <a:t>Question 6</a:t>
            </a:r>
          </a:p>
        </p:txBody>
      </p:sp>
      <p:sp>
        <p:nvSpPr>
          <p:cNvPr id="3" name="Content Placeholder 2">
            <a:extLst>
              <a:ext uri="{FF2B5EF4-FFF2-40B4-BE49-F238E27FC236}">
                <a16:creationId xmlns:a16="http://schemas.microsoft.com/office/drawing/2014/main" id="{CA778449-1372-5C44-8B53-1573ED2B80E6}"/>
              </a:ext>
            </a:extLst>
          </p:cNvPr>
          <p:cNvSpPr>
            <a:spLocks noGrp="1"/>
          </p:cNvSpPr>
          <p:nvPr>
            <p:ph idx="1"/>
          </p:nvPr>
        </p:nvSpPr>
        <p:spPr/>
        <p:txBody>
          <a:bodyPr/>
          <a:lstStyle/>
          <a:p>
            <a:pPr marL="0" indent="0">
              <a:buNone/>
            </a:pPr>
            <a:r>
              <a:rPr lang="en-US" dirty="0"/>
              <a:t>Early this quarter we talked about the DevOps process and how it relates to other SDLCs. Using this graphic as a launching point, explain how we layer the DevOps process on it.</a:t>
            </a:r>
          </a:p>
        </p:txBody>
      </p:sp>
    </p:spTree>
    <p:extLst>
      <p:ext uri="{BB962C8B-B14F-4D97-AF65-F5344CB8AC3E}">
        <p14:creationId xmlns:p14="http://schemas.microsoft.com/office/powerpoint/2010/main" val="3246744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AD434-1455-2744-9425-138AE355218D}"/>
              </a:ext>
            </a:extLst>
          </p:cNvPr>
          <p:cNvSpPr>
            <a:spLocks noGrp="1"/>
          </p:cNvSpPr>
          <p:nvPr>
            <p:ph type="title"/>
          </p:nvPr>
        </p:nvSpPr>
        <p:spPr/>
        <p:txBody>
          <a:bodyPr/>
          <a:lstStyle/>
          <a:p>
            <a:r>
              <a:rPr lang="en-US" dirty="0"/>
              <a:t>6 - DevOps process overview</a:t>
            </a:r>
          </a:p>
        </p:txBody>
      </p:sp>
      <p:graphicFrame>
        <p:nvGraphicFramePr>
          <p:cNvPr id="4" name="Content Placeholder 3">
            <a:extLst>
              <a:ext uri="{FF2B5EF4-FFF2-40B4-BE49-F238E27FC236}">
                <a16:creationId xmlns:a16="http://schemas.microsoft.com/office/drawing/2014/main" id="{3B18E4FF-8389-794B-BF4F-BA3158392111}"/>
              </a:ext>
            </a:extLst>
          </p:cNvPr>
          <p:cNvGraphicFramePr>
            <a:graphicFrameLocks noGrp="1"/>
          </p:cNvGraphicFramePr>
          <p:nvPr>
            <p:ph idx="1"/>
            <p:extLst/>
          </p:nvPr>
        </p:nvGraphicFramePr>
        <p:xfrm>
          <a:off x="838200" y="1825625"/>
          <a:ext cx="10515600" cy="16304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7A570CFA-2402-4244-9600-BCECC5F62054}"/>
              </a:ext>
            </a:extLst>
          </p:cNvPr>
          <p:cNvSpPr txBox="1"/>
          <p:nvPr/>
        </p:nvSpPr>
        <p:spPr>
          <a:xfrm>
            <a:off x="838200" y="3130654"/>
            <a:ext cx="1518834" cy="1200329"/>
          </a:xfrm>
          <a:prstGeom prst="rect">
            <a:avLst/>
          </a:prstGeom>
          <a:noFill/>
        </p:spPr>
        <p:txBody>
          <a:bodyPr wrap="square" rtlCol="0">
            <a:spAutoFit/>
          </a:bodyPr>
          <a:lstStyle/>
          <a:p>
            <a:pPr marL="171450" indent="-171450">
              <a:buFont typeface="Arial" panose="020B0604020202020204" pitchFamily="34" charset="0"/>
              <a:buChar char="•"/>
            </a:pPr>
            <a:r>
              <a:rPr lang="en-US" sz="1200" dirty="0"/>
              <a:t>Treat operations personnel as first-class stakeholders</a:t>
            </a:r>
          </a:p>
          <a:p>
            <a:pPr marL="171450" indent="-171450">
              <a:buFont typeface="Arial" panose="020B0604020202020204" pitchFamily="34" charset="0"/>
              <a:buChar char="•"/>
            </a:pPr>
            <a:r>
              <a:rPr lang="en-US" sz="1200" dirty="0"/>
              <a:t>Get their input when developing requirements</a:t>
            </a:r>
          </a:p>
        </p:txBody>
      </p:sp>
      <p:sp>
        <p:nvSpPr>
          <p:cNvPr id="6" name="TextBox 5">
            <a:extLst>
              <a:ext uri="{FF2B5EF4-FFF2-40B4-BE49-F238E27FC236}">
                <a16:creationId xmlns:a16="http://schemas.microsoft.com/office/drawing/2014/main" id="{230FD5B7-5E00-5C42-BD41-C303C6CE9AC8}"/>
              </a:ext>
            </a:extLst>
          </p:cNvPr>
          <p:cNvSpPr txBox="1"/>
          <p:nvPr/>
        </p:nvSpPr>
        <p:spPr>
          <a:xfrm>
            <a:off x="2602424" y="3130657"/>
            <a:ext cx="1518834" cy="830997"/>
          </a:xfrm>
          <a:prstGeom prst="rect">
            <a:avLst/>
          </a:prstGeom>
          <a:noFill/>
        </p:spPr>
        <p:txBody>
          <a:bodyPr wrap="square" rtlCol="0">
            <a:spAutoFit/>
          </a:bodyPr>
          <a:lstStyle/>
          <a:p>
            <a:pPr marL="171450" indent="-171450">
              <a:buFont typeface="Arial" panose="020B0604020202020204" pitchFamily="34" charset="0"/>
              <a:buChar char="•"/>
            </a:pPr>
            <a:r>
              <a:rPr lang="en-US" sz="1200" dirty="0"/>
              <a:t>Small teams</a:t>
            </a:r>
          </a:p>
          <a:p>
            <a:pPr marL="171450" indent="-171450">
              <a:buFont typeface="Arial" panose="020B0604020202020204" pitchFamily="34" charset="0"/>
              <a:buChar char="•"/>
            </a:pPr>
            <a:r>
              <a:rPr lang="en-US" sz="1200" dirty="0"/>
              <a:t>Limited coordination</a:t>
            </a:r>
          </a:p>
          <a:p>
            <a:pPr marL="171450" indent="-171450">
              <a:buFont typeface="Arial" panose="020B0604020202020204" pitchFamily="34" charset="0"/>
              <a:buChar char="•"/>
            </a:pPr>
            <a:r>
              <a:rPr lang="en-US" sz="1200" dirty="0"/>
              <a:t>Unit tests</a:t>
            </a:r>
          </a:p>
        </p:txBody>
      </p:sp>
      <p:sp>
        <p:nvSpPr>
          <p:cNvPr id="7" name="TextBox 6">
            <a:extLst>
              <a:ext uri="{FF2B5EF4-FFF2-40B4-BE49-F238E27FC236}">
                <a16:creationId xmlns:a16="http://schemas.microsoft.com/office/drawing/2014/main" id="{0817DAA2-F89B-AC44-A97E-66FF0A754978}"/>
              </a:ext>
            </a:extLst>
          </p:cNvPr>
          <p:cNvSpPr txBox="1"/>
          <p:nvPr/>
        </p:nvSpPr>
        <p:spPr>
          <a:xfrm>
            <a:off x="4366648" y="3130657"/>
            <a:ext cx="1518834" cy="830997"/>
          </a:xfrm>
          <a:prstGeom prst="rect">
            <a:avLst/>
          </a:prstGeom>
          <a:noFill/>
        </p:spPr>
        <p:txBody>
          <a:bodyPr wrap="square" rtlCol="0">
            <a:spAutoFit/>
          </a:bodyPr>
          <a:lstStyle/>
          <a:p>
            <a:pPr marL="171450" indent="-171450">
              <a:buFont typeface="Arial" panose="020B0604020202020204" pitchFamily="34" charset="0"/>
              <a:buChar char="•"/>
            </a:pPr>
            <a:r>
              <a:rPr lang="en-US" sz="1200" dirty="0"/>
              <a:t>Build tools</a:t>
            </a:r>
          </a:p>
          <a:p>
            <a:pPr marL="171450" indent="-171450">
              <a:buFont typeface="Arial" panose="020B0604020202020204" pitchFamily="34" charset="0"/>
              <a:buChar char="•"/>
            </a:pPr>
            <a:r>
              <a:rPr lang="en-US" sz="1200" dirty="0"/>
              <a:t>Supports continuous integration</a:t>
            </a:r>
          </a:p>
        </p:txBody>
      </p:sp>
      <p:sp>
        <p:nvSpPr>
          <p:cNvPr id="8" name="TextBox 7">
            <a:extLst>
              <a:ext uri="{FF2B5EF4-FFF2-40B4-BE49-F238E27FC236}">
                <a16:creationId xmlns:a16="http://schemas.microsoft.com/office/drawing/2014/main" id="{22713D46-FBC9-0A49-A6B0-CD15285FA9A3}"/>
              </a:ext>
            </a:extLst>
          </p:cNvPr>
          <p:cNvSpPr txBox="1"/>
          <p:nvPr/>
        </p:nvSpPr>
        <p:spPr>
          <a:xfrm>
            <a:off x="6130872" y="3130656"/>
            <a:ext cx="1518834"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t>Automated testing</a:t>
            </a:r>
          </a:p>
          <a:p>
            <a:pPr marL="171450" indent="-171450">
              <a:buFont typeface="Arial" panose="020B0604020202020204" pitchFamily="34" charset="0"/>
              <a:buChar char="•"/>
            </a:pPr>
            <a:r>
              <a:rPr lang="en-US" sz="1200" dirty="0"/>
              <a:t>User acceptance testing</a:t>
            </a:r>
          </a:p>
        </p:txBody>
      </p:sp>
      <p:sp>
        <p:nvSpPr>
          <p:cNvPr id="9" name="TextBox 8">
            <a:extLst>
              <a:ext uri="{FF2B5EF4-FFF2-40B4-BE49-F238E27FC236}">
                <a16:creationId xmlns:a16="http://schemas.microsoft.com/office/drawing/2014/main" id="{EBE03487-7963-8A48-B928-6D145B04C12C}"/>
              </a:ext>
            </a:extLst>
          </p:cNvPr>
          <p:cNvSpPr txBox="1"/>
          <p:nvPr/>
        </p:nvSpPr>
        <p:spPr>
          <a:xfrm>
            <a:off x="7895096" y="3130655"/>
            <a:ext cx="1518834" cy="830997"/>
          </a:xfrm>
          <a:prstGeom prst="rect">
            <a:avLst/>
          </a:prstGeom>
          <a:noFill/>
        </p:spPr>
        <p:txBody>
          <a:bodyPr wrap="square" rtlCol="0">
            <a:spAutoFit/>
          </a:bodyPr>
          <a:lstStyle/>
          <a:p>
            <a:pPr marL="171450" indent="-171450">
              <a:buFont typeface="Arial" panose="020B0604020202020204" pitchFamily="34" charset="0"/>
              <a:buChar char="•"/>
            </a:pPr>
            <a:r>
              <a:rPr lang="en-US" sz="1200" dirty="0"/>
              <a:t>Deployment tools</a:t>
            </a:r>
          </a:p>
          <a:p>
            <a:pPr marL="171450" indent="-171450">
              <a:buFont typeface="Arial" panose="020B0604020202020204" pitchFamily="34" charset="0"/>
              <a:buChar char="•"/>
            </a:pPr>
            <a:r>
              <a:rPr lang="en-US" sz="1200" dirty="0"/>
              <a:t>Supports continuous deployment</a:t>
            </a:r>
          </a:p>
        </p:txBody>
      </p:sp>
      <p:sp>
        <p:nvSpPr>
          <p:cNvPr id="10" name="TextBox 9">
            <a:extLst>
              <a:ext uri="{FF2B5EF4-FFF2-40B4-BE49-F238E27FC236}">
                <a16:creationId xmlns:a16="http://schemas.microsoft.com/office/drawing/2014/main" id="{960A8464-B860-0243-BC88-0692C080CD2A}"/>
              </a:ext>
            </a:extLst>
          </p:cNvPr>
          <p:cNvSpPr txBox="1"/>
          <p:nvPr/>
        </p:nvSpPr>
        <p:spPr>
          <a:xfrm>
            <a:off x="9659320" y="3130654"/>
            <a:ext cx="1518834"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t>Monitoring</a:t>
            </a:r>
          </a:p>
          <a:p>
            <a:pPr marL="171450" indent="-171450">
              <a:buFont typeface="Arial" panose="020B0604020202020204" pitchFamily="34" charset="0"/>
              <a:buChar char="•"/>
            </a:pPr>
            <a:r>
              <a:rPr lang="en-US" sz="1200" dirty="0"/>
              <a:t>Responding to error conditions</a:t>
            </a:r>
          </a:p>
        </p:txBody>
      </p:sp>
    </p:spTree>
    <p:extLst>
      <p:ext uri="{BB962C8B-B14F-4D97-AF65-F5344CB8AC3E}">
        <p14:creationId xmlns:p14="http://schemas.microsoft.com/office/powerpoint/2010/main" val="2288186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094F8-2A45-4D49-83EE-EBEAB437EE67}"/>
              </a:ext>
            </a:extLst>
          </p:cNvPr>
          <p:cNvSpPr>
            <a:spLocks noGrp="1"/>
          </p:cNvSpPr>
          <p:nvPr>
            <p:ph type="title"/>
          </p:nvPr>
        </p:nvSpPr>
        <p:spPr/>
        <p:txBody>
          <a:bodyPr/>
          <a:lstStyle/>
          <a:p>
            <a:r>
              <a:rPr lang="en-US" dirty="0"/>
              <a:t>Tonight</a:t>
            </a:r>
          </a:p>
        </p:txBody>
      </p:sp>
      <p:sp>
        <p:nvSpPr>
          <p:cNvPr id="3" name="Content Placeholder 2">
            <a:extLst>
              <a:ext uri="{FF2B5EF4-FFF2-40B4-BE49-F238E27FC236}">
                <a16:creationId xmlns:a16="http://schemas.microsoft.com/office/drawing/2014/main" id="{4E132765-59C9-7640-8C2F-6791EBFA0043}"/>
              </a:ext>
            </a:extLst>
          </p:cNvPr>
          <p:cNvSpPr>
            <a:spLocks noGrp="1"/>
          </p:cNvSpPr>
          <p:nvPr>
            <p:ph idx="1"/>
          </p:nvPr>
        </p:nvSpPr>
        <p:spPr/>
        <p:txBody>
          <a:bodyPr/>
          <a:lstStyle/>
          <a:p>
            <a:pPr marL="0" indent="0">
              <a:buNone/>
            </a:pPr>
            <a:r>
              <a:rPr lang="en-US" dirty="0"/>
              <a:t>Review mid-term questions</a:t>
            </a:r>
          </a:p>
          <a:p>
            <a:pPr marL="0" indent="0">
              <a:buNone/>
            </a:pPr>
            <a:r>
              <a:rPr lang="en-US" dirty="0"/>
              <a:t>Review / cover individual assignment</a:t>
            </a:r>
          </a:p>
        </p:txBody>
      </p:sp>
    </p:spTree>
    <p:extLst>
      <p:ext uri="{BB962C8B-B14F-4D97-AF65-F5344CB8AC3E}">
        <p14:creationId xmlns:p14="http://schemas.microsoft.com/office/powerpoint/2010/main" val="2926761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8FE73-8AB0-CC4E-9479-4BEA522413E8}"/>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CA778449-1372-5C44-8B53-1573ED2B80E6}"/>
              </a:ext>
            </a:extLst>
          </p:cNvPr>
          <p:cNvSpPr>
            <a:spLocks noGrp="1"/>
          </p:cNvSpPr>
          <p:nvPr>
            <p:ph idx="1"/>
          </p:nvPr>
        </p:nvSpPr>
        <p:spPr/>
        <p:txBody>
          <a:bodyPr/>
          <a:lstStyle/>
          <a:p>
            <a:pPr marL="0" indent="0">
              <a:buNone/>
            </a:pPr>
            <a:r>
              <a:rPr lang="en-US" dirty="0"/>
              <a:t>In your opinion, does DevOps reduce or increase development and / or operational costs. Defend your opinion.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98195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8FE73-8AB0-CC4E-9479-4BEA522413E8}"/>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CA778449-1372-5C44-8B53-1573ED2B80E6}"/>
              </a:ext>
            </a:extLst>
          </p:cNvPr>
          <p:cNvSpPr>
            <a:spLocks noGrp="1"/>
          </p:cNvSpPr>
          <p:nvPr>
            <p:ph idx="1"/>
          </p:nvPr>
        </p:nvSpPr>
        <p:spPr/>
        <p:txBody>
          <a:bodyPr/>
          <a:lstStyle/>
          <a:p>
            <a:pPr marL="0" indent="0">
              <a:buNone/>
            </a:pPr>
            <a:r>
              <a:rPr lang="en-US" dirty="0"/>
              <a:t>A goal of DevOps is to reduce the time to market of a given product or feature. How does it do this and in what ways might it increase time market?</a:t>
            </a:r>
          </a:p>
          <a:p>
            <a:pPr marL="0" indent="0">
              <a:buNone/>
            </a:pPr>
            <a:endParaRPr lang="en-US" dirty="0"/>
          </a:p>
        </p:txBody>
      </p:sp>
    </p:spTree>
    <p:extLst>
      <p:ext uri="{BB962C8B-B14F-4D97-AF65-F5344CB8AC3E}">
        <p14:creationId xmlns:p14="http://schemas.microsoft.com/office/powerpoint/2010/main" val="3649770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8FE73-8AB0-CC4E-9479-4BEA522413E8}"/>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CA778449-1372-5C44-8B53-1573ED2B80E6}"/>
              </a:ext>
            </a:extLst>
          </p:cNvPr>
          <p:cNvSpPr>
            <a:spLocks noGrp="1"/>
          </p:cNvSpPr>
          <p:nvPr>
            <p:ph idx="1"/>
          </p:nvPr>
        </p:nvSpPr>
        <p:spPr/>
        <p:txBody>
          <a:bodyPr/>
          <a:lstStyle/>
          <a:p>
            <a:pPr marL="0" indent="0">
              <a:buNone/>
            </a:pPr>
            <a:r>
              <a:rPr lang="en-US" dirty="0"/>
              <a:t>What are the NIST cloud computing models? Give concrete exams of each and explain how and when an organization might adopt one or more of them.</a:t>
            </a:r>
          </a:p>
          <a:p>
            <a:pPr marL="0" indent="0">
              <a:buNone/>
            </a:pPr>
            <a:endParaRPr lang="en-US" dirty="0"/>
          </a:p>
        </p:txBody>
      </p:sp>
    </p:spTree>
    <p:extLst>
      <p:ext uri="{BB962C8B-B14F-4D97-AF65-F5344CB8AC3E}">
        <p14:creationId xmlns:p14="http://schemas.microsoft.com/office/powerpoint/2010/main" val="2936708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0AE30-41B0-954A-BA5E-ACCE21BDF323}"/>
              </a:ext>
            </a:extLst>
          </p:cNvPr>
          <p:cNvSpPr>
            <a:spLocks noGrp="1"/>
          </p:cNvSpPr>
          <p:nvPr>
            <p:ph type="title"/>
          </p:nvPr>
        </p:nvSpPr>
        <p:spPr/>
        <p:txBody>
          <a:bodyPr/>
          <a:lstStyle/>
          <a:p>
            <a:r>
              <a:rPr lang="en-US" dirty="0"/>
              <a:t>3 - The service models</a:t>
            </a:r>
          </a:p>
        </p:txBody>
      </p:sp>
      <p:sp>
        <p:nvSpPr>
          <p:cNvPr id="3" name="Content Placeholder 2">
            <a:extLst>
              <a:ext uri="{FF2B5EF4-FFF2-40B4-BE49-F238E27FC236}">
                <a16:creationId xmlns:a16="http://schemas.microsoft.com/office/drawing/2014/main" id="{5B8CC238-7E62-A149-9853-ABF1B472A7EF}"/>
              </a:ext>
            </a:extLst>
          </p:cNvPr>
          <p:cNvSpPr>
            <a:spLocks noGrp="1"/>
          </p:cNvSpPr>
          <p:nvPr>
            <p:ph idx="1"/>
          </p:nvPr>
        </p:nvSpPr>
        <p:spPr/>
        <p:txBody>
          <a:bodyPr/>
          <a:lstStyle/>
          <a:p>
            <a:pPr marL="0" indent="0">
              <a:buNone/>
            </a:pPr>
            <a:r>
              <a:rPr lang="en-US" dirty="0"/>
              <a:t>Software as a Service (SaaS)</a:t>
            </a:r>
          </a:p>
          <a:p>
            <a:pPr marL="0" indent="0">
              <a:buNone/>
            </a:pPr>
            <a:r>
              <a:rPr lang="en-US" dirty="0"/>
              <a:t>Platform as a Service (PaaS)</a:t>
            </a:r>
          </a:p>
          <a:p>
            <a:pPr marL="0" indent="0">
              <a:buNone/>
            </a:pPr>
            <a:r>
              <a:rPr lang="en-US" dirty="0"/>
              <a:t>Infrastructure as a Service (IaaS)</a:t>
            </a:r>
          </a:p>
          <a:p>
            <a:pPr marL="0" indent="0">
              <a:buNone/>
            </a:pPr>
            <a:endParaRPr lang="en-US" dirty="0"/>
          </a:p>
        </p:txBody>
      </p:sp>
    </p:spTree>
    <p:extLst>
      <p:ext uri="{BB962C8B-B14F-4D97-AF65-F5344CB8AC3E}">
        <p14:creationId xmlns:p14="http://schemas.microsoft.com/office/powerpoint/2010/main" val="3033353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8FE73-8AB0-CC4E-9479-4BEA522413E8}"/>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CA778449-1372-5C44-8B53-1573ED2B80E6}"/>
              </a:ext>
            </a:extLst>
          </p:cNvPr>
          <p:cNvSpPr>
            <a:spLocks noGrp="1"/>
          </p:cNvSpPr>
          <p:nvPr>
            <p:ph idx="1"/>
          </p:nvPr>
        </p:nvSpPr>
        <p:spPr/>
        <p:txBody>
          <a:bodyPr/>
          <a:lstStyle/>
          <a:p>
            <a:pPr marL="0" indent="0">
              <a:buNone/>
            </a:pPr>
            <a:r>
              <a:rPr lang="en-US" dirty="0"/>
              <a:t>NIST identifies five essential cloud computing characteristics. What are they? Do not simply enumerate the list.</a:t>
            </a:r>
          </a:p>
          <a:p>
            <a:pPr marL="0" indent="0">
              <a:buNone/>
            </a:pPr>
            <a:endParaRPr lang="en-US" dirty="0"/>
          </a:p>
        </p:txBody>
      </p:sp>
    </p:spTree>
    <p:extLst>
      <p:ext uri="{BB962C8B-B14F-4D97-AF65-F5344CB8AC3E}">
        <p14:creationId xmlns:p14="http://schemas.microsoft.com/office/powerpoint/2010/main" val="2616704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D0959-3CAD-9346-992A-F4D0B0755CF1}"/>
              </a:ext>
            </a:extLst>
          </p:cNvPr>
          <p:cNvSpPr>
            <a:spLocks noGrp="1"/>
          </p:cNvSpPr>
          <p:nvPr>
            <p:ph type="title"/>
          </p:nvPr>
        </p:nvSpPr>
        <p:spPr/>
        <p:txBody>
          <a:bodyPr/>
          <a:lstStyle/>
          <a:p>
            <a:r>
              <a:rPr lang="en-US" dirty="0"/>
              <a:t>4 - Essential characteristics</a:t>
            </a:r>
          </a:p>
        </p:txBody>
      </p:sp>
      <p:sp>
        <p:nvSpPr>
          <p:cNvPr id="3" name="Content Placeholder 2">
            <a:extLst>
              <a:ext uri="{FF2B5EF4-FFF2-40B4-BE49-F238E27FC236}">
                <a16:creationId xmlns:a16="http://schemas.microsoft.com/office/drawing/2014/main" id="{A8E0DACF-FE4C-6941-8F42-F0839B9FE7D7}"/>
              </a:ext>
            </a:extLst>
          </p:cNvPr>
          <p:cNvSpPr>
            <a:spLocks noGrp="1"/>
          </p:cNvSpPr>
          <p:nvPr>
            <p:ph idx="1"/>
          </p:nvPr>
        </p:nvSpPr>
        <p:spPr/>
        <p:txBody>
          <a:bodyPr/>
          <a:lstStyle/>
          <a:p>
            <a:pPr marL="0" indent="0">
              <a:buNone/>
            </a:pPr>
            <a:r>
              <a:rPr lang="en-US" dirty="0"/>
              <a:t>On-demand self-service</a:t>
            </a:r>
          </a:p>
          <a:p>
            <a:pPr marL="0" indent="0">
              <a:buNone/>
            </a:pPr>
            <a:r>
              <a:rPr lang="en-US" dirty="0"/>
              <a:t>Broad network access</a:t>
            </a:r>
          </a:p>
          <a:p>
            <a:pPr marL="0" indent="0">
              <a:buNone/>
            </a:pPr>
            <a:r>
              <a:rPr lang="en-US" dirty="0"/>
              <a:t>Resource pooling</a:t>
            </a:r>
          </a:p>
          <a:p>
            <a:pPr marL="0" indent="0">
              <a:buNone/>
            </a:pPr>
            <a:r>
              <a:rPr lang="en-US" dirty="0"/>
              <a:t>Rapid elasticity</a:t>
            </a:r>
          </a:p>
          <a:p>
            <a:pPr marL="0" indent="0">
              <a:buNone/>
            </a:pPr>
            <a:r>
              <a:rPr lang="en-US" dirty="0"/>
              <a:t>Measured service</a:t>
            </a:r>
          </a:p>
        </p:txBody>
      </p:sp>
    </p:spTree>
    <p:extLst>
      <p:ext uri="{BB962C8B-B14F-4D97-AF65-F5344CB8AC3E}">
        <p14:creationId xmlns:p14="http://schemas.microsoft.com/office/powerpoint/2010/main" val="3875485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8FE73-8AB0-CC4E-9479-4BEA522413E8}"/>
              </a:ext>
            </a:extLst>
          </p:cNvPr>
          <p:cNvSpPr>
            <a:spLocks noGrp="1"/>
          </p:cNvSpPr>
          <p:nvPr>
            <p:ph type="title"/>
          </p:nvPr>
        </p:nvSpPr>
        <p:spPr/>
        <p:txBody>
          <a:bodyPr/>
          <a:lstStyle/>
          <a:p>
            <a:r>
              <a:rPr lang="en-US" dirty="0"/>
              <a:t>Question 5</a:t>
            </a:r>
          </a:p>
        </p:txBody>
      </p:sp>
      <p:sp>
        <p:nvSpPr>
          <p:cNvPr id="3" name="Content Placeholder 2">
            <a:extLst>
              <a:ext uri="{FF2B5EF4-FFF2-40B4-BE49-F238E27FC236}">
                <a16:creationId xmlns:a16="http://schemas.microsoft.com/office/drawing/2014/main" id="{CA778449-1372-5C44-8B53-1573ED2B80E6}"/>
              </a:ext>
            </a:extLst>
          </p:cNvPr>
          <p:cNvSpPr>
            <a:spLocks noGrp="1"/>
          </p:cNvSpPr>
          <p:nvPr>
            <p:ph idx="1"/>
          </p:nvPr>
        </p:nvSpPr>
        <p:spPr/>
        <p:txBody>
          <a:bodyPr/>
          <a:lstStyle/>
          <a:p>
            <a:pPr marL="0" indent="0">
              <a:buNone/>
            </a:pPr>
            <a:r>
              <a:rPr lang="en-US" dirty="0"/>
              <a:t>How does DevOps use and define an error budget? What are some tensions that cause DevOps to use this tool?</a:t>
            </a:r>
          </a:p>
          <a:p>
            <a:pPr marL="0" indent="0">
              <a:buNone/>
            </a:pPr>
            <a:endParaRPr lang="en-US" dirty="0"/>
          </a:p>
        </p:txBody>
      </p:sp>
    </p:spTree>
    <p:extLst>
      <p:ext uri="{BB962C8B-B14F-4D97-AF65-F5344CB8AC3E}">
        <p14:creationId xmlns:p14="http://schemas.microsoft.com/office/powerpoint/2010/main" val="1383310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1083</TotalTime>
  <Words>1127</Words>
  <Application>Microsoft Macintosh PowerPoint</Application>
  <PresentationFormat>Widescreen</PresentationFormat>
  <Paragraphs>98</Paragraphs>
  <Slides>15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SEGR 5910</vt:lpstr>
      <vt:lpstr>Tonight</vt:lpstr>
      <vt:lpstr>Question 1</vt:lpstr>
      <vt:lpstr>Question 2</vt:lpstr>
      <vt:lpstr>Question 3</vt:lpstr>
      <vt:lpstr>3 - The service models</vt:lpstr>
      <vt:lpstr>Question 4</vt:lpstr>
      <vt:lpstr>4 - Essential characteristics</vt:lpstr>
      <vt:lpstr>Question 5</vt:lpstr>
      <vt:lpstr>Motivations for error budgets</vt:lpstr>
      <vt:lpstr>But first, what tensions?</vt:lpstr>
      <vt:lpstr>Forming the error budget</vt:lpstr>
      <vt:lpstr>Benefits of using an error budget</vt:lpstr>
      <vt:lpstr>Question 6</vt:lpstr>
      <vt:lpstr>6 - DevOps process overview</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SEGR 5910</dc:title>
  <dc:creator>Michaeljon Miller</dc:creator>
  <cp:lastModifiedBy>Michaeljon Miller</cp:lastModifiedBy>
  <cp:revision>27</cp:revision>
  <dcterms:created xsi:type="dcterms:W3CDTF">2018-02-07T03:31:49Z</dcterms:created>
  <dcterms:modified xsi:type="dcterms:W3CDTF">2018-02-23T01:14:33Z</dcterms:modified>
</cp:coreProperties>
</file>