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2CE70B-4210-40FE-814E-7A59C44311E1}">
  <a:tblStyle styleId="{CF2CE70B-4210-40FE-814E-7A59C44311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43443bd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43443bd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43443bd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43443bd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3443bd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43443bd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43443bd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43443bd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20550" y="746100"/>
            <a:ext cx="6702900" cy="36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957425"/>
            <a:ext cx="24384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1683450" y="4036875"/>
            <a:ext cx="5777100" cy="67800"/>
            <a:chOff x="1872250" y="4120375"/>
            <a:chExt cx="5777100" cy="67800"/>
          </a:xfrm>
        </p:grpSpPr>
        <p:sp>
          <p:nvSpPr>
            <p:cNvPr id="57" name="Google Shape;57;p13"/>
            <p:cNvSpPr/>
            <p:nvPr/>
          </p:nvSpPr>
          <p:spPr>
            <a:xfrm>
              <a:off x="1872250" y="4120375"/>
              <a:ext cx="5777100" cy="6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872250" y="4120375"/>
              <a:ext cx="4341000" cy="678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4032675" y="4104675"/>
            <a:ext cx="123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WAIT …</a:t>
            </a:r>
            <a:endParaRPr sz="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341450" y="541025"/>
            <a:ext cx="3461100" cy="23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452625" y="704075"/>
            <a:ext cx="8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</a:t>
            </a:r>
            <a:endParaRPr b="1"/>
          </a:p>
        </p:txBody>
      </p:sp>
      <p:sp>
        <p:nvSpPr>
          <p:cNvPr id="66" name="Google Shape;66;p14"/>
          <p:cNvSpPr txBox="1"/>
          <p:nvPr/>
        </p:nvSpPr>
        <p:spPr>
          <a:xfrm>
            <a:off x="1452625" y="1236063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452625" y="1679125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860825" y="1104275"/>
            <a:ext cx="1711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860825" y="1576950"/>
            <a:ext cx="1711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846500" y="2248650"/>
            <a:ext cx="7254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CANCEL</a:t>
            </a:r>
            <a:endParaRPr b="1" sz="900"/>
          </a:p>
        </p:txBody>
      </p:sp>
      <p:sp>
        <p:nvSpPr>
          <p:cNvPr id="71" name="Google Shape;71;p14"/>
          <p:cNvSpPr txBox="1"/>
          <p:nvPr/>
        </p:nvSpPr>
        <p:spPr>
          <a:xfrm>
            <a:off x="2860825" y="2253975"/>
            <a:ext cx="6588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LOGIN</a:t>
            </a:r>
            <a:endParaRPr b="1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96325" y="30750"/>
            <a:ext cx="6984900" cy="51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70675" y="174400"/>
            <a:ext cx="29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USER ACCOUNT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670675" y="574597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NAME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70675" y="1569013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90525" y="574575"/>
            <a:ext cx="3720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1" name="Google Shape;81;p15"/>
          <p:cNvSpPr txBox="1"/>
          <p:nvPr/>
        </p:nvSpPr>
        <p:spPr>
          <a:xfrm>
            <a:off x="2290525" y="1070329"/>
            <a:ext cx="3720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2" name="Google Shape;82;p15"/>
          <p:cNvSpPr txBox="1"/>
          <p:nvPr/>
        </p:nvSpPr>
        <p:spPr>
          <a:xfrm>
            <a:off x="3633925" y="4654925"/>
            <a:ext cx="10332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ADD &amp; NEW</a:t>
            </a:r>
            <a:endParaRPr b="1" sz="1100"/>
          </a:p>
        </p:txBody>
      </p:sp>
      <p:sp>
        <p:nvSpPr>
          <p:cNvPr id="83" name="Google Shape;83;p15"/>
          <p:cNvSpPr txBox="1"/>
          <p:nvPr/>
        </p:nvSpPr>
        <p:spPr>
          <a:xfrm>
            <a:off x="2290525" y="1566107"/>
            <a:ext cx="3720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4" name="Google Shape;84;p15"/>
          <p:cNvSpPr txBox="1"/>
          <p:nvPr/>
        </p:nvSpPr>
        <p:spPr>
          <a:xfrm>
            <a:off x="2290525" y="3078317"/>
            <a:ext cx="3720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5" name="Google Shape;85;p15"/>
          <p:cNvSpPr txBox="1"/>
          <p:nvPr/>
        </p:nvSpPr>
        <p:spPr>
          <a:xfrm>
            <a:off x="2290525" y="4097548"/>
            <a:ext cx="3720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6" name="Google Shape;86;p15"/>
          <p:cNvSpPr txBox="1"/>
          <p:nvPr/>
        </p:nvSpPr>
        <p:spPr>
          <a:xfrm>
            <a:off x="2290525" y="2554164"/>
            <a:ext cx="3720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7" name="Google Shape;87;p15"/>
          <p:cNvSpPr txBox="1"/>
          <p:nvPr/>
        </p:nvSpPr>
        <p:spPr>
          <a:xfrm>
            <a:off x="2290525" y="2025873"/>
            <a:ext cx="3720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8" name="Google Shape;88;p15"/>
          <p:cNvSpPr txBox="1"/>
          <p:nvPr/>
        </p:nvSpPr>
        <p:spPr>
          <a:xfrm>
            <a:off x="2290525" y="3604545"/>
            <a:ext cx="3720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" name="Google Shape;89;p15"/>
          <p:cNvSpPr txBox="1"/>
          <p:nvPr/>
        </p:nvSpPr>
        <p:spPr>
          <a:xfrm>
            <a:off x="670675" y="1106375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0675" y="1987325"/>
            <a:ext cx="14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PASSWORD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70675" y="2494263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NUMBER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70675" y="3001225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70675" y="3530113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70675" y="4059000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25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651850" y="574597"/>
            <a:ext cx="17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NO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651850" y="1569013"/>
            <a:ext cx="17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PRICE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6614400" y="574575"/>
            <a:ext cx="23085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3" name="Google Shape;103;p16"/>
          <p:cNvSpPr txBox="1"/>
          <p:nvPr/>
        </p:nvSpPr>
        <p:spPr>
          <a:xfrm>
            <a:off x="6614400" y="1070326"/>
            <a:ext cx="23085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4" name="Google Shape;104;p16"/>
          <p:cNvSpPr txBox="1"/>
          <p:nvPr/>
        </p:nvSpPr>
        <p:spPr>
          <a:xfrm>
            <a:off x="6614401" y="2061875"/>
            <a:ext cx="10698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SAVE</a:t>
            </a:r>
            <a:r>
              <a:rPr b="1" lang="en" sz="1100"/>
              <a:t> &amp; NEW</a:t>
            </a:r>
            <a:endParaRPr b="1" sz="1100"/>
          </a:p>
        </p:txBody>
      </p:sp>
      <p:sp>
        <p:nvSpPr>
          <p:cNvPr id="105" name="Google Shape;105;p16"/>
          <p:cNvSpPr txBox="1"/>
          <p:nvPr/>
        </p:nvSpPr>
        <p:spPr>
          <a:xfrm>
            <a:off x="6614400" y="1566100"/>
            <a:ext cx="23085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6" name="Google Shape;106;p16"/>
          <p:cNvSpPr txBox="1"/>
          <p:nvPr/>
        </p:nvSpPr>
        <p:spPr>
          <a:xfrm>
            <a:off x="4651850" y="1106375"/>
            <a:ext cx="17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TYPE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142706" y="2528200"/>
            <a:ext cx="12519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SHOW ROOMS</a:t>
            </a:r>
            <a:endParaRPr b="1" sz="1100"/>
          </a:p>
        </p:txBody>
      </p:sp>
      <p:sp>
        <p:nvSpPr>
          <p:cNvPr id="108" name="Google Shape;108;p16"/>
          <p:cNvSpPr txBox="1"/>
          <p:nvPr/>
        </p:nvSpPr>
        <p:spPr>
          <a:xfrm>
            <a:off x="7941449" y="2061875"/>
            <a:ext cx="9816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DELETE</a:t>
            </a:r>
            <a:endParaRPr b="1" sz="1100"/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291000" y="65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{CF2CE70B-4210-40FE-814E-7A59C44311E1}</a:tableStyleId>
              </a:tblPr>
              <a:tblGrid>
                <a:gridCol w="1427000"/>
                <a:gridCol w="1427000"/>
                <a:gridCol w="1427000"/>
              </a:tblGrid>
              <a:tr h="78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296325" y="30750"/>
            <a:ext cx="6984900" cy="51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670675" y="174400"/>
            <a:ext cx="29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USER ACCOUNT</a:t>
            </a:r>
            <a:endParaRPr b="1"/>
          </a:p>
        </p:txBody>
      </p:sp>
      <p:sp>
        <p:nvSpPr>
          <p:cNvPr id="116" name="Google Shape;116;p17"/>
          <p:cNvSpPr txBox="1"/>
          <p:nvPr/>
        </p:nvSpPr>
        <p:spPr>
          <a:xfrm>
            <a:off x="761175" y="574586"/>
            <a:ext cx="140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CUSTOMER NAME</a:t>
            </a:r>
            <a:endParaRPr sz="600"/>
          </a:p>
        </p:txBody>
      </p:sp>
      <p:sp>
        <p:nvSpPr>
          <p:cNvPr id="117" name="Google Shape;117;p17"/>
          <p:cNvSpPr txBox="1"/>
          <p:nvPr/>
        </p:nvSpPr>
        <p:spPr>
          <a:xfrm>
            <a:off x="761175" y="1075474"/>
            <a:ext cx="140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ID NUMBER</a:t>
            </a:r>
            <a:endParaRPr sz="600"/>
          </a:p>
        </p:txBody>
      </p:sp>
      <p:sp>
        <p:nvSpPr>
          <p:cNvPr id="118" name="Google Shape;118;p17"/>
          <p:cNvSpPr txBox="1"/>
          <p:nvPr/>
        </p:nvSpPr>
        <p:spPr>
          <a:xfrm>
            <a:off x="2290525" y="574575"/>
            <a:ext cx="37200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9" name="Google Shape;119;p17"/>
          <p:cNvSpPr txBox="1"/>
          <p:nvPr/>
        </p:nvSpPr>
        <p:spPr>
          <a:xfrm>
            <a:off x="2290525" y="839425"/>
            <a:ext cx="37200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20" name="Google Shape;120;p17"/>
          <p:cNvSpPr txBox="1"/>
          <p:nvPr/>
        </p:nvSpPr>
        <p:spPr>
          <a:xfrm>
            <a:off x="2290525" y="2754450"/>
            <a:ext cx="1408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/>
              <a:t>CHECK IN</a:t>
            </a:r>
            <a:endParaRPr b="1" sz="500"/>
          </a:p>
        </p:txBody>
      </p:sp>
      <p:sp>
        <p:nvSpPr>
          <p:cNvPr id="121" name="Google Shape;121;p17"/>
          <p:cNvSpPr txBox="1"/>
          <p:nvPr/>
        </p:nvSpPr>
        <p:spPr>
          <a:xfrm>
            <a:off x="2290525" y="1104287"/>
            <a:ext cx="37200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22" name="Google Shape;122;p17"/>
          <p:cNvSpPr txBox="1"/>
          <p:nvPr/>
        </p:nvSpPr>
        <p:spPr>
          <a:xfrm>
            <a:off x="2290525" y="1912162"/>
            <a:ext cx="37200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23" name="Google Shape;123;p17"/>
          <p:cNvSpPr txBox="1"/>
          <p:nvPr/>
        </p:nvSpPr>
        <p:spPr>
          <a:xfrm>
            <a:off x="2290525" y="2456672"/>
            <a:ext cx="37200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24" name="Google Shape;124;p17"/>
          <p:cNvSpPr txBox="1"/>
          <p:nvPr/>
        </p:nvSpPr>
        <p:spPr>
          <a:xfrm>
            <a:off x="2290525" y="1632141"/>
            <a:ext cx="37200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25" name="Google Shape;125;p17"/>
          <p:cNvSpPr txBox="1"/>
          <p:nvPr/>
        </p:nvSpPr>
        <p:spPr>
          <a:xfrm>
            <a:off x="2290525" y="1368222"/>
            <a:ext cx="37200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26" name="Google Shape;126;p17"/>
          <p:cNvSpPr txBox="1"/>
          <p:nvPr/>
        </p:nvSpPr>
        <p:spPr>
          <a:xfrm>
            <a:off x="2290525" y="2193292"/>
            <a:ext cx="3720000" cy="21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27" name="Google Shape;127;p17"/>
          <p:cNvSpPr txBox="1"/>
          <p:nvPr/>
        </p:nvSpPr>
        <p:spPr>
          <a:xfrm>
            <a:off x="761175" y="793875"/>
            <a:ext cx="140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PHONE	</a:t>
            </a:r>
            <a:endParaRPr sz="600"/>
          </a:p>
        </p:txBody>
      </p:sp>
      <p:sp>
        <p:nvSpPr>
          <p:cNvPr id="128" name="Google Shape;128;p17"/>
          <p:cNvSpPr txBox="1"/>
          <p:nvPr/>
        </p:nvSpPr>
        <p:spPr>
          <a:xfrm>
            <a:off x="761175" y="1312111"/>
            <a:ext cx="140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ROOM NO</a:t>
            </a:r>
            <a:endParaRPr sz="600"/>
          </a:p>
        </p:txBody>
      </p:sp>
      <p:sp>
        <p:nvSpPr>
          <p:cNvPr id="129" name="Google Shape;129;p17"/>
          <p:cNvSpPr txBox="1"/>
          <p:nvPr/>
        </p:nvSpPr>
        <p:spPr>
          <a:xfrm>
            <a:off x="761175" y="1563982"/>
            <a:ext cx="140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ROOM TYPE</a:t>
            </a:r>
            <a:endParaRPr sz="600"/>
          </a:p>
        </p:txBody>
      </p:sp>
      <p:sp>
        <p:nvSpPr>
          <p:cNvPr id="130" name="Google Shape;130;p17"/>
          <p:cNvSpPr txBox="1"/>
          <p:nvPr/>
        </p:nvSpPr>
        <p:spPr>
          <a:xfrm>
            <a:off x="761175" y="1815865"/>
            <a:ext cx="140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 OF DAYS</a:t>
            </a:r>
            <a:endParaRPr sz="600"/>
          </a:p>
        </p:txBody>
      </p:sp>
      <p:sp>
        <p:nvSpPr>
          <p:cNvPr id="131" name="Google Shape;131;p17"/>
          <p:cNvSpPr txBox="1"/>
          <p:nvPr/>
        </p:nvSpPr>
        <p:spPr>
          <a:xfrm>
            <a:off x="761175" y="2078641"/>
            <a:ext cx="140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AMOUNT</a:t>
            </a:r>
            <a:endParaRPr sz="600"/>
          </a:p>
        </p:txBody>
      </p:sp>
      <p:sp>
        <p:nvSpPr>
          <p:cNvPr id="132" name="Google Shape;132;p17"/>
          <p:cNvSpPr txBox="1"/>
          <p:nvPr/>
        </p:nvSpPr>
        <p:spPr>
          <a:xfrm>
            <a:off x="761175" y="2341418"/>
            <a:ext cx="140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PAYMENT METHOD</a:t>
            </a:r>
            <a:endParaRPr sz="600"/>
          </a:p>
        </p:txBody>
      </p:sp>
      <p:sp>
        <p:nvSpPr>
          <p:cNvPr id="133" name="Google Shape;133;p17"/>
          <p:cNvSpPr txBox="1"/>
          <p:nvPr/>
        </p:nvSpPr>
        <p:spPr>
          <a:xfrm>
            <a:off x="4602325" y="2754450"/>
            <a:ext cx="1408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/>
              <a:t>CHECK OUT</a:t>
            </a:r>
            <a:endParaRPr b="1" sz="500"/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670675" y="363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{CF2CE70B-4210-40FE-814E-7A59C44311E1}</a:tableStyleId>
              </a:tblPr>
              <a:tblGrid>
                <a:gridCol w="667475"/>
                <a:gridCol w="667475"/>
                <a:gridCol w="667475"/>
                <a:gridCol w="667475"/>
                <a:gridCol w="667475"/>
                <a:gridCol w="667475"/>
                <a:gridCol w="667475"/>
                <a:gridCol w="66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NAME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PHONE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ID NO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ROOM NO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ROOM TYPE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NO OF DAYS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AMOUNT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PAYMENT METHOD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