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sldIdLst>
    <p:sldId id="275" r:id="rId2"/>
    <p:sldId id="271" r:id="rId3"/>
    <p:sldId id="266" r:id="rId4"/>
    <p:sldId id="278" r:id="rId5"/>
    <p:sldId id="279" r:id="rId6"/>
    <p:sldId id="280" r:id="rId7"/>
    <p:sldId id="283" r:id="rId8"/>
    <p:sldId id="285" r:id="rId9"/>
    <p:sldId id="28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0" autoAdjust="0"/>
    <p:restoredTop sz="90192" autoAdjust="0"/>
  </p:normalViewPr>
  <p:slideViewPr>
    <p:cSldViewPr>
      <p:cViewPr varScale="1">
        <p:scale>
          <a:sx n="114" d="100"/>
          <a:sy n="114" d="100"/>
        </p:scale>
        <p:origin x="18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4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5776" y="1700808"/>
            <a:ext cx="4314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</a:rPr>
              <a:t>7</a:t>
            </a:r>
            <a:r>
              <a:rPr lang="ko-KR" altLang="en-US" sz="2400" smtClean="0">
                <a:solidFill>
                  <a:schemeClr val="bg1"/>
                </a:solidFill>
              </a:rPr>
              <a:t>주차 실습</a:t>
            </a:r>
            <a:r>
              <a:rPr lang="en-US" altLang="ko-KR" sz="2400" smtClean="0">
                <a:solidFill>
                  <a:schemeClr val="bg1"/>
                </a:solidFill>
              </a:rPr>
              <a:t>_5</a:t>
            </a:r>
            <a:r>
              <a:rPr lang="ko-KR" altLang="en-US" sz="2400" smtClean="0">
                <a:solidFill>
                  <a:schemeClr val="bg1"/>
                </a:solidFill>
              </a:rPr>
              <a:t>장 </a:t>
            </a:r>
            <a:r>
              <a:rPr lang="en-US" altLang="ko-KR" sz="2400" smtClean="0">
                <a:solidFill>
                  <a:schemeClr val="bg1"/>
                </a:solidFill>
              </a:rPr>
              <a:t>Programming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6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974" y="97388"/>
            <a:ext cx="8490489" cy="1675428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문제 </a:t>
            </a:r>
            <a:r>
              <a:rPr lang="en-US" altLang="ko-KR" sz="2000" smtClean="0"/>
              <a:t>1 : </a:t>
            </a:r>
            <a:r>
              <a:rPr lang="ko-KR" altLang="en-US" sz="2000" smtClean="0"/>
              <a:t>은행 계좌를 나타내는 </a:t>
            </a:r>
            <a:r>
              <a:rPr lang="en-US" altLang="ko-KR" sz="2000" smtClean="0"/>
              <a:t>BankAccount </a:t>
            </a:r>
            <a:r>
              <a:rPr lang="ko-KR" altLang="en-US" sz="2000" smtClean="0"/>
              <a:t>클래스는 잔액을 </a:t>
            </a:r>
            <a:r>
              <a:rPr lang="en-US" altLang="ko-KR" sz="2000" smtClean="0"/>
              <a:t>balance </a:t>
            </a:r>
            <a:r>
              <a:rPr lang="ko-KR" altLang="en-US" sz="2000" smtClean="0"/>
              <a:t>필드를 가지고 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생성자</a:t>
            </a:r>
            <a:r>
              <a:rPr lang="en-US" altLang="ko-KR" sz="2000" smtClean="0"/>
              <a:t>, </a:t>
            </a:r>
            <a:r>
              <a:rPr lang="ko-KR" altLang="en-US" sz="2000" smtClean="0"/>
              <a:t>설정자</a:t>
            </a:r>
            <a:r>
              <a:rPr lang="en-US" altLang="ko-KR" sz="2000" smtClean="0"/>
              <a:t>, </a:t>
            </a:r>
            <a:r>
              <a:rPr lang="ko-KR" altLang="en-US" sz="2000" smtClean="0"/>
              <a:t>접근자도 추가하라</a:t>
            </a:r>
            <a:r>
              <a:rPr lang="en-US" altLang="ko-KR" sz="2000" smtClean="0"/>
              <a:t>. </a:t>
            </a:r>
            <a:r>
              <a:rPr lang="ko-KR" altLang="en-US" sz="2000" smtClean="0"/>
              <a:t>이 클래스에 계좌 간 이체 기능을 수행하는 메소드 </a:t>
            </a:r>
            <a:r>
              <a:rPr lang="en-US" altLang="ko-KR" sz="2000" smtClean="0"/>
              <a:t>transfer(int amount, BankAccount otherAccount)</a:t>
            </a:r>
            <a:r>
              <a:rPr lang="ko-KR" altLang="en-US" sz="2000" smtClean="0"/>
              <a:t>를 추가하고 테스트하라</a:t>
            </a:r>
            <a:r>
              <a:rPr lang="en-US" altLang="ko-KR" sz="2000" smtClean="0"/>
              <a:t>. transfer()</a:t>
            </a:r>
            <a:r>
              <a:rPr lang="ko-KR" altLang="en-US" sz="2000" smtClean="0"/>
              <a:t>는 현재 객체의 잔액에서 </a:t>
            </a:r>
            <a:r>
              <a:rPr lang="en-US" altLang="ko-KR" sz="2000" smtClean="0"/>
              <a:t>amount</a:t>
            </a:r>
            <a:r>
              <a:rPr lang="ko-KR" altLang="en-US" sz="2000" smtClean="0"/>
              <a:t>만큼을 </a:t>
            </a:r>
            <a:r>
              <a:rPr lang="en-US" altLang="ko-KR" sz="2000" smtClean="0"/>
              <a:t>otherAccount </a:t>
            </a:r>
            <a:r>
              <a:rPr lang="ko-KR" altLang="en-US" sz="2000" smtClean="0"/>
              <a:t>계좌로 송금한다</a:t>
            </a:r>
            <a:r>
              <a:rPr lang="en-US" altLang="ko-KR" sz="2000" smtClean="0"/>
              <a:t>.</a:t>
            </a:r>
            <a:endParaRPr lang="ko-KR" alt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87" y="4813748"/>
            <a:ext cx="4181475" cy="1800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74" y="1923798"/>
            <a:ext cx="5184576" cy="2733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05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974" y="97388"/>
            <a:ext cx="8706514" cy="1675428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문제 </a:t>
            </a:r>
            <a:r>
              <a:rPr lang="en-US" altLang="ko-KR" sz="2000" smtClean="0"/>
              <a:t>2 : </a:t>
            </a:r>
            <a:r>
              <a:rPr lang="ko-KR" altLang="en-US" sz="2000" smtClean="0"/>
              <a:t>원을 나타내는 </a:t>
            </a:r>
            <a:r>
              <a:rPr lang="en-US" altLang="ko-KR" sz="2000" smtClean="0"/>
              <a:t>Circle </a:t>
            </a:r>
            <a:r>
              <a:rPr lang="ko-KR" altLang="en-US" sz="2000" smtClean="0"/>
              <a:t>클래스는 원의 중심을 나타내는 </a:t>
            </a:r>
            <a:r>
              <a:rPr lang="en-US" altLang="ko-KR" sz="2000" smtClean="0"/>
              <a:t>int x, y; </a:t>
            </a:r>
            <a:r>
              <a:rPr lang="ko-KR" altLang="en-US" sz="2000" smtClean="0"/>
              <a:t>필드와 반지름을 나타내는 </a:t>
            </a:r>
            <a:r>
              <a:rPr lang="en-US" altLang="ko-KR" sz="2000" smtClean="0"/>
              <a:t>int radius; </a:t>
            </a:r>
            <a:r>
              <a:rPr lang="ko-KR" altLang="en-US" sz="2000" smtClean="0"/>
              <a:t>필드를 가지고 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생성자</a:t>
            </a:r>
            <a:r>
              <a:rPr lang="en-US" altLang="ko-KR" sz="2000" smtClean="0"/>
              <a:t>, </a:t>
            </a:r>
            <a:r>
              <a:rPr lang="ko-KR" altLang="en-US" sz="2000" smtClean="0"/>
              <a:t>설정자</a:t>
            </a:r>
            <a:r>
              <a:rPr lang="en-US" altLang="ko-KR" sz="2000" smtClean="0"/>
              <a:t>, </a:t>
            </a:r>
            <a:r>
              <a:rPr lang="ko-KR" altLang="en-US" sz="2000" smtClean="0"/>
              <a:t>접근자도 추가하라</a:t>
            </a:r>
            <a:r>
              <a:rPr lang="en-US" altLang="ko-KR" sz="2000" smtClean="0"/>
              <a:t>. Circle </a:t>
            </a:r>
            <a:r>
              <a:rPr lang="ko-KR" altLang="en-US" sz="2000" smtClean="0"/>
              <a:t>클래스에 다음과 같은 메소드 </a:t>
            </a:r>
            <a:r>
              <a:rPr lang="en-US" altLang="ko-KR" sz="2000" smtClean="0"/>
              <a:t>move(int dx, int dy)</a:t>
            </a:r>
            <a:r>
              <a:rPr lang="ko-KR" altLang="en-US" sz="2000" smtClean="0"/>
              <a:t>를</a:t>
            </a:r>
            <a:r>
              <a:rPr lang="en-US" altLang="ko-KR" sz="2000" smtClean="0"/>
              <a:t> </a:t>
            </a:r>
            <a:r>
              <a:rPr lang="ko-KR" altLang="en-US" sz="2000" smtClean="0"/>
              <a:t>추가해보자</a:t>
            </a:r>
            <a:r>
              <a:rPr lang="en-US" altLang="ko-KR" sz="2000" smtClean="0"/>
              <a:t>. move()</a:t>
            </a:r>
            <a:r>
              <a:rPr lang="ko-KR" altLang="en-US" sz="2000" smtClean="0"/>
              <a:t>정적 메소드는 주어진 원을 </a:t>
            </a:r>
            <a:r>
              <a:rPr lang="en-US" altLang="ko-KR" sz="2000" smtClean="0"/>
              <a:t>(dx, dy)</a:t>
            </a:r>
            <a:r>
              <a:rPr lang="ko-KR" altLang="en-US" sz="2000" smtClean="0"/>
              <a:t>만큼 움직인다</a:t>
            </a:r>
            <a:r>
              <a:rPr lang="en-US" altLang="ko-KR" sz="2000" smtClean="0"/>
              <a:t>.</a:t>
            </a:r>
            <a:endParaRPr lang="ko-KR" alt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8" y="4437112"/>
            <a:ext cx="3857625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04864"/>
            <a:ext cx="6000750" cy="2019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36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975" y="97388"/>
            <a:ext cx="8153400" cy="1963460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문제 </a:t>
            </a:r>
            <a:r>
              <a:rPr lang="en-US" altLang="ko-KR" sz="2000" smtClean="0"/>
              <a:t>3 : MyMetric</a:t>
            </a:r>
            <a:r>
              <a:rPr lang="ko-KR" altLang="en-US" sz="2000" smtClean="0"/>
              <a:t>이라는 클래스를 작성하고 여기에 킬로미터를 마일로 변환하는 정적 메소드인 </a:t>
            </a:r>
            <a:r>
              <a:rPr lang="en-US" altLang="ko-KR" sz="2000" smtClean="0"/>
              <a:t>kiloToMile()</a:t>
            </a:r>
            <a:r>
              <a:rPr lang="ko-KR" altLang="en-US" sz="2000" smtClean="0"/>
              <a:t>을 작성하라</a:t>
            </a:r>
            <a:r>
              <a:rPr lang="en-US" altLang="ko-KR" sz="2000" smtClean="0"/>
              <a:t>. </a:t>
            </a:r>
            <a:r>
              <a:rPr lang="ko-KR" altLang="en-US" sz="2000" smtClean="0"/>
              <a:t>또 반대로 마일을 킬로미터로 변환하는 정적메소드 </a:t>
            </a:r>
            <a:r>
              <a:rPr lang="en-US" altLang="ko-KR" sz="2000" smtClean="0"/>
              <a:t>mileToKilo()</a:t>
            </a:r>
            <a:r>
              <a:rPr lang="ko-KR" altLang="en-US" sz="2000" smtClean="0"/>
              <a:t>로 작성하라</a:t>
            </a:r>
            <a:r>
              <a:rPr lang="en-US" altLang="ko-KR" sz="2000"/>
              <a:t>. : </a:t>
            </a:r>
            <a:r>
              <a:rPr lang="en-US" altLang="ko-KR" sz="2000" smtClean="0"/>
              <a:t>MyMetricTest </a:t>
            </a:r>
            <a:r>
              <a:rPr lang="ko-KR" altLang="en-US" sz="2000" smtClean="0"/>
              <a:t>클래스에서 이들 정적 메소드를 호출하여 테스트하시오</a:t>
            </a:r>
            <a:r>
              <a:rPr lang="en-US" altLang="ko-KR" sz="2000" smtClean="0"/>
              <a:t>.</a:t>
            </a:r>
            <a:endParaRPr lang="ko-KR" alt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75" y="2708920"/>
            <a:ext cx="5207004" cy="6879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97370" y="2564904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km -&gt; mile    :  </a:t>
            </a:r>
            <a:r>
              <a:rPr lang="ko-KR" altLang="en-US" smtClean="0"/>
              <a:t>나누기 </a:t>
            </a:r>
            <a:r>
              <a:rPr lang="en-US" altLang="ko-KR" smtClean="0"/>
              <a:t>1.6093</a:t>
            </a:r>
          </a:p>
          <a:p>
            <a:r>
              <a:rPr lang="en-US" altLang="ko-KR" smtClean="0"/>
              <a:t>mile -&gt; km   : </a:t>
            </a:r>
            <a:r>
              <a:rPr lang="ko-KR" altLang="en-US" smtClean="0"/>
              <a:t>곱하기 </a:t>
            </a:r>
            <a:r>
              <a:rPr lang="en-US" altLang="ko-KR" smtClean="0"/>
              <a:t>1.6093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974" y="97388"/>
            <a:ext cx="8490489" cy="2035468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문제 </a:t>
            </a:r>
            <a:r>
              <a:rPr lang="en-US" altLang="ko-KR" sz="2000" smtClean="0"/>
              <a:t>4 : </a:t>
            </a:r>
            <a:r>
              <a:rPr lang="ko-KR" altLang="en-US" sz="2000" smtClean="0"/>
              <a:t>자동차 회사에서 지금까지 생산한 자동차의 대수를 정적 변수를 이용하여 계산하려고 한다</a:t>
            </a:r>
            <a:r>
              <a:rPr lang="en-US" altLang="ko-KR" sz="2000" smtClean="0"/>
              <a:t>. Car </a:t>
            </a:r>
            <a:r>
              <a:rPr lang="ko-KR" altLang="en-US" sz="2000" smtClean="0"/>
              <a:t>클래스에 모델 이름</a:t>
            </a:r>
            <a:r>
              <a:rPr lang="en-US" altLang="ko-KR" sz="2000" smtClean="0"/>
              <a:t>(model), </a:t>
            </a:r>
            <a:r>
              <a:rPr lang="ko-KR" altLang="en-US" sz="2000" smtClean="0"/>
              <a:t>생산자</a:t>
            </a:r>
            <a:r>
              <a:rPr lang="en-US" altLang="ko-KR" sz="2000" smtClean="0"/>
              <a:t>(make)</a:t>
            </a:r>
            <a:r>
              <a:rPr lang="ko-KR" altLang="en-US" sz="2000" smtClean="0"/>
              <a:t>등의 필드를 정의하고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여기에 지금까지 생산된 자동차의 대수를 나타내는 정적 변수 </a:t>
            </a:r>
            <a:r>
              <a:rPr lang="en-US" altLang="ko-KR" sz="2000" smtClean="0"/>
              <a:t>numberOfCars</a:t>
            </a:r>
            <a:r>
              <a:rPr lang="ko-KR" altLang="en-US" sz="2000" smtClean="0"/>
              <a:t>를 추가한다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이 정적 변수를 외부로 반환해주는 정적 메소드 </a:t>
            </a:r>
            <a:r>
              <a:rPr lang="en-US" altLang="ko-KR" sz="2000" smtClean="0"/>
              <a:t>getNumberOfCar()</a:t>
            </a:r>
            <a:r>
              <a:rPr lang="ko-KR" altLang="en-US" sz="2000" smtClean="0"/>
              <a:t>도 정의해서 사용해보자</a:t>
            </a:r>
            <a:r>
              <a:rPr lang="en-US" altLang="ko-KR" sz="2000" smtClean="0"/>
              <a:t>. </a:t>
            </a:r>
            <a:r>
              <a:rPr lang="ko-KR" altLang="en-US" sz="2000" smtClean="0"/>
              <a:t>생성자</a:t>
            </a:r>
            <a:r>
              <a:rPr lang="en-US" altLang="ko-KR" sz="2000" smtClean="0"/>
              <a:t>, </a:t>
            </a:r>
            <a:r>
              <a:rPr lang="ko-KR" altLang="en-US" sz="2000" smtClean="0"/>
              <a:t>설정자</a:t>
            </a:r>
            <a:r>
              <a:rPr lang="en-US" altLang="ko-KR" sz="2000" smtClean="0"/>
              <a:t>, </a:t>
            </a:r>
            <a:r>
              <a:rPr lang="ko-KR" altLang="en-US" sz="2000" smtClean="0"/>
              <a:t>접근자도 적절하게 추가하라</a:t>
            </a:r>
            <a:r>
              <a:rPr lang="en-US" altLang="ko-KR" sz="2000" smtClean="0"/>
              <a:t>.</a:t>
            </a:r>
            <a:endParaRPr lang="ko-KR" alt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57422"/>
            <a:ext cx="3429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974" y="97388"/>
            <a:ext cx="8490489" cy="1387396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문제 </a:t>
            </a:r>
            <a:r>
              <a:rPr lang="en-US" altLang="ko-KR" sz="2000" smtClean="0"/>
              <a:t>5 : </a:t>
            </a:r>
            <a:r>
              <a:rPr lang="ko-KR" altLang="en-US" sz="2000" smtClean="0"/>
              <a:t>크기가 </a:t>
            </a:r>
            <a:r>
              <a:rPr lang="en-US" altLang="ko-KR" sz="2000" smtClean="0"/>
              <a:t>3</a:t>
            </a:r>
            <a:r>
              <a:rPr lang="ko-KR" altLang="en-US" sz="2000" smtClean="0"/>
              <a:t>인 </a:t>
            </a:r>
            <a:r>
              <a:rPr lang="en-US" altLang="ko-KR" sz="2000" smtClean="0"/>
              <a:t>Circle </a:t>
            </a:r>
            <a:r>
              <a:rPr lang="ko-KR" altLang="en-US" sz="2000" smtClean="0"/>
              <a:t>객체 배열을 생성하고 여기에 </a:t>
            </a:r>
            <a:r>
              <a:rPr lang="en-US" altLang="ko-KR" sz="2000" smtClean="0"/>
              <a:t>Circle </a:t>
            </a:r>
            <a:r>
              <a:rPr lang="ko-KR" altLang="en-US" sz="2000" smtClean="0"/>
              <a:t>객체를 </a:t>
            </a:r>
            <a:r>
              <a:rPr lang="en-US" altLang="ko-KR" sz="2000" smtClean="0"/>
              <a:t>3</a:t>
            </a:r>
            <a:r>
              <a:rPr lang="ko-KR" altLang="en-US" sz="2000" smtClean="0"/>
              <a:t>개 생성하여 배열에 저장한다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원의 반지름은 </a:t>
            </a:r>
            <a:r>
              <a:rPr lang="en-US" altLang="ko-KR" sz="2000" smtClean="0"/>
              <a:t>0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100</a:t>
            </a:r>
            <a:r>
              <a:rPr lang="ko-KR" altLang="en-US" sz="2000" smtClean="0"/>
              <a:t>사이의 난수를 사용하여 생성한다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배열에 저장된 객체들을 꺼내서 화면에 출력한다</a:t>
            </a:r>
            <a:r>
              <a:rPr lang="en-US" altLang="ko-KR" sz="2000" smtClean="0"/>
              <a:t>.</a:t>
            </a:r>
            <a:endParaRPr lang="ko-KR" alt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56189"/>
            <a:ext cx="24098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974" y="97388"/>
            <a:ext cx="8490489" cy="2035468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문제 </a:t>
            </a:r>
            <a:r>
              <a:rPr lang="en-US" altLang="ko-KR" sz="2000" smtClean="0"/>
              <a:t>6 : </a:t>
            </a:r>
            <a:r>
              <a:rPr lang="ko-KR" altLang="en-US" sz="2000" smtClean="0"/>
              <a:t>지인들의 연락처</a:t>
            </a:r>
            <a:r>
              <a:rPr lang="en-US" altLang="ko-KR" sz="2000" smtClean="0"/>
              <a:t>(</a:t>
            </a:r>
            <a:r>
              <a:rPr lang="ko-KR" altLang="en-US" sz="2000" smtClean="0"/>
              <a:t>최대 </a:t>
            </a:r>
            <a:r>
              <a:rPr lang="en-US" altLang="ko-KR" sz="2000" smtClean="0"/>
              <a:t>100)</a:t>
            </a:r>
            <a:r>
              <a:rPr lang="ko-KR" altLang="en-US" sz="2000" smtClean="0"/>
              <a:t>를 저장하고 검색하는 프로그램을 객체 배열을 이용하여 작성해보자</a:t>
            </a:r>
            <a:r>
              <a:rPr lang="en-US" altLang="ko-KR" sz="2000" smtClean="0"/>
              <a:t>. Contacts </a:t>
            </a:r>
            <a:r>
              <a:rPr lang="ko-KR" altLang="en-US" sz="2000" smtClean="0"/>
              <a:t>클래스는 이름</a:t>
            </a:r>
            <a:r>
              <a:rPr lang="en-US" altLang="ko-KR" sz="2000" smtClean="0"/>
              <a:t>(name), </a:t>
            </a:r>
            <a:r>
              <a:rPr lang="ko-KR" altLang="en-US" sz="2000" smtClean="0"/>
              <a:t>전화번호</a:t>
            </a:r>
            <a:r>
              <a:rPr lang="en-US" altLang="ko-KR" sz="2000" smtClean="0"/>
              <a:t>(tel), </a:t>
            </a:r>
            <a:r>
              <a:rPr lang="ko-KR" altLang="en-US" sz="2000" smtClean="0"/>
              <a:t>이메일</a:t>
            </a:r>
            <a:r>
              <a:rPr lang="en-US" altLang="ko-KR" sz="2000" smtClean="0"/>
              <a:t>(email)</a:t>
            </a:r>
            <a:r>
              <a:rPr lang="ko-KR" altLang="en-US" sz="2000" smtClean="0"/>
              <a:t>등의 필드를 가진다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여기에 지인들의 수를 저장하는 정적 변수 </a:t>
            </a:r>
            <a:r>
              <a:rPr lang="en-US" altLang="ko-KR" sz="2000" smtClean="0"/>
              <a:t>count</a:t>
            </a:r>
            <a:r>
              <a:rPr lang="ko-KR" altLang="en-US" sz="2000" smtClean="0"/>
              <a:t>를 추가하라</a:t>
            </a:r>
            <a:r>
              <a:rPr lang="en-US" altLang="ko-KR" sz="2000" smtClean="0"/>
              <a:t>. Contacts</a:t>
            </a:r>
            <a:r>
              <a:rPr lang="ko-KR" altLang="en-US" sz="2000" smtClean="0"/>
              <a:t>객체를 저장하는 객체 배열을 생성한다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이 프로그램은 다음과 같은 사용자 인터페이스를 가진다</a:t>
            </a:r>
            <a:r>
              <a:rPr lang="en-US" altLang="ko-KR" sz="2000" smtClean="0"/>
              <a:t>.</a:t>
            </a:r>
            <a:endParaRPr lang="ko-KR" alt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30" y="2230244"/>
            <a:ext cx="81819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974" y="97388"/>
            <a:ext cx="8490489" cy="2035468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문제 </a:t>
            </a:r>
            <a:r>
              <a:rPr lang="en-US" altLang="ko-KR" sz="2000" smtClean="0"/>
              <a:t>7 : </a:t>
            </a:r>
            <a:r>
              <a:rPr lang="ko-KR" altLang="en-US" sz="2000" smtClean="0"/>
              <a:t>간단한 영한 사전을 객체 배열을 이용하여 만들어보자</a:t>
            </a:r>
            <a:r>
              <a:rPr lang="en-US" altLang="ko-KR" sz="2000" smtClean="0"/>
              <a:t>. </a:t>
            </a:r>
            <a:r>
              <a:rPr lang="ko-KR" altLang="en-US" sz="2000" smtClean="0"/>
              <a:t>클래스 </a:t>
            </a:r>
            <a:r>
              <a:rPr lang="en-US" altLang="ko-KR" sz="2000" smtClean="0"/>
              <a:t>Word</a:t>
            </a:r>
            <a:r>
              <a:rPr lang="ko-KR" altLang="en-US" sz="2000" smtClean="0"/>
              <a:t>는 영어 단어를 나타내는 </a:t>
            </a:r>
            <a:r>
              <a:rPr lang="en-US" altLang="ko-KR" sz="2000" smtClean="0"/>
              <a:t>eng, </a:t>
            </a:r>
            <a:r>
              <a:rPr lang="ko-KR" altLang="en-US" sz="2000" smtClean="0"/>
              <a:t>한국어 단어를 나타내는 </a:t>
            </a:r>
            <a:r>
              <a:rPr lang="en-US" altLang="ko-KR" sz="2000" smtClean="0"/>
              <a:t>kor</a:t>
            </a:r>
            <a:r>
              <a:rPr lang="ko-KR" altLang="en-US" sz="2000" smtClean="0"/>
              <a:t>을 필드로 가진다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클래스 </a:t>
            </a:r>
            <a:r>
              <a:rPr lang="en-US" altLang="ko-KR" sz="2000" smtClean="0"/>
              <a:t>Word</a:t>
            </a:r>
            <a:r>
              <a:rPr lang="ko-KR" altLang="en-US" sz="2000" smtClean="0"/>
              <a:t>의 객체 배열을 만들어서 여기에 몇 개의 단어쌍을 저장한다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이 객체 배열을 이용하여 사용자가 입력하는 영어 단어가 배열 안에 있으면 대응되는 한국어 단어를 출력한다</a:t>
            </a:r>
            <a:r>
              <a:rPr lang="en-US" altLang="ko-KR" sz="2000" smtClean="0"/>
              <a:t>.</a:t>
            </a:r>
            <a:endParaRPr lang="ko-KR" alt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30244"/>
            <a:ext cx="43338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3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974" y="97388"/>
            <a:ext cx="8490489" cy="1459404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문제 </a:t>
            </a:r>
            <a:r>
              <a:rPr lang="en-US" altLang="ko-KR" sz="2000" smtClean="0"/>
              <a:t>8 : ATM</a:t>
            </a:r>
            <a:r>
              <a:rPr lang="ko-KR" altLang="en-US" sz="2000" smtClean="0"/>
              <a:t>을 자바 프로그램으로 구현해보자</a:t>
            </a:r>
            <a:r>
              <a:rPr lang="en-US" altLang="ko-KR" sz="2000" smtClean="0"/>
              <a:t>. </a:t>
            </a:r>
            <a:r>
              <a:rPr lang="ko-KR" altLang="en-US" sz="2000" smtClean="0"/>
              <a:t>카드를 사용하는 </a:t>
            </a:r>
            <a:r>
              <a:rPr lang="en-US" altLang="ko-KR" sz="2000" smtClean="0"/>
              <a:t>ATM</a:t>
            </a:r>
            <a:r>
              <a:rPr lang="ko-KR" altLang="en-US" sz="2000" smtClean="0"/>
              <a:t>이라고 가장한다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기본적으로 필요한 클래스는 계좌를 나타내는 </a:t>
            </a:r>
            <a:r>
              <a:rPr lang="en-US" altLang="ko-KR" sz="2000" smtClean="0"/>
              <a:t>Account</a:t>
            </a:r>
            <a:r>
              <a:rPr lang="ko-KR" altLang="en-US" sz="2000" smtClean="0"/>
              <a:t>클래스이다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추가적으로 필요한 클래스가 있으면 추가해보자</a:t>
            </a:r>
            <a:r>
              <a:rPr lang="en-US" altLang="ko-KR" sz="2000" smtClean="0"/>
              <a:t>. </a:t>
            </a:r>
            <a:r>
              <a:rPr lang="ko-KR" altLang="en-US" sz="2000" smtClean="0"/>
              <a:t>다음과 같은 인터페이스를 가진다</a:t>
            </a:r>
            <a:r>
              <a:rPr lang="en-US" altLang="ko-KR" sz="2000" smtClean="0"/>
              <a:t>.</a:t>
            </a:r>
            <a:endParaRPr lang="ko-KR" alt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40232"/>
            <a:ext cx="2752725" cy="51695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519229"/>
            <a:ext cx="36385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3495</TotalTime>
  <Words>417</Words>
  <Application>Microsoft Office PowerPoint</Application>
  <PresentationFormat>화면 슬라이드 쇼(4:3)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바탕</vt:lpstr>
      <vt:lpstr>휴먼편지체</vt:lpstr>
      <vt:lpstr>Wingdings</vt:lpstr>
      <vt:lpstr>Wingdings 2</vt:lpstr>
      <vt:lpstr>가을</vt:lpstr>
      <vt:lpstr>PowerPoint 프레젠테이션</vt:lpstr>
      <vt:lpstr>문제 1 : 은행 계좌를 나타내는 BankAccount 클래스는 잔액을 balance 필드를 가지고 있다. 생성자, 설정자, 접근자도 추가하라. 이 클래스에 계좌 간 이체 기능을 수행하는 메소드 transfer(int amount, BankAccount otherAccount)를 추가하고 테스트하라. transfer()는 현재 객체의 잔액에서 amount만큼을 otherAccount 계좌로 송금한다.</vt:lpstr>
      <vt:lpstr>문제 2 : 원을 나타내는 Circle 클래스는 원의 중심을 나타내는 int x, y; 필드와 반지름을 나타내는 int radius; 필드를 가지고 있다. 생성자, 설정자, 접근자도 추가하라. Circle 클래스에 다음과 같은 메소드 move(int dx, int dy)를 추가해보자. move()정적 메소드는 주어진 원을 (dx, dy)만큼 움직인다.</vt:lpstr>
      <vt:lpstr>문제 3 : MyMetric이라는 클래스를 작성하고 여기에 킬로미터를 마일로 변환하는 정적 메소드인 kiloToMile()을 작성하라. 또 반대로 마일을 킬로미터로 변환하는 정적메소드 mileToKilo()로 작성하라. : MyMetricTest 클래스에서 이들 정적 메소드를 호출하여 테스트하시오.</vt:lpstr>
      <vt:lpstr>문제 4 : 자동차 회사에서 지금까지 생산한 자동차의 대수를 정적 변수를 이용하여 계산하려고 한다. Car 클래스에 모델 이름(model), 생산자(make)등의 필드를 정의하고, 여기에 지금까지 생산된 자동차의 대수를 나타내는 정적 변수 numberOfCars를 추가한다. 이 정적 변수를 외부로 반환해주는 정적 메소드 getNumberOfCar()도 정의해서 사용해보자. 생성자, 설정자, 접근자도 적절하게 추가하라.</vt:lpstr>
      <vt:lpstr>문제 5 : 크기가 3인 Circle 객체 배열을 생성하고 여기에 Circle 객체를 3개 생성하여 배열에 저장한다. 원의 반지름은 0부터 100사이의 난수를 사용하여 생성한다. 배열에 저장된 객체들을 꺼내서 화면에 출력한다.</vt:lpstr>
      <vt:lpstr>문제 6 : 지인들의 연락처(최대 100)를 저장하고 검색하는 프로그램을 객체 배열을 이용하여 작성해보자. Contacts 클래스는 이름(name), 전화번호(tel), 이메일(email)등의 필드를 가진다. 여기에 지인들의 수를 저장하는 정적 변수 count를 추가하라. Contacts객체를 저장하는 객체 배열을 생성한다. 이 프로그램은 다음과 같은 사용자 인터페이스를 가진다.</vt:lpstr>
      <vt:lpstr>문제 7 : 간단한 영한 사전을 객체 배열을 이용하여 만들어보자. 클래스 Word는 영어 단어를 나타내는 eng, 한국어 단어를 나타내는 kor을 필드로 가진다. 클래스 Word의 객체 배열을 만들어서 여기에 몇 개의 단어쌍을 저장한다. 이 객체 배열을 이용하여 사용자가 입력하는 영어 단어가 배열 안에 있으면 대응되는 한국어 단어를 출력한다.</vt:lpstr>
      <vt:lpstr>문제 8 : ATM을 자바 프로그램으로 구현해보자. 카드를 사용하는 ATM이라고 가장한다. 기본적으로 필요한 클래스는 계좌를 나타내는 Account클래스이다. 추가적으로 필요한 클래스가 있으면 추가해보자. 다음과 같은 인터페이스를 가진다.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csie</cp:lastModifiedBy>
  <cp:revision>220</cp:revision>
  <dcterms:created xsi:type="dcterms:W3CDTF">2011-08-27T14:53:28Z</dcterms:created>
  <dcterms:modified xsi:type="dcterms:W3CDTF">2022-10-12T05:01:56Z</dcterms:modified>
</cp:coreProperties>
</file>