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74" r:id="rId2"/>
    <p:sldId id="276" r:id="rId3"/>
    <p:sldId id="277" r:id="rId4"/>
    <p:sldId id="269" r:id="rId5"/>
    <p:sldId id="278" r:id="rId6"/>
    <p:sldId id="280" r:id="rId7"/>
    <p:sldId id="281" r:id="rId8"/>
    <p:sldId id="301" r:id="rId9"/>
    <p:sldId id="282" r:id="rId10"/>
    <p:sldId id="302" r:id="rId11"/>
    <p:sldId id="299" r:id="rId12"/>
    <p:sldId id="300" r:id="rId13"/>
    <p:sldId id="295" r:id="rId14"/>
    <p:sldId id="303" r:id="rId15"/>
    <p:sldId id="304" r:id="rId16"/>
    <p:sldId id="268" r:id="rId17"/>
    <p:sldId id="30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1325"/>
    <a:srgbClr val="72F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C43493-DDB6-FAE9-C66C-1F414F0AA97B}" v="5" dt="2025-05-29T06:18:39.213"/>
    <p1510:client id="{3AE5F9C6-5A92-BDF0-C722-BE9B896F889A}" v="1" dt="2025-05-29T16:38:56.635"/>
    <p1510:client id="{4752B757-73AA-CAC2-C119-0648AABCC44A}" v="2" dt="2025-05-29T16:28:07.661"/>
    <p1510:client id="{5BEE54FD-0189-7530-0B92-B0CA527AFCAF}" v="14" dt="2025-05-29T01:21:12.743"/>
    <p1510:client id="{8B5BBC74-6D7F-4D21-B994-F55CEB98425F}" v="3908" dt="2025-05-29T16:31:22.500"/>
    <p1510:client id="{D7179D1D-45F8-F484-5BCF-0BF4DF1C8B7A}" v="618" dt="2025-05-29T03:05:58.241"/>
    <p1510:client id="{F578ED19-81D6-DF8B-A366-359AC7330A22}" v="9" dt="2025-05-29T14:48:06.9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kshmi Manackadath Reghukumar" userId="S::lmanackadathreghukum@my.bcit.ca::c05cf17b-e9fd-4eb8-aede-b78207b857c8" providerId="AD" clId="Web-{5BEE54FD-0189-7530-0B92-B0CA527AFCAF}"/>
    <pc:docChg chg="modSld">
      <pc:chgData name="Lakshmi Manackadath Reghukumar" userId="S::lmanackadathreghukum@my.bcit.ca::c05cf17b-e9fd-4eb8-aede-b78207b857c8" providerId="AD" clId="Web-{5BEE54FD-0189-7530-0B92-B0CA527AFCAF}" dt="2025-05-29T01:21:10.055" v="12" actId="20577"/>
      <pc:docMkLst>
        <pc:docMk/>
      </pc:docMkLst>
      <pc:sldChg chg="addSp modSp mod modClrScheme chgLayout">
        <pc:chgData name="Lakshmi Manackadath Reghukumar" userId="S::lmanackadathreghukum@my.bcit.ca::c05cf17b-e9fd-4eb8-aede-b78207b857c8" providerId="AD" clId="Web-{5BEE54FD-0189-7530-0B92-B0CA527AFCAF}" dt="2025-05-29T01:21:10.055" v="12" actId="20577"/>
        <pc:sldMkLst>
          <pc:docMk/>
          <pc:sldMk cId="2498987844" sldId="257"/>
        </pc:sldMkLst>
        <pc:spChg chg="add mod">
          <ac:chgData name="Lakshmi Manackadath Reghukumar" userId="S::lmanackadathreghukum@my.bcit.ca::c05cf17b-e9fd-4eb8-aede-b78207b857c8" providerId="AD" clId="Web-{5BEE54FD-0189-7530-0B92-B0CA527AFCAF}" dt="2025-05-29T01:21:10.055" v="12" actId="20577"/>
          <ac:spMkLst>
            <pc:docMk/>
            <pc:sldMk cId="2498987844" sldId="257"/>
            <ac:spMk id="2" creationId="{99F48002-77F4-BFE0-2763-219210C8D467}"/>
          </ac:spMkLst>
        </pc:spChg>
      </pc:sldChg>
    </pc:docChg>
  </pc:docChgLst>
  <pc:docChgLst>
    <pc:chgData name="Suteash Selvam" userId="S::sselvam1@my.bcit.ca::4b055fcc-02fd-4f3e-80de-09a463c0eeae" providerId="AD" clId="Web-{A4A73611-0010-31CA-2B01-7ABCAD082DCD}"/>
    <pc:docChg chg="modSld">
      <pc:chgData name="Suteash Selvam" userId="S::sselvam1@my.bcit.ca::4b055fcc-02fd-4f3e-80de-09a463c0eeae" providerId="AD" clId="Web-{A4A73611-0010-31CA-2B01-7ABCAD082DCD}" dt="2025-05-27T22:54:56.816" v="6"/>
      <pc:docMkLst>
        <pc:docMk/>
      </pc:docMkLst>
      <pc:sldChg chg="modSp">
        <pc:chgData name="Suteash Selvam" userId="S::sselvam1@my.bcit.ca::4b055fcc-02fd-4f3e-80de-09a463c0eeae" providerId="AD" clId="Web-{A4A73611-0010-31CA-2B01-7ABCAD082DCD}" dt="2025-05-27T22:52:25.219" v="3" actId="1076"/>
        <pc:sldMkLst>
          <pc:docMk/>
          <pc:sldMk cId="109857222" sldId="256"/>
        </pc:sldMkLst>
      </pc:sldChg>
      <pc:sldChg chg="delSp modSp">
        <pc:chgData name="Suteash Selvam" userId="S::sselvam1@my.bcit.ca::4b055fcc-02fd-4f3e-80de-09a463c0eeae" providerId="AD" clId="Web-{A4A73611-0010-31CA-2B01-7ABCAD082DCD}" dt="2025-05-27T22:54:56.816" v="6"/>
        <pc:sldMkLst>
          <pc:docMk/>
          <pc:sldMk cId="2498987844" sldId="257"/>
        </pc:sldMkLst>
      </pc:sldChg>
    </pc:docChg>
  </pc:docChgLst>
  <pc:docChgLst>
    <pc:chgData name="Alireza TalebiMokhtar" userId="S::atalebimokhtar@my.bcit.ca::f0df4e45-f623-41a0-b96c-575754eb3227" providerId="AD" clId="Web-{4752B757-73AA-CAC2-C119-0648AABCC44A}"/>
    <pc:docChg chg="modSld">
      <pc:chgData name="Alireza TalebiMokhtar" userId="S::atalebimokhtar@my.bcit.ca::f0df4e45-f623-41a0-b96c-575754eb3227" providerId="AD" clId="Web-{4752B757-73AA-CAC2-C119-0648AABCC44A}" dt="2025-05-29T16:28:07.661" v="1" actId="20577"/>
      <pc:docMkLst>
        <pc:docMk/>
      </pc:docMkLst>
      <pc:sldChg chg="modSp">
        <pc:chgData name="Alireza TalebiMokhtar" userId="S::atalebimokhtar@my.bcit.ca::f0df4e45-f623-41a0-b96c-575754eb3227" providerId="AD" clId="Web-{4752B757-73AA-CAC2-C119-0648AABCC44A}" dt="2025-05-29T16:28:07.661" v="1" actId="20577"/>
        <pc:sldMkLst>
          <pc:docMk/>
          <pc:sldMk cId="3818063002" sldId="304"/>
        </pc:sldMkLst>
        <pc:spChg chg="mod">
          <ac:chgData name="Alireza TalebiMokhtar" userId="S::atalebimokhtar@my.bcit.ca::f0df4e45-f623-41a0-b96c-575754eb3227" providerId="AD" clId="Web-{4752B757-73AA-CAC2-C119-0648AABCC44A}" dt="2025-05-29T16:28:07.661" v="1" actId="20577"/>
          <ac:spMkLst>
            <pc:docMk/>
            <pc:sldMk cId="3818063002" sldId="304"/>
            <ac:spMk id="10" creationId="{B64F4655-0400-1868-0EBA-567473709CEB}"/>
          </ac:spMkLst>
        </pc:spChg>
      </pc:sldChg>
    </pc:docChg>
  </pc:docChgLst>
  <pc:docChgLst>
    <pc:chgData name="Lakshmi Manackadath Reghukumar" userId="S::lmanackadathreghukum@my.bcit.ca::c05cf17b-e9fd-4eb8-aede-b78207b857c8" providerId="AD" clId="Web-{07E404DB-3040-F8A0-1423-BB2EA22A762C}"/>
    <pc:docChg chg="addSld modSld">
      <pc:chgData name="Lakshmi Manackadath Reghukumar" userId="S::lmanackadathreghukum@my.bcit.ca::c05cf17b-e9fd-4eb8-aede-b78207b857c8" providerId="AD" clId="Web-{07E404DB-3040-F8A0-1423-BB2EA22A762C}" dt="2025-05-23T20:36:40.958" v="51"/>
      <pc:docMkLst>
        <pc:docMk/>
      </pc:docMkLst>
      <pc:sldChg chg="modSp">
        <pc:chgData name="Lakshmi Manackadath Reghukumar" userId="S::lmanackadathreghukum@my.bcit.ca::c05cf17b-e9fd-4eb8-aede-b78207b857c8" providerId="AD" clId="Web-{07E404DB-3040-F8A0-1423-BB2EA22A762C}" dt="2025-05-23T20:36:28.395" v="46" actId="20577"/>
        <pc:sldMkLst>
          <pc:docMk/>
          <pc:sldMk cId="109857222" sldId="256"/>
        </pc:sldMkLst>
      </pc:sldChg>
      <pc:sldChg chg="new">
        <pc:chgData name="Lakshmi Manackadath Reghukumar" userId="S::lmanackadathreghukum@my.bcit.ca::c05cf17b-e9fd-4eb8-aede-b78207b857c8" providerId="AD" clId="Web-{07E404DB-3040-F8A0-1423-BB2EA22A762C}" dt="2025-05-23T20:36:32.442" v="47"/>
        <pc:sldMkLst>
          <pc:docMk/>
          <pc:sldMk cId="2498987844" sldId="257"/>
        </pc:sldMkLst>
      </pc:sldChg>
      <pc:sldChg chg="new">
        <pc:chgData name="Lakshmi Manackadath Reghukumar" userId="S::lmanackadathreghukum@my.bcit.ca::c05cf17b-e9fd-4eb8-aede-b78207b857c8" providerId="AD" clId="Web-{07E404DB-3040-F8A0-1423-BB2EA22A762C}" dt="2025-05-23T20:36:34.739" v="48"/>
        <pc:sldMkLst>
          <pc:docMk/>
          <pc:sldMk cId="2966230037" sldId="258"/>
        </pc:sldMkLst>
      </pc:sldChg>
      <pc:sldChg chg="new">
        <pc:chgData name="Lakshmi Manackadath Reghukumar" userId="S::lmanackadathreghukum@my.bcit.ca::c05cf17b-e9fd-4eb8-aede-b78207b857c8" providerId="AD" clId="Web-{07E404DB-3040-F8A0-1423-BB2EA22A762C}" dt="2025-05-23T20:36:36.583" v="49"/>
        <pc:sldMkLst>
          <pc:docMk/>
          <pc:sldMk cId="759483263" sldId="259"/>
        </pc:sldMkLst>
      </pc:sldChg>
      <pc:sldChg chg="new">
        <pc:chgData name="Lakshmi Manackadath Reghukumar" userId="S::lmanackadathreghukum@my.bcit.ca::c05cf17b-e9fd-4eb8-aede-b78207b857c8" providerId="AD" clId="Web-{07E404DB-3040-F8A0-1423-BB2EA22A762C}" dt="2025-05-23T20:36:38.895" v="50"/>
        <pc:sldMkLst>
          <pc:docMk/>
          <pc:sldMk cId="1160727261" sldId="260"/>
        </pc:sldMkLst>
      </pc:sldChg>
      <pc:sldChg chg="new">
        <pc:chgData name="Lakshmi Manackadath Reghukumar" userId="S::lmanackadathreghukum@my.bcit.ca::c05cf17b-e9fd-4eb8-aede-b78207b857c8" providerId="AD" clId="Web-{07E404DB-3040-F8A0-1423-BB2EA22A762C}" dt="2025-05-23T20:36:40.958" v="51"/>
        <pc:sldMkLst>
          <pc:docMk/>
          <pc:sldMk cId="1005195940" sldId="261"/>
        </pc:sldMkLst>
      </pc:sldChg>
    </pc:docChg>
  </pc:docChgLst>
  <pc:docChgLst>
    <pc:chgData name="Suteash Selvam" userId="S::sselvam1@my.bcit.ca::4b055fcc-02fd-4f3e-80de-09a463c0eeae" providerId="AD" clId="Web-{3AE5F9C6-5A92-BDF0-C722-BE9B896F889A}"/>
    <pc:docChg chg="modSld">
      <pc:chgData name="Suteash Selvam" userId="S::sselvam1@my.bcit.ca::4b055fcc-02fd-4f3e-80de-09a463c0eeae" providerId="AD" clId="Web-{3AE5F9C6-5A92-BDF0-C722-BE9B896F889A}" dt="2025-05-29T16:38:56.635" v="0" actId="1076"/>
      <pc:docMkLst>
        <pc:docMk/>
      </pc:docMkLst>
      <pc:sldChg chg="modSp">
        <pc:chgData name="Suteash Selvam" userId="S::sselvam1@my.bcit.ca::4b055fcc-02fd-4f3e-80de-09a463c0eeae" providerId="AD" clId="Web-{3AE5F9C6-5A92-BDF0-C722-BE9B896F889A}" dt="2025-05-29T16:38:56.635" v="0" actId="1076"/>
        <pc:sldMkLst>
          <pc:docMk/>
          <pc:sldMk cId="2110483219" sldId="274"/>
        </pc:sldMkLst>
        <pc:picChg chg="mod">
          <ac:chgData name="Suteash Selvam" userId="S::sselvam1@my.bcit.ca::4b055fcc-02fd-4f3e-80de-09a463c0eeae" providerId="AD" clId="Web-{3AE5F9C6-5A92-BDF0-C722-BE9B896F889A}" dt="2025-05-29T16:38:56.635" v="0" actId="1076"/>
          <ac:picMkLst>
            <pc:docMk/>
            <pc:sldMk cId="2110483219" sldId="274"/>
            <ac:picMk id="7" creationId="{1647DCF8-8215-F652-94F7-9E7B0E9DA5EF}"/>
          </ac:picMkLst>
        </pc:picChg>
      </pc:sldChg>
    </pc:docChg>
  </pc:docChgLst>
  <pc:docChgLst>
    <pc:chgData name="Kien Nguyen" userId="S::knguyen149@my.bcit.ca::98d1cb3a-7c22-43e1-bcfb-aa4885872b3f" providerId="AD" clId="Web-{35C43493-DDB6-FAE9-C66C-1F414F0AA97B}"/>
    <pc:docChg chg="modSld">
      <pc:chgData name="Kien Nguyen" userId="S::knguyen149@my.bcit.ca::98d1cb3a-7c22-43e1-bcfb-aa4885872b3f" providerId="AD" clId="Web-{35C43493-DDB6-FAE9-C66C-1F414F0AA97B}" dt="2025-05-29T06:18:39.213" v="4" actId="20577"/>
      <pc:docMkLst>
        <pc:docMk/>
      </pc:docMkLst>
      <pc:sldChg chg="modSp">
        <pc:chgData name="Kien Nguyen" userId="S::knguyen149@my.bcit.ca::98d1cb3a-7c22-43e1-bcfb-aa4885872b3f" providerId="AD" clId="Web-{35C43493-DDB6-FAE9-C66C-1F414F0AA97B}" dt="2025-05-29T06:18:39.213" v="4" actId="20577"/>
        <pc:sldMkLst>
          <pc:docMk/>
          <pc:sldMk cId="3913205255" sldId="303"/>
        </pc:sldMkLst>
        <pc:spChg chg="mod">
          <ac:chgData name="Kien Nguyen" userId="S::knguyen149@my.bcit.ca::98d1cb3a-7c22-43e1-bcfb-aa4885872b3f" providerId="AD" clId="Web-{35C43493-DDB6-FAE9-C66C-1F414F0AA97B}" dt="2025-05-29T06:18:39.213" v="4" actId="20577"/>
          <ac:spMkLst>
            <pc:docMk/>
            <pc:sldMk cId="3913205255" sldId="303"/>
            <ac:spMk id="10" creationId="{15580FD2-CD9A-2337-35D8-25C69D648C1C}"/>
          </ac:spMkLst>
        </pc:spChg>
      </pc:sldChg>
    </pc:docChg>
  </pc:docChgLst>
  <pc:docChgLst>
    <pc:chgData name="Lakshmi Manackadath Reghukumar" userId="c05cf17b-e9fd-4eb8-aede-b78207b857c8" providerId="ADAL" clId="{8B5BBC74-6D7F-4D21-B994-F55CEB98425F}"/>
    <pc:docChg chg="undo custSel addSld delSld modSld sldOrd">
      <pc:chgData name="Lakshmi Manackadath Reghukumar" userId="c05cf17b-e9fd-4eb8-aede-b78207b857c8" providerId="ADAL" clId="{8B5BBC74-6D7F-4D21-B994-F55CEB98425F}" dt="2025-05-29T16:31:22.500" v="4091" actId="1076"/>
      <pc:docMkLst>
        <pc:docMk/>
      </pc:docMkLst>
      <pc:sldChg chg="addSp del">
        <pc:chgData name="Lakshmi Manackadath Reghukumar" userId="c05cf17b-e9fd-4eb8-aede-b78207b857c8" providerId="ADAL" clId="{8B5BBC74-6D7F-4D21-B994-F55CEB98425F}" dt="2025-05-29T02:00:59.422" v="904" actId="47"/>
        <pc:sldMkLst>
          <pc:docMk/>
          <pc:sldMk cId="109857222" sldId="256"/>
        </pc:sldMkLst>
        <pc:spChg chg="add">
          <ac:chgData name="Lakshmi Manackadath Reghukumar" userId="c05cf17b-e9fd-4eb8-aede-b78207b857c8" providerId="ADAL" clId="{8B5BBC74-6D7F-4D21-B994-F55CEB98425F}" dt="2025-05-29T01:45:19.085" v="272"/>
          <ac:spMkLst>
            <pc:docMk/>
            <pc:sldMk cId="109857222" sldId="256"/>
            <ac:spMk id="4" creationId="{902FF4E9-0F4D-4DE0-DCA5-62DB54F9B7C7}"/>
          </ac:spMkLst>
        </pc:spChg>
        <pc:picChg chg="add">
          <ac:chgData name="Lakshmi Manackadath Reghukumar" userId="c05cf17b-e9fd-4eb8-aede-b78207b857c8" providerId="ADAL" clId="{8B5BBC74-6D7F-4D21-B994-F55CEB98425F}" dt="2025-05-29T01:45:57.621" v="273"/>
          <ac:picMkLst>
            <pc:docMk/>
            <pc:sldMk cId="109857222" sldId="256"/>
            <ac:picMk id="5" creationId="{485294C6-B4ED-56B1-EDC2-6252A9EACB44}"/>
          </ac:picMkLst>
        </pc:picChg>
      </pc:sldChg>
      <pc:sldChg chg="del">
        <pc:chgData name="Lakshmi Manackadath Reghukumar" userId="c05cf17b-e9fd-4eb8-aede-b78207b857c8" providerId="ADAL" clId="{8B5BBC74-6D7F-4D21-B994-F55CEB98425F}" dt="2025-05-29T02:01:20.026" v="906" actId="47"/>
        <pc:sldMkLst>
          <pc:docMk/>
          <pc:sldMk cId="2498987844" sldId="257"/>
        </pc:sldMkLst>
      </pc:sldChg>
      <pc:sldChg chg="addSp delSp modSp del mod">
        <pc:chgData name="Lakshmi Manackadath Reghukumar" userId="c05cf17b-e9fd-4eb8-aede-b78207b857c8" providerId="ADAL" clId="{8B5BBC74-6D7F-4D21-B994-F55CEB98425F}" dt="2025-05-29T02:14:22.537" v="1150" actId="47"/>
        <pc:sldMkLst>
          <pc:docMk/>
          <pc:sldMk cId="2966230037" sldId="258"/>
        </pc:sldMkLst>
        <pc:spChg chg="mod">
          <ac:chgData name="Lakshmi Manackadath Reghukumar" userId="c05cf17b-e9fd-4eb8-aede-b78207b857c8" providerId="ADAL" clId="{8B5BBC74-6D7F-4D21-B994-F55CEB98425F}" dt="2025-05-29T01:34:51.129" v="128" actId="20577"/>
          <ac:spMkLst>
            <pc:docMk/>
            <pc:sldMk cId="2966230037" sldId="258"/>
            <ac:spMk id="2" creationId="{EE918C59-2D99-4359-165A-6AEB54141F99}"/>
          </ac:spMkLst>
        </pc:spChg>
        <pc:spChg chg="del">
          <ac:chgData name="Lakshmi Manackadath Reghukumar" userId="c05cf17b-e9fd-4eb8-aede-b78207b857c8" providerId="ADAL" clId="{8B5BBC74-6D7F-4D21-B994-F55CEB98425F}" dt="2025-05-29T01:29:12.495" v="0" actId="478"/>
          <ac:spMkLst>
            <pc:docMk/>
            <pc:sldMk cId="2966230037" sldId="258"/>
            <ac:spMk id="3" creationId="{50F2D621-F893-E9CA-BE93-411C297CC8E4}"/>
          </ac:spMkLst>
        </pc:spChg>
        <pc:spChg chg="add mod">
          <ac:chgData name="Lakshmi Manackadath Reghukumar" userId="c05cf17b-e9fd-4eb8-aede-b78207b857c8" providerId="ADAL" clId="{8B5BBC74-6D7F-4D21-B994-F55CEB98425F}" dt="2025-05-29T01:29:14.588" v="1"/>
          <ac:spMkLst>
            <pc:docMk/>
            <pc:sldMk cId="2966230037" sldId="258"/>
            <ac:spMk id="10" creationId="{E747F3C7-67B8-4F03-A7BE-B885436D6229}"/>
          </ac:spMkLst>
        </pc:spChg>
        <pc:spChg chg="add mod">
          <ac:chgData name="Lakshmi Manackadath Reghukumar" userId="c05cf17b-e9fd-4eb8-aede-b78207b857c8" providerId="ADAL" clId="{8B5BBC74-6D7F-4D21-B994-F55CEB98425F}" dt="2025-05-29T01:30:36.989" v="89" actId="20577"/>
          <ac:spMkLst>
            <pc:docMk/>
            <pc:sldMk cId="2966230037" sldId="258"/>
            <ac:spMk id="12" creationId="{8E47976B-5BB1-4B67-867F-EBBAFD1F71F2}"/>
          </ac:spMkLst>
        </pc:spChg>
        <pc:spChg chg="add mod">
          <ac:chgData name="Lakshmi Manackadath Reghukumar" userId="c05cf17b-e9fd-4eb8-aede-b78207b857c8" providerId="ADAL" clId="{8B5BBC74-6D7F-4D21-B994-F55CEB98425F}" dt="2025-05-29T01:30:24.649" v="86" actId="20577"/>
          <ac:spMkLst>
            <pc:docMk/>
            <pc:sldMk cId="2966230037" sldId="258"/>
            <ac:spMk id="14" creationId="{C549524F-81A1-4D39-9E8D-E8BE0174EE9E}"/>
          </ac:spMkLst>
        </pc:spChg>
        <pc:spChg chg="add mod">
          <ac:chgData name="Lakshmi Manackadath Reghukumar" userId="c05cf17b-e9fd-4eb8-aede-b78207b857c8" providerId="ADAL" clId="{8B5BBC74-6D7F-4D21-B994-F55CEB98425F}" dt="2025-05-29T01:30:11.629" v="78" actId="20577"/>
          <ac:spMkLst>
            <pc:docMk/>
            <pc:sldMk cId="2966230037" sldId="258"/>
            <ac:spMk id="16" creationId="{BDDDE159-C3AE-4133-903B-E77A7F70A74A}"/>
          </ac:spMkLst>
        </pc:spChg>
        <pc:spChg chg="add mod">
          <ac:chgData name="Lakshmi Manackadath Reghukumar" userId="c05cf17b-e9fd-4eb8-aede-b78207b857c8" providerId="ADAL" clId="{8B5BBC74-6D7F-4D21-B994-F55CEB98425F}" dt="2025-05-29T01:30:06.945" v="71" actId="20577"/>
          <ac:spMkLst>
            <pc:docMk/>
            <pc:sldMk cId="2966230037" sldId="258"/>
            <ac:spMk id="18" creationId="{0BFC9BB4-9CAB-4540-BDD0-FB9AFD7B304D}"/>
          </ac:spMkLst>
        </pc:spChg>
        <pc:grpChg chg="del mod">
          <ac:chgData name="Lakshmi Manackadath Reghukumar" userId="c05cf17b-e9fd-4eb8-aede-b78207b857c8" providerId="ADAL" clId="{8B5BBC74-6D7F-4D21-B994-F55CEB98425F}" dt="2025-05-29T01:34:10.909" v="101" actId="478"/>
          <ac:grpSpMkLst>
            <pc:docMk/>
            <pc:sldMk cId="2966230037" sldId="258"/>
            <ac:grpSpMk id="4" creationId="{4AF943C0-DD46-4896-94A2-DE26BFA1189A}"/>
          </ac:grpSpMkLst>
        </pc:grpChg>
        <pc:grpChg chg="del mod">
          <ac:chgData name="Lakshmi Manackadath Reghukumar" userId="c05cf17b-e9fd-4eb8-aede-b78207b857c8" providerId="ADAL" clId="{8B5BBC74-6D7F-4D21-B994-F55CEB98425F}" dt="2025-05-29T01:34:12.381" v="103" actId="478"/>
          <ac:grpSpMkLst>
            <pc:docMk/>
            <pc:sldMk cId="2966230037" sldId="258"/>
            <ac:grpSpMk id="5" creationId="{706D705D-E0E2-4F01-BB83-68EA8B87B7A2}"/>
          </ac:grpSpMkLst>
        </pc:grpChg>
        <pc:grpChg chg="del mod">
          <ac:chgData name="Lakshmi Manackadath Reghukumar" userId="c05cf17b-e9fd-4eb8-aede-b78207b857c8" providerId="ADAL" clId="{8B5BBC74-6D7F-4D21-B994-F55CEB98425F}" dt="2025-05-29T01:34:11.600" v="102" actId="478"/>
          <ac:grpSpMkLst>
            <pc:docMk/>
            <pc:sldMk cId="2966230037" sldId="258"/>
            <ac:grpSpMk id="6" creationId="{BC620D12-7611-4F28-A3EB-6ACE5A795AC7}"/>
          </ac:grpSpMkLst>
        </pc:grpChg>
        <pc:grpChg chg="del mod">
          <ac:chgData name="Lakshmi Manackadath Reghukumar" userId="c05cf17b-e9fd-4eb8-aede-b78207b857c8" providerId="ADAL" clId="{8B5BBC74-6D7F-4D21-B994-F55CEB98425F}" dt="2025-05-29T01:34:13.293" v="104" actId="478"/>
          <ac:grpSpMkLst>
            <pc:docMk/>
            <pc:sldMk cId="2966230037" sldId="258"/>
            <ac:grpSpMk id="7" creationId="{FFB25261-2A9D-4089-9B0B-B049F770C7BE}"/>
          </ac:grpSpMkLst>
        </pc:grpChg>
        <pc:grpChg chg="del mod">
          <ac:chgData name="Lakshmi Manackadath Reghukumar" userId="c05cf17b-e9fd-4eb8-aede-b78207b857c8" providerId="ADAL" clId="{8B5BBC74-6D7F-4D21-B994-F55CEB98425F}" dt="2025-05-29T01:30:39.322" v="90" actId="478"/>
          <ac:grpSpMkLst>
            <pc:docMk/>
            <pc:sldMk cId="2966230037" sldId="258"/>
            <ac:grpSpMk id="8" creationId="{33061705-488A-4AF2-9A09-F819F2223FB8}"/>
          </ac:grpSpMkLst>
        </pc:grpChg>
        <pc:picChg chg="add mod">
          <ac:chgData name="Lakshmi Manackadath Reghukumar" userId="c05cf17b-e9fd-4eb8-aede-b78207b857c8" providerId="ADAL" clId="{8B5BBC74-6D7F-4D21-B994-F55CEB98425F}" dt="2025-05-29T01:29:14.588" v="1"/>
          <ac:picMkLst>
            <pc:docMk/>
            <pc:sldMk cId="2966230037" sldId="258"/>
            <ac:picMk id="9" creationId="{9C4030C1-E9DB-4ACC-9DF9-586A2007A963}"/>
          </ac:picMkLst>
        </pc:picChg>
        <pc:picChg chg="add mod">
          <ac:chgData name="Lakshmi Manackadath Reghukumar" userId="c05cf17b-e9fd-4eb8-aede-b78207b857c8" providerId="ADAL" clId="{8B5BBC74-6D7F-4D21-B994-F55CEB98425F}" dt="2025-05-29T01:29:14.588" v="1"/>
          <ac:picMkLst>
            <pc:docMk/>
            <pc:sldMk cId="2966230037" sldId="258"/>
            <ac:picMk id="11" creationId="{B9AA321A-0907-4EA4-91E9-52AA5D429B24}"/>
          </ac:picMkLst>
        </pc:picChg>
        <pc:picChg chg="add mod">
          <ac:chgData name="Lakshmi Manackadath Reghukumar" userId="c05cf17b-e9fd-4eb8-aede-b78207b857c8" providerId="ADAL" clId="{8B5BBC74-6D7F-4D21-B994-F55CEB98425F}" dt="2025-05-29T01:29:14.588" v="1"/>
          <ac:picMkLst>
            <pc:docMk/>
            <pc:sldMk cId="2966230037" sldId="258"/>
            <ac:picMk id="13" creationId="{AAF62D39-42AF-4E30-9399-5AB0DF381864}"/>
          </ac:picMkLst>
        </pc:picChg>
        <pc:picChg chg="add mod">
          <ac:chgData name="Lakshmi Manackadath Reghukumar" userId="c05cf17b-e9fd-4eb8-aede-b78207b857c8" providerId="ADAL" clId="{8B5BBC74-6D7F-4D21-B994-F55CEB98425F}" dt="2025-05-29T01:29:14.588" v="1"/>
          <ac:picMkLst>
            <pc:docMk/>
            <pc:sldMk cId="2966230037" sldId="258"/>
            <ac:picMk id="15" creationId="{3CCE7FED-A157-4F81-9539-BD31614982D2}"/>
          </ac:picMkLst>
        </pc:picChg>
        <pc:picChg chg="add mod">
          <ac:chgData name="Lakshmi Manackadath Reghukumar" userId="c05cf17b-e9fd-4eb8-aede-b78207b857c8" providerId="ADAL" clId="{8B5BBC74-6D7F-4D21-B994-F55CEB98425F}" dt="2025-05-29T01:29:14.588" v="1"/>
          <ac:picMkLst>
            <pc:docMk/>
            <pc:sldMk cId="2966230037" sldId="258"/>
            <ac:picMk id="17" creationId="{223DF448-712D-493A-BCF9-7CDE64DC0C8C}"/>
          </ac:picMkLst>
        </pc:picChg>
      </pc:sldChg>
      <pc:sldChg chg="modSp del mod">
        <pc:chgData name="Lakshmi Manackadath Reghukumar" userId="c05cf17b-e9fd-4eb8-aede-b78207b857c8" providerId="ADAL" clId="{8B5BBC74-6D7F-4D21-B994-F55CEB98425F}" dt="2025-05-29T02:14:50.440" v="1156" actId="47"/>
        <pc:sldMkLst>
          <pc:docMk/>
          <pc:sldMk cId="759483263" sldId="259"/>
        </pc:sldMkLst>
        <pc:spChg chg="mod">
          <ac:chgData name="Lakshmi Manackadath Reghukumar" userId="c05cf17b-e9fd-4eb8-aede-b78207b857c8" providerId="ADAL" clId="{8B5BBC74-6D7F-4D21-B994-F55CEB98425F}" dt="2025-05-29T01:35:43.136" v="139" actId="20577"/>
          <ac:spMkLst>
            <pc:docMk/>
            <pc:sldMk cId="759483263" sldId="259"/>
            <ac:spMk id="2" creationId="{37FBAC27-211A-8C52-C35A-4ACBCE1687EE}"/>
          </ac:spMkLst>
        </pc:spChg>
        <pc:spChg chg="mod">
          <ac:chgData name="Lakshmi Manackadath Reghukumar" userId="c05cf17b-e9fd-4eb8-aede-b78207b857c8" providerId="ADAL" clId="{8B5BBC74-6D7F-4D21-B994-F55CEB98425F}" dt="2025-05-29T01:35:39.447" v="129" actId="113"/>
          <ac:spMkLst>
            <pc:docMk/>
            <pc:sldMk cId="759483263" sldId="259"/>
            <ac:spMk id="3" creationId="{EEF2A238-1FB8-6D6D-C4CB-EFF3D599F044}"/>
          </ac:spMkLst>
        </pc:spChg>
      </pc:sldChg>
      <pc:sldChg chg="modSp del mod">
        <pc:chgData name="Lakshmi Manackadath Reghukumar" userId="c05cf17b-e9fd-4eb8-aede-b78207b857c8" providerId="ADAL" clId="{8B5BBC74-6D7F-4D21-B994-F55CEB98425F}" dt="2025-05-29T02:14:50.440" v="1156" actId="47"/>
        <pc:sldMkLst>
          <pc:docMk/>
          <pc:sldMk cId="1160727261" sldId="260"/>
        </pc:sldMkLst>
        <pc:spChg chg="mod">
          <ac:chgData name="Lakshmi Manackadath Reghukumar" userId="c05cf17b-e9fd-4eb8-aede-b78207b857c8" providerId="ADAL" clId="{8B5BBC74-6D7F-4D21-B994-F55CEB98425F}" dt="2025-05-29T01:35:55.212" v="155" actId="20577"/>
          <ac:spMkLst>
            <pc:docMk/>
            <pc:sldMk cId="1160727261" sldId="260"/>
            <ac:spMk id="2" creationId="{9568D83C-63A3-1CDB-0AA6-15B8DED8F5A0}"/>
          </ac:spMkLst>
        </pc:spChg>
      </pc:sldChg>
      <pc:sldChg chg="modSp del mod">
        <pc:chgData name="Lakshmi Manackadath Reghukumar" userId="c05cf17b-e9fd-4eb8-aede-b78207b857c8" providerId="ADAL" clId="{8B5BBC74-6D7F-4D21-B994-F55CEB98425F}" dt="2025-05-29T02:14:50.440" v="1156" actId="47"/>
        <pc:sldMkLst>
          <pc:docMk/>
          <pc:sldMk cId="1005195940" sldId="261"/>
        </pc:sldMkLst>
        <pc:spChg chg="mod">
          <ac:chgData name="Lakshmi Manackadath Reghukumar" userId="c05cf17b-e9fd-4eb8-aede-b78207b857c8" providerId="ADAL" clId="{8B5BBC74-6D7F-4D21-B994-F55CEB98425F}" dt="2025-05-29T01:36:10.396" v="177" actId="20577"/>
          <ac:spMkLst>
            <pc:docMk/>
            <pc:sldMk cId="1005195940" sldId="261"/>
            <ac:spMk id="2" creationId="{42CFD331-9F6A-AB6D-8D1E-35254FD081FC}"/>
          </ac:spMkLst>
        </pc:spChg>
      </pc:sldChg>
      <pc:sldChg chg="add del">
        <pc:chgData name="Lakshmi Manackadath Reghukumar" userId="c05cf17b-e9fd-4eb8-aede-b78207b857c8" providerId="ADAL" clId="{8B5BBC74-6D7F-4D21-B994-F55CEB98425F}" dt="2025-05-29T02:14:50.440" v="1156" actId="47"/>
        <pc:sldMkLst>
          <pc:docMk/>
          <pc:sldMk cId="980230070" sldId="262"/>
        </pc:sldMkLst>
      </pc:sldChg>
      <pc:sldChg chg="modSp add del mod">
        <pc:chgData name="Lakshmi Manackadath Reghukumar" userId="c05cf17b-e9fd-4eb8-aede-b78207b857c8" providerId="ADAL" clId="{8B5BBC74-6D7F-4D21-B994-F55CEB98425F}" dt="2025-05-29T02:14:50.440" v="1156" actId="47"/>
        <pc:sldMkLst>
          <pc:docMk/>
          <pc:sldMk cId="4164174480" sldId="263"/>
        </pc:sldMkLst>
        <pc:spChg chg="mod">
          <ac:chgData name="Lakshmi Manackadath Reghukumar" userId="c05cf17b-e9fd-4eb8-aede-b78207b857c8" providerId="ADAL" clId="{8B5BBC74-6D7F-4D21-B994-F55CEB98425F}" dt="2025-05-29T01:36:23.114" v="182" actId="20577"/>
          <ac:spMkLst>
            <pc:docMk/>
            <pc:sldMk cId="4164174480" sldId="263"/>
            <ac:spMk id="2" creationId="{BCE9A945-4964-602E-BCF2-16BD1E72E307}"/>
          </ac:spMkLst>
        </pc:spChg>
      </pc:sldChg>
      <pc:sldChg chg="modSp add del mod">
        <pc:chgData name="Lakshmi Manackadath Reghukumar" userId="c05cf17b-e9fd-4eb8-aede-b78207b857c8" providerId="ADAL" clId="{8B5BBC74-6D7F-4D21-B994-F55CEB98425F}" dt="2025-05-29T02:14:50.440" v="1156" actId="47"/>
        <pc:sldMkLst>
          <pc:docMk/>
          <pc:sldMk cId="1246864895" sldId="264"/>
        </pc:sldMkLst>
        <pc:spChg chg="mod">
          <ac:chgData name="Lakshmi Manackadath Reghukumar" userId="c05cf17b-e9fd-4eb8-aede-b78207b857c8" providerId="ADAL" clId="{8B5BBC74-6D7F-4D21-B994-F55CEB98425F}" dt="2025-05-29T01:36:42.415" v="196" actId="20577"/>
          <ac:spMkLst>
            <pc:docMk/>
            <pc:sldMk cId="1246864895" sldId="264"/>
            <ac:spMk id="2" creationId="{80387B0A-A8DB-F531-F6DF-D0C3039FE033}"/>
          </ac:spMkLst>
        </pc:spChg>
      </pc:sldChg>
      <pc:sldChg chg="new del">
        <pc:chgData name="Lakshmi Manackadath Reghukumar" userId="c05cf17b-e9fd-4eb8-aede-b78207b857c8" providerId="ADAL" clId="{8B5BBC74-6D7F-4D21-B994-F55CEB98425F}" dt="2025-05-29T01:41:38.969" v="199" actId="47"/>
        <pc:sldMkLst>
          <pc:docMk/>
          <pc:sldMk cId="325559228" sldId="265"/>
        </pc:sldMkLst>
      </pc:sldChg>
      <pc:sldChg chg="addSp delSp modSp new del mod">
        <pc:chgData name="Lakshmi Manackadath Reghukumar" userId="c05cf17b-e9fd-4eb8-aede-b78207b857c8" providerId="ADAL" clId="{8B5BBC74-6D7F-4D21-B994-F55CEB98425F}" dt="2025-05-29T02:14:17.931" v="1148" actId="47"/>
        <pc:sldMkLst>
          <pc:docMk/>
          <pc:sldMk cId="3760654852" sldId="266"/>
        </pc:sldMkLst>
        <pc:spChg chg="del mod">
          <ac:chgData name="Lakshmi Manackadath Reghukumar" userId="c05cf17b-e9fd-4eb8-aede-b78207b857c8" providerId="ADAL" clId="{8B5BBC74-6D7F-4D21-B994-F55CEB98425F}" dt="2025-05-29T02:01:25.598" v="907" actId="21"/>
          <ac:spMkLst>
            <pc:docMk/>
            <pc:sldMk cId="3760654852" sldId="266"/>
            <ac:spMk id="3" creationId="{EFE7199F-CAFD-B703-50F5-9FA3523AA420}"/>
          </ac:spMkLst>
        </pc:spChg>
        <pc:spChg chg="add mod">
          <ac:chgData name="Lakshmi Manackadath Reghukumar" userId="c05cf17b-e9fd-4eb8-aede-b78207b857c8" providerId="ADAL" clId="{8B5BBC74-6D7F-4D21-B994-F55CEB98425F}" dt="2025-05-29T02:01:25.598" v="907" actId="21"/>
          <ac:spMkLst>
            <pc:docMk/>
            <pc:sldMk cId="3760654852" sldId="266"/>
            <ac:spMk id="5" creationId="{0585BFE9-8D9A-71E3-ED7F-E3184B8A8F18}"/>
          </ac:spMkLst>
        </pc:spChg>
      </pc:sldChg>
      <pc:sldChg chg="modSp add del mod">
        <pc:chgData name="Lakshmi Manackadath Reghukumar" userId="c05cf17b-e9fd-4eb8-aede-b78207b857c8" providerId="ADAL" clId="{8B5BBC74-6D7F-4D21-B994-F55CEB98425F}" dt="2025-05-29T02:14:50.440" v="1156" actId="47"/>
        <pc:sldMkLst>
          <pc:docMk/>
          <pc:sldMk cId="1060608303" sldId="267"/>
        </pc:sldMkLst>
        <pc:spChg chg="mod">
          <ac:chgData name="Lakshmi Manackadath Reghukumar" userId="c05cf17b-e9fd-4eb8-aede-b78207b857c8" providerId="ADAL" clId="{8B5BBC74-6D7F-4D21-B994-F55CEB98425F}" dt="2025-05-29T01:43:41.184" v="259" actId="20577"/>
          <ac:spMkLst>
            <pc:docMk/>
            <pc:sldMk cId="1060608303" sldId="267"/>
            <ac:spMk id="2" creationId="{78A9F557-CFA4-3BA3-443E-D04D9B2CB2E1}"/>
          </ac:spMkLst>
        </pc:spChg>
      </pc:sldChg>
      <pc:sldChg chg="addSp delSp modSp add mod modTransition setBg">
        <pc:chgData name="Lakshmi Manackadath Reghukumar" userId="c05cf17b-e9fd-4eb8-aede-b78207b857c8" providerId="ADAL" clId="{8B5BBC74-6D7F-4D21-B994-F55CEB98425F}" dt="2025-05-29T16:23:58.939" v="4069" actId="122"/>
        <pc:sldMkLst>
          <pc:docMk/>
          <pc:sldMk cId="2032520786" sldId="268"/>
        </pc:sldMkLst>
        <pc:spChg chg="mod">
          <ac:chgData name="Lakshmi Manackadath Reghukumar" userId="c05cf17b-e9fd-4eb8-aede-b78207b857c8" providerId="ADAL" clId="{8B5BBC74-6D7F-4D21-B994-F55CEB98425F}" dt="2025-05-29T16:14:48.793" v="4014" actId="1076"/>
          <ac:spMkLst>
            <pc:docMk/>
            <pc:sldMk cId="2032520786" sldId="268"/>
            <ac:spMk id="2" creationId="{7428B59D-C2B3-5A66-BC25-BE3620B3022B}"/>
          </ac:spMkLst>
        </pc:spChg>
        <pc:spChg chg="add del mod ord">
          <ac:chgData name="Lakshmi Manackadath Reghukumar" userId="c05cf17b-e9fd-4eb8-aede-b78207b857c8" providerId="ADAL" clId="{8B5BBC74-6D7F-4D21-B994-F55CEB98425F}" dt="2025-05-29T16:23:58.939" v="4069" actId="122"/>
          <ac:spMkLst>
            <pc:docMk/>
            <pc:sldMk cId="2032520786" sldId="268"/>
            <ac:spMk id="3" creationId="{7C651D94-8277-8027-075A-5FD1F2F566FC}"/>
          </ac:spMkLst>
        </pc:spChg>
        <pc:spChg chg="add del mod">
          <ac:chgData name="Lakshmi Manackadath Reghukumar" userId="c05cf17b-e9fd-4eb8-aede-b78207b857c8" providerId="ADAL" clId="{8B5BBC74-6D7F-4D21-B994-F55CEB98425F}" dt="2025-05-29T16:14:44.850" v="4013" actId="478"/>
          <ac:spMkLst>
            <pc:docMk/>
            <pc:sldMk cId="2032520786" sldId="268"/>
            <ac:spMk id="5" creationId="{CA2B3FCB-C2BB-9376-45A9-270C2166D336}"/>
          </ac:spMkLst>
        </pc:spChg>
        <pc:picChg chg="add mod">
          <ac:chgData name="Lakshmi Manackadath Reghukumar" userId="c05cf17b-e9fd-4eb8-aede-b78207b857c8" providerId="ADAL" clId="{8B5BBC74-6D7F-4D21-B994-F55CEB98425F}" dt="2025-05-29T15:24:08.762" v="3857"/>
          <ac:picMkLst>
            <pc:docMk/>
            <pc:sldMk cId="2032520786" sldId="268"/>
            <ac:picMk id="4" creationId="{720C0D9A-0012-D944-3167-0690557E5C22}"/>
          </ac:picMkLst>
        </pc:picChg>
        <pc:picChg chg="add del mod ord">
          <ac:chgData name="Lakshmi Manackadath Reghukumar" userId="c05cf17b-e9fd-4eb8-aede-b78207b857c8" providerId="ADAL" clId="{8B5BBC74-6D7F-4D21-B994-F55CEB98425F}" dt="2025-05-29T05:16:09.626" v="3850" actId="22"/>
          <ac:picMkLst>
            <pc:docMk/>
            <pc:sldMk cId="2032520786" sldId="268"/>
            <ac:picMk id="5" creationId="{563D2A64-BDA0-D454-E117-BCA458F01A07}"/>
          </ac:picMkLst>
        </pc:picChg>
      </pc:sldChg>
      <pc:sldChg chg="addSp delSp modSp add mod ord modTransition setBg">
        <pc:chgData name="Lakshmi Manackadath Reghukumar" userId="c05cf17b-e9fd-4eb8-aede-b78207b857c8" providerId="ADAL" clId="{8B5BBC74-6D7F-4D21-B994-F55CEB98425F}" dt="2025-05-29T16:16:37.299" v="4031"/>
        <pc:sldMkLst>
          <pc:docMk/>
          <pc:sldMk cId="2743761059" sldId="269"/>
        </pc:sldMkLst>
        <pc:spChg chg="add mod ord">
          <ac:chgData name="Lakshmi Manackadath Reghukumar" userId="c05cf17b-e9fd-4eb8-aede-b78207b857c8" providerId="ADAL" clId="{8B5BBC74-6D7F-4D21-B994-F55CEB98425F}" dt="2025-05-29T15:30:42.637" v="3897" actId="1076"/>
          <ac:spMkLst>
            <pc:docMk/>
            <pc:sldMk cId="2743761059" sldId="269"/>
            <ac:spMk id="2" creationId="{3E29FCC4-F889-4B50-9ED3-B189118F5FA4}"/>
          </ac:spMkLst>
        </pc:spChg>
        <pc:spChg chg="del mod">
          <ac:chgData name="Lakshmi Manackadath Reghukumar" userId="c05cf17b-e9fd-4eb8-aede-b78207b857c8" providerId="ADAL" clId="{8B5BBC74-6D7F-4D21-B994-F55CEB98425F}" dt="2025-05-29T01:48:59.394" v="330" actId="21"/>
          <ac:spMkLst>
            <pc:docMk/>
            <pc:sldMk cId="2743761059" sldId="269"/>
            <ac:spMk id="2" creationId="{A2A2C805-8198-A77E-9F9A-30F95CBF9653}"/>
          </ac:spMkLst>
        </pc:spChg>
        <pc:spChg chg="del">
          <ac:chgData name="Lakshmi Manackadath Reghukumar" userId="c05cf17b-e9fd-4eb8-aede-b78207b857c8" providerId="ADAL" clId="{8B5BBC74-6D7F-4D21-B994-F55CEB98425F}" dt="2025-05-29T01:53:30.892" v="374" actId="21"/>
          <ac:spMkLst>
            <pc:docMk/>
            <pc:sldMk cId="2743761059" sldId="269"/>
            <ac:spMk id="3" creationId="{7224554F-D2FE-F898-F89B-6AE84495329E}"/>
          </ac:spMkLst>
        </pc:spChg>
        <pc:spChg chg="add del mod">
          <ac:chgData name="Lakshmi Manackadath Reghukumar" userId="c05cf17b-e9fd-4eb8-aede-b78207b857c8" providerId="ADAL" clId="{8B5BBC74-6D7F-4D21-B994-F55CEB98425F}" dt="2025-05-29T01:53:27.123" v="373" actId="478"/>
          <ac:spMkLst>
            <pc:docMk/>
            <pc:sldMk cId="2743761059" sldId="269"/>
            <ac:spMk id="7" creationId="{FC6BFDD0-0608-F556-9291-6C9E6A7929B0}"/>
          </ac:spMkLst>
        </pc:spChg>
        <pc:spChg chg="add del mod">
          <ac:chgData name="Lakshmi Manackadath Reghukumar" userId="c05cf17b-e9fd-4eb8-aede-b78207b857c8" providerId="ADAL" clId="{8B5BBC74-6D7F-4D21-B994-F55CEB98425F}" dt="2025-05-29T01:59:58.043" v="897" actId="478"/>
          <ac:spMkLst>
            <pc:docMk/>
            <pc:sldMk cId="2743761059" sldId="269"/>
            <ac:spMk id="9" creationId="{E8DAEA76-740D-D662-E7B6-EAEF17A9625F}"/>
          </ac:spMkLst>
        </pc:spChg>
        <pc:spChg chg="add mod">
          <ac:chgData name="Lakshmi Manackadath Reghukumar" userId="c05cf17b-e9fd-4eb8-aede-b78207b857c8" providerId="ADAL" clId="{8B5BBC74-6D7F-4D21-B994-F55CEB98425F}" dt="2025-05-29T15:30:46.645" v="3898" actId="1076"/>
          <ac:spMkLst>
            <pc:docMk/>
            <pc:sldMk cId="2743761059" sldId="269"/>
            <ac:spMk id="10" creationId="{EFE7199F-CAFD-B703-50F5-9FA3523AA420}"/>
          </ac:spMkLst>
        </pc:spChg>
        <pc:grpChg chg="add mod">
          <ac:chgData name="Lakshmi Manackadath Reghukumar" userId="c05cf17b-e9fd-4eb8-aede-b78207b857c8" providerId="ADAL" clId="{8B5BBC74-6D7F-4D21-B994-F55CEB98425F}" dt="2025-05-29T15:30:42.637" v="3897" actId="1076"/>
          <ac:grpSpMkLst>
            <pc:docMk/>
            <pc:sldMk cId="2743761059" sldId="269"/>
            <ac:grpSpMk id="3" creationId="{45C19A00-C177-164E-D69F-C5DC29A6B1AE}"/>
          </ac:grpSpMkLst>
        </pc:grpChg>
        <pc:picChg chg="del mod modCrop">
          <ac:chgData name="Lakshmi Manackadath Reghukumar" userId="c05cf17b-e9fd-4eb8-aede-b78207b857c8" providerId="ADAL" clId="{8B5BBC74-6D7F-4D21-B994-F55CEB98425F}" dt="2025-05-29T02:01:15.082" v="905" actId="478"/>
          <ac:picMkLst>
            <pc:docMk/>
            <pc:sldMk cId="2743761059" sldId="269"/>
            <ac:picMk id="5" creationId="{DE0DF13D-50CF-B08B-447C-5197381D5345}"/>
          </ac:picMkLst>
        </pc:picChg>
        <pc:picChg chg="add mod">
          <ac:chgData name="Lakshmi Manackadath Reghukumar" userId="c05cf17b-e9fd-4eb8-aede-b78207b857c8" providerId="ADAL" clId="{8B5BBC74-6D7F-4D21-B994-F55CEB98425F}" dt="2025-05-29T15:30:42.637" v="3897" actId="1076"/>
          <ac:picMkLst>
            <pc:docMk/>
            <pc:sldMk cId="2743761059" sldId="269"/>
            <ac:picMk id="1026" creationId="{62F59264-B2E9-A407-4F5C-23082EC81143}"/>
          </ac:picMkLst>
        </pc:picChg>
        <pc:picChg chg="add mod">
          <ac:chgData name="Lakshmi Manackadath Reghukumar" userId="c05cf17b-e9fd-4eb8-aede-b78207b857c8" providerId="ADAL" clId="{8B5BBC74-6D7F-4D21-B994-F55CEB98425F}" dt="2025-05-29T15:30:42.637" v="3897" actId="1076"/>
          <ac:picMkLst>
            <pc:docMk/>
            <pc:sldMk cId="2743761059" sldId="269"/>
            <ac:picMk id="1027" creationId="{BB55404E-DF48-A84C-3D94-FB8D300FA558}"/>
          </ac:picMkLst>
        </pc:picChg>
      </pc:sldChg>
      <pc:sldChg chg="addSp modSp add del mod ord modTransition">
        <pc:chgData name="Lakshmi Manackadath Reghukumar" userId="c05cf17b-e9fd-4eb8-aede-b78207b857c8" providerId="ADAL" clId="{8B5BBC74-6D7F-4D21-B994-F55CEB98425F}" dt="2025-05-29T01:52:16.819" v="360" actId="47"/>
        <pc:sldMkLst>
          <pc:docMk/>
          <pc:sldMk cId="254690650" sldId="270"/>
        </pc:sldMkLst>
        <pc:spChg chg="add mod">
          <ac:chgData name="Lakshmi Manackadath Reghukumar" userId="c05cf17b-e9fd-4eb8-aede-b78207b857c8" providerId="ADAL" clId="{8B5BBC74-6D7F-4D21-B994-F55CEB98425F}" dt="2025-05-29T01:51:26.996" v="352" actId="255"/>
          <ac:spMkLst>
            <pc:docMk/>
            <pc:sldMk cId="254690650" sldId="270"/>
            <ac:spMk id="6" creationId="{A2A2C805-8198-A77E-9F9A-30F95CBF9653}"/>
          </ac:spMkLst>
        </pc:spChg>
        <pc:picChg chg="mod">
          <ac:chgData name="Lakshmi Manackadath Reghukumar" userId="c05cf17b-e9fd-4eb8-aede-b78207b857c8" providerId="ADAL" clId="{8B5BBC74-6D7F-4D21-B994-F55CEB98425F}" dt="2025-05-29T01:49:31.546" v="339" actId="1036"/>
          <ac:picMkLst>
            <pc:docMk/>
            <pc:sldMk cId="254690650" sldId="270"/>
            <ac:picMk id="5" creationId="{AEB239D1-7547-FBA8-FB5C-2467C68C6865}"/>
          </ac:picMkLst>
        </pc:picChg>
        <pc:picChg chg="add mod">
          <ac:chgData name="Lakshmi Manackadath Reghukumar" userId="c05cf17b-e9fd-4eb8-aede-b78207b857c8" providerId="ADAL" clId="{8B5BBC74-6D7F-4D21-B994-F55CEB98425F}" dt="2025-05-29T01:49:29.059" v="337" actId="1076"/>
          <ac:picMkLst>
            <pc:docMk/>
            <pc:sldMk cId="254690650" sldId="270"/>
            <ac:picMk id="7" creationId="{EB970259-A1B1-68F2-559C-9D6511D4E5F7}"/>
          </ac:picMkLst>
        </pc:picChg>
      </pc:sldChg>
      <pc:sldChg chg="modSp add del mod">
        <pc:chgData name="Lakshmi Manackadath Reghukumar" userId="c05cf17b-e9fd-4eb8-aede-b78207b857c8" providerId="ADAL" clId="{8B5BBC74-6D7F-4D21-B994-F55CEB98425F}" dt="2025-05-29T02:00:57.161" v="903" actId="47"/>
        <pc:sldMkLst>
          <pc:docMk/>
          <pc:sldMk cId="590153768" sldId="271"/>
        </pc:sldMkLst>
        <pc:picChg chg="mod">
          <ac:chgData name="Lakshmi Manackadath Reghukumar" userId="c05cf17b-e9fd-4eb8-aede-b78207b857c8" providerId="ADAL" clId="{8B5BBC74-6D7F-4D21-B994-F55CEB98425F}" dt="2025-05-29T02:00:17.209" v="899" actId="1076"/>
          <ac:picMkLst>
            <pc:docMk/>
            <pc:sldMk cId="590153768" sldId="271"/>
            <ac:picMk id="5" creationId="{C5CC8B9A-5484-9F54-4376-22890B8C1A7A}"/>
          </ac:picMkLst>
        </pc:picChg>
      </pc:sldChg>
      <pc:sldChg chg="modSp add del mod modTransition">
        <pc:chgData name="Lakshmi Manackadath Reghukumar" userId="c05cf17b-e9fd-4eb8-aede-b78207b857c8" providerId="ADAL" clId="{8B5BBC74-6D7F-4D21-B994-F55CEB98425F}" dt="2025-05-29T01:52:09.642" v="359" actId="47"/>
        <pc:sldMkLst>
          <pc:docMk/>
          <pc:sldMk cId="181078963" sldId="272"/>
        </pc:sldMkLst>
        <pc:spChg chg="mod ord">
          <ac:chgData name="Lakshmi Manackadath Reghukumar" userId="c05cf17b-e9fd-4eb8-aede-b78207b857c8" providerId="ADAL" clId="{8B5BBC74-6D7F-4D21-B994-F55CEB98425F}" dt="2025-05-29T01:49:54.402" v="343" actId="1076"/>
          <ac:spMkLst>
            <pc:docMk/>
            <pc:sldMk cId="181078963" sldId="272"/>
            <ac:spMk id="6" creationId="{62CD2821-1023-6D26-C55A-E74CEB1EF877}"/>
          </ac:spMkLst>
        </pc:spChg>
      </pc:sldChg>
      <pc:sldChg chg="modSp add del mod">
        <pc:chgData name="Lakshmi Manackadath Reghukumar" userId="c05cf17b-e9fd-4eb8-aede-b78207b857c8" providerId="ADAL" clId="{8B5BBC74-6D7F-4D21-B994-F55CEB98425F}" dt="2025-05-29T01:52:06.417" v="358" actId="47"/>
        <pc:sldMkLst>
          <pc:docMk/>
          <pc:sldMk cId="3431085462" sldId="273"/>
        </pc:sldMkLst>
        <pc:spChg chg="mod">
          <ac:chgData name="Lakshmi Manackadath Reghukumar" userId="c05cf17b-e9fd-4eb8-aede-b78207b857c8" providerId="ADAL" clId="{8B5BBC74-6D7F-4D21-B994-F55CEB98425F}" dt="2025-05-29T01:51:16.111" v="350" actId="1076"/>
          <ac:spMkLst>
            <pc:docMk/>
            <pc:sldMk cId="3431085462" sldId="273"/>
            <ac:spMk id="6" creationId="{CAD44063-B7A6-7AEE-E388-B72189080500}"/>
          </ac:spMkLst>
        </pc:spChg>
      </pc:sldChg>
      <pc:sldChg chg="addSp modSp add mod ord">
        <pc:chgData name="Lakshmi Manackadath Reghukumar" userId="c05cf17b-e9fd-4eb8-aede-b78207b857c8" providerId="ADAL" clId="{8B5BBC74-6D7F-4D21-B994-F55CEB98425F}" dt="2025-05-29T01:54:16.692" v="385" actId="1076"/>
        <pc:sldMkLst>
          <pc:docMk/>
          <pc:sldMk cId="2110483219" sldId="274"/>
        </pc:sldMkLst>
        <pc:spChg chg="add mod">
          <ac:chgData name="Lakshmi Manackadath Reghukumar" userId="c05cf17b-e9fd-4eb8-aede-b78207b857c8" providerId="ADAL" clId="{8B5BBC74-6D7F-4D21-B994-F55CEB98425F}" dt="2025-05-29T01:54:16.692" v="385" actId="1076"/>
          <ac:spMkLst>
            <pc:docMk/>
            <pc:sldMk cId="2110483219" sldId="274"/>
            <ac:spMk id="8" creationId="{56252F0A-4D60-A930-C31F-26F53FD3A4A0}"/>
          </ac:spMkLst>
        </pc:spChg>
        <pc:picChg chg="mod">
          <ac:chgData name="Lakshmi Manackadath Reghukumar" userId="c05cf17b-e9fd-4eb8-aede-b78207b857c8" providerId="ADAL" clId="{8B5BBC74-6D7F-4D21-B994-F55CEB98425F}" dt="2025-05-29T01:51:54.750" v="355" actId="1036"/>
          <ac:picMkLst>
            <pc:docMk/>
            <pc:sldMk cId="2110483219" sldId="274"/>
            <ac:picMk id="5" creationId="{77564DCD-74C4-C9E0-83F8-494579216C2F}"/>
          </ac:picMkLst>
        </pc:picChg>
        <pc:picChg chg="mod">
          <ac:chgData name="Lakshmi Manackadath Reghukumar" userId="c05cf17b-e9fd-4eb8-aede-b78207b857c8" providerId="ADAL" clId="{8B5BBC74-6D7F-4D21-B994-F55CEB98425F}" dt="2025-05-29T01:52:58.497" v="368"/>
          <ac:picMkLst>
            <pc:docMk/>
            <pc:sldMk cId="2110483219" sldId="274"/>
            <ac:picMk id="7" creationId="{1647DCF8-8215-F652-94F7-9E7B0E9DA5EF}"/>
          </ac:picMkLst>
        </pc:picChg>
      </pc:sldChg>
      <pc:sldChg chg="modSp add del mod">
        <pc:chgData name="Lakshmi Manackadath Reghukumar" userId="c05cf17b-e9fd-4eb8-aede-b78207b857c8" providerId="ADAL" clId="{8B5BBC74-6D7F-4D21-B994-F55CEB98425F}" dt="2025-05-29T01:53:06.647" v="370" actId="47"/>
        <pc:sldMkLst>
          <pc:docMk/>
          <pc:sldMk cId="380452028" sldId="275"/>
        </pc:sldMkLst>
        <pc:picChg chg="mod">
          <ac:chgData name="Lakshmi Manackadath Reghukumar" userId="c05cf17b-e9fd-4eb8-aede-b78207b857c8" providerId="ADAL" clId="{8B5BBC74-6D7F-4D21-B994-F55CEB98425F}" dt="2025-05-29T01:52:24.521" v="363" actId="1076"/>
          <ac:picMkLst>
            <pc:docMk/>
            <pc:sldMk cId="380452028" sldId="275"/>
            <ac:picMk id="7" creationId="{B62FDB2D-0982-72AF-66EC-BCB6E5E79AF7}"/>
          </ac:picMkLst>
        </pc:picChg>
      </pc:sldChg>
      <pc:sldChg chg="addSp delSp modSp add mod">
        <pc:chgData name="Lakshmi Manackadath Reghukumar" userId="c05cf17b-e9fd-4eb8-aede-b78207b857c8" providerId="ADAL" clId="{8B5BBC74-6D7F-4D21-B994-F55CEB98425F}" dt="2025-05-29T02:04:34.734" v="1047" actId="1036"/>
        <pc:sldMkLst>
          <pc:docMk/>
          <pc:sldMk cId="4075320408" sldId="276"/>
        </pc:sldMkLst>
        <pc:spChg chg="mod">
          <ac:chgData name="Lakshmi Manackadath Reghukumar" userId="c05cf17b-e9fd-4eb8-aede-b78207b857c8" providerId="ADAL" clId="{8B5BBC74-6D7F-4D21-B994-F55CEB98425F}" dt="2025-05-29T01:59:30.971" v="787" actId="1038"/>
          <ac:spMkLst>
            <pc:docMk/>
            <pc:sldMk cId="4075320408" sldId="276"/>
            <ac:spMk id="6" creationId="{58C3DCCB-AB88-3551-229D-381FF7171FBB}"/>
          </ac:spMkLst>
        </pc:spChg>
        <pc:spChg chg="add mod">
          <ac:chgData name="Lakshmi Manackadath Reghukumar" userId="c05cf17b-e9fd-4eb8-aede-b78207b857c8" providerId="ADAL" clId="{8B5BBC74-6D7F-4D21-B994-F55CEB98425F}" dt="2025-05-29T01:54:02.425" v="383" actId="1076"/>
          <ac:spMkLst>
            <pc:docMk/>
            <pc:sldMk cId="4075320408" sldId="276"/>
            <ac:spMk id="8" creationId="{7224554F-D2FE-F898-F89B-6AE84495329E}"/>
          </ac:spMkLst>
        </pc:spChg>
        <pc:spChg chg="add mod">
          <ac:chgData name="Lakshmi Manackadath Reghukumar" userId="c05cf17b-e9fd-4eb8-aede-b78207b857c8" providerId="ADAL" clId="{8B5BBC74-6D7F-4D21-B994-F55CEB98425F}" dt="2025-05-29T01:54:42.004" v="386"/>
          <ac:spMkLst>
            <pc:docMk/>
            <pc:sldMk cId="4075320408" sldId="276"/>
            <ac:spMk id="9" creationId="{06C5444F-612B-9A2D-D49A-E97E50803396}"/>
          </ac:spMkLst>
        </pc:spChg>
        <pc:spChg chg="add mod">
          <ac:chgData name="Lakshmi Manackadath Reghukumar" userId="c05cf17b-e9fd-4eb8-aede-b78207b857c8" providerId="ADAL" clId="{8B5BBC74-6D7F-4D21-B994-F55CEB98425F}" dt="2025-05-29T01:54:51.471" v="389" actId="1076"/>
          <ac:spMkLst>
            <pc:docMk/>
            <pc:sldMk cId="4075320408" sldId="276"/>
            <ac:spMk id="10" creationId="{76C491CD-ABED-53EC-BDE3-1407042216F9}"/>
          </ac:spMkLst>
        </pc:spChg>
        <pc:spChg chg="add del mod">
          <ac:chgData name="Lakshmi Manackadath Reghukumar" userId="c05cf17b-e9fd-4eb8-aede-b78207b857c8" providerId="ADAL" clId="{8B5BBC74-6D7F-4D21-B994-F55CEB98425F}" dt="2025-05-29T01:59:27.216" v="763" actId="478"/>
          <ac:spMkLst>
            <pc:docMk/>
            <pc:sldMk cId="4075320408" sldId="276"/>
            <ac:spMk id="11" creationId="{D49F8530-6AD2-3414-3EAF-487075E4C672}"/>
          </ac:spMkLst>
        </pc:spChg>
        <pc:spChg chg="add mod">
          <ac:chgData name="Lakshmi Manackadath Reghukumar" userId="c05cf17b-e9fd-4eb8-aede-b78207b857c8" providerId="ADAL" clId="{8B5BBC74-6D7F-4D21-B994-F55CEB98425F}" dt="2025-05-29T01:59:30.971" v="787" actId="1038"/>
          <ac:spMkLst>
            <pc:docMk/>
            <pc:sldMk cId="4075320408" sldId="276"/>
            <ac:spMk id="12" creationId="{7A8EA6C0-8FF2-C2DE-D790-100F4AD94988}"/>
          </ac:spMkLst>
        </pc:spChg>
        <pc:spChg chg="add del mod">
          <ac:chgData name="Lakshmi Manackadath Reghukumar" userId="c05cf17b-e9fd-4eb8-aede-b78207b857c8" providerId="ADAL" clId="{8B5BBC74-6D7F-4D21-B994-F55CEB98425F}" dt="2025-05-29T02:03:45.166" v="956" actId="478"/>
          <ac:spMkLst>
            <pc:docMk/>
            <pc:sldMk cId="4075320408" sldId="276"/>
            <ac:spMk id="13" creationId="{92FA8944-480F-F191-2D92-D58D40D49A5C}"/>
          </ac:spMkLst>
        </pc:spChg>
        <pc:spChg chg="add mod">
          <ac:chgData name="Lakshmi Manackadath Reghukumar" userId="c05cf17b-e9fd-4eb8-aede-b78207b857c8" providerId="ADAL" clId="{8B5BBC74-6D7F-4D21-B994-F55CEB98425F}" dt="2025-05-29T02:04:34.734" v="1047" actId="1036"/>
          <ac:spMkLst>
            <pc:docMk/>
            <pc:sldMk cId="4075320408" sldId="276"/>
            <ac:spMk id="14" creationId="{32440DC0-4A70-CBF6-C082-800BE1A23C06}"/>
          </ac:spMkLst>
        </pc:spChg>
      </pc:sldChg>
      <pc:sldChg chg="addSp delSp modSp add mod">
        <pc:chgData name="Lakshmi Manackadath Reghukumar" userId="c05cf17b-e9fd-4eb8-aede-b78207b857c8" providerId="ADAL" clId="{8B5BBC74-6D7F-4D21-B994-F55CEB98425F}" dt="2025-05-29T02:04:17.951" v="988" actId="1036"/>
        <pc:sldMkLst>
          <pc:docMk/>
          <pc:sldMk cId="3020518299" sldId="277"/>
        </pc:sldMkLst>
        <pc:spChg chg="add del">
          <ac:chgData name="Lakshmi Manackadath Reghukumar" userId="c05cf17b-e9fd-4eb8-aede-b78207b857c8" providerId="ADAL" clId="{8B5BBC74-6D7F-4D21-B994-F55CEB98425F}" dt="2025-05-29T01:57:17.521" v="541" actId="478"/>
          <ac:spMkLst>
            <pc:docMk/>
            <pc:sldMk cId="3020518299" sldId="277"/>
            <ac:spMk id="2" creationId="{DBECA218-EB51-8F0C-376E-7722A6A98E3B}"/>
          </ac:spMkLst>
        </pc:spChg>
        <pc:spChg chg="add del">
          <ac:chgData name="Lakshmi Manackadath Reghukumar" userId="c05cf17b-e9fd-4eb8-aede-b78207b857c8" providerId="ADAL" clId="{8B5BBC74-6D7F-4D21-B994-F55CEB98425F}" dt="2025-05-29T01:57:15.030" v="537" actId="478"/>
          <ac:spMkLst>
            <pc:docMk/>
            <pc:sldMk cId="3020518299" sldId="277"/>
            <ac:spMk id="3" creationId="{E7433D3D-14EC-5C85-70D3-135D5147EC40}"/>
          </ac:spMkLst>
        </pc:spChg>
        <pc:spChg chg="del">
          <ac:chgData name="Lakshmi Manackadath Reghukumar" userId="c05cf17b-e9fd-4eb8-aede-b78207b857c8" providerId="ADAL" clId="{8B5BBC74-6D7F-4D21-B994-F55CEB98425F}" dt="2025-05-29T01:55:30.237" v="516" actId="478"/>
          <ac:spMkLst>
            <pc:docMk/>
            <pc:sldMk cId="3020518299" sldId="277"/>
            <ac:spMk id="6" creationId="{C5625760-8396-8A34-2CE9-398E5643240E}"/>
          </ac:spMkLst>
        </pc:spChg>
        <pc:spChg chg="del">
          <ac:chgData name="Lakshmi Manackadath Reghukumar" userId="c05cf17b-e9fd-4eb8-aede-b78207b857c8" providerId="ADAL" clId="{8B5BBC74-6D7F-4D21-B994-F55CEB98425F}" dt="2025-05-29T01:55:26.507" v="515" actId="478"/>
          <ac:spMkLst>
            <pc:docMk/>
            <pc:sldMk cId="3020518299" sldId="277"/>
            <ac:spMk id="8" creationId="{E438A28E-3DD9-1CF4-F0E5-3E3EE3CA07E9}"/>
          </ac:spMkLst>
        </pc:spChg>
        <pc:spChg chg="add del mod">
          <ac:chgData name="Lakshmi Manackadath Reghukumar" userId="c05cf17b-e9fd-4eb8-aede-b78207b857c8" providerId="ADAL" clId="{8B5BBC74-6D7F-4D21-B994-F55CEB98425F}" dt="2025-05-29T01:57:17.521" v="541" actId="478"/>
          <ac:spMkLst>
            <pc:docMk/>
            <pc:sldMk cId="3020518299" sldId="277"/>
            <ac:spMk id="10" creationId="{5DDFA68B-6DAD-8B22-A668-073CCD46A952}"/>
          </ac:spMkLst>
        </pc:spChg>
        <pc:spChg chg="mod ord">
          <ac:chgData name="Lakshmi Manackadath Reghukumar" userId="c05cf17b-e9fd-4eb8-aede-b78207b857c8" providerId="ADAL" clId="{8B5BBC74-6D7F-4D21-B994-F55CEB98425F}" dt="2025-05-29T02:04:17.951" v="988" actId="1036"/>
          <ac:spMkLst>
            <pc:docMk/>
            <pc:sldMk cId="3020518299" sldId="277"/>
            <ac:spMk id="11" creationId="{72BCB6F2-3E81-F904-8FFD-AAFA62E8E127}"/>
          </ac:spMkLst>
        </pc:spChg>
        <pc:spChg chg="add del mod">
          <ac:chgData name="Lakshmi Manackadath Reghukumar" userId="c05cf17b-e9fd-4eb8-aede-b78207b857c8" providerId="ADAL" clId="{8B5BBC74-6D7F-4D21-B994-F55CEB98425F}" dt="2025-05-29T01:57:15.030" v="537" actId="478"/>
          <ac:spMkLst>
            <pc:docMk/>
            <pc:sldMk cId="3020518299" sldId="277"/>
            <ac:spMk id="13" creationId="{C2DBA3F8-40B9-8C76-0E60-E1A36E1DCAF2}"/>
          </ac:spMkLst>
        </pc:spChg>
        <pc:picChg chg="add del mod">
          <ac:chgData name="Lakshmi Manackadath Reghukumar" userId="c05cf17b-e9fd-4eb8-aede-b78207b857c8" providerId="ADAL" clId="{8B5BBC74-6D7F-4D21-B994-F55CEB98425F}" dt="2025-05-29T01:57:18.480" v="543" actId="1076"/>
          <ac:picMkLst>
            <pc:docMk/>
            <pc:sldMk cId="3020518299" sldId="277"/>
            <ac:picMk id="5" creationId="{8D69BC9C-3208-9F43-128C-44E3825A2FB7}"/>
          </ac:picMkLst>
        </pc:picChg>
        <pc:picChg chg="mod ord">
          <ac:chgData name="Lakshmi Manackadath Reghukumar" userId="c05cf17b-e9fd-4eb8-aede-b78207b857c8" providerId="ADAL" clId="{8B5BBC74-6D7F-4D21-B994-F55CEB98425F}" dt="2025-05-29T02:04:04.181" v="961" actId="170"/>
          <ac:picMkLst>
            <pc:docMk/>
            <pc:sldMk cId="3020518299" sldId="277"/>
            <ac:picMk id="7" creationId="{3FEA9D4F-CD3C-DFA9-69A5-8E971CA76E66}"/>
          </ac:picMkLst>
        </pc:picChg>
      </pc:sldChg>
      <pc:sldChg chg="modSp add mod ord modTransition setBg">
        <pc:chgData name="Lakshmi Manackadath Reghukumar" userId="c05cf17b-e9fd-4eb8-aede-b78207b857c8" providerId="ADAL" clId="{8B5BBC74-6D7F-4D21-B994-F55CEB98425F}" dt="2025-05-29T16:16:37.299" v="4031"/>
        <pc:sldMkLst>
          <pc:docMk/>
          <pc:sldMk cId="1378694167" sldId="278"/>
        </pc:sldMkLst>
        <pc:spChg chg="mod">
          <ac:chgData name="Lakshmi Manackadath Reghukumar" userId="c05cf17b-e9fd-4eb8-aede-b78207b857c8" providerId="ADAL" clId="{8B5BBC74-6D7F-4D21-B994-F55CEB98425F}" dt="2025-05-29T02:03:24.282" v="955" actId="1036"/>
          <ac:spMkLst>
            <pc:docMk/>
            <pc:sldMk cId="1378694167" sldId="278"/>
            <ac:spMk id="11" creationId="{6CE53CE7-42CA-2800-5341-3AD3AD219FC0}"/>
          </ac:spMkLst>
        </pc:spChg>
        <pc:picChg chg="mod">
          <ac:chgData name="Lakshmi Manackadath Reghukumar" userId="c05cf17b-e9fd-4eb8-aede-b78207b857c8" providerId="ADAL" clId="{8B5BBC74-6D7F-4D21-B994-F55CEB98425F}" dt="2025-05-29T02:02:14.436" v="933" actId="1076"/>
          <ac:picMkLst>
            <pc:docMk/>
            <pc:sldMk cId="1378694167" sldId="278"/>
            <ac:picMk id="5" creationId="{CA1E6114-094D-76F6-DF8C-3A6CBB9917E9}"/>
          </ac:picMkLst>
        </pc:picChg>
        <pc:picChg chg="ord">
          <ac:chgData name="Lakshmi Manackadath Reghukumar" userId="c05cf17b-e9fd-4eb8-aede-b78207b857c8" providerId="ADAL" clId="{8B5BBC74-6D7F-4D21-B994-F55CEB98425F}" dt="2025-05-29T02:02:30.279" v="936" actId="170"/>
          <ac:picMkLst>
            <pc:docMk/>
            <pc:sldMk cId="1378694167" sldId="278"/>
            <ac:picMk id="7" creationId="{A7517491-6D9F-6781-4B61-2BF783453932}"/>
          </ac:picMkLst>
        </pc:picChg>
      </pc:sldChg>
      <pc:sldChg chg="addSp modSp add del mod">
        <pc:chgData name="Lakshmi Manackadath Reghukumar" userId="c05cf17b-e9fd-4eb8-aede-b78207b857c8" providerId="ADAL" clId="{8B5BBC74-6D7F-4D21-B994-F55CEB98425F}" dt="2025-05-29T01:58:59.975" v="762" actId="47"/>
        <pc:sldMkLst>
          <pc:docMk/>
          <pc:sldMk cId="1751333190" sldId="278"/>
        </pc:sldMkLst>
        <pc:spChg chg="mod">
          <ac:chgData name="Lakshmi Manackadath Reghukumar" userId="c05cf17b-e9fd-4eb8-aede-b78207b857c8" providerId="ADAL" clId="{8B5BBC74-6D7F-4D21-B994-F55CEB98425F}" dt="2025-05-29T01:58:01.356" v="637" actId="1036"/>
          <ac:spMkLst>
            <pc:docMk/>
            <pc:sldMk cId="1751333190" sldId="278"/>
            <ac:spMk id="6" creationId="{51838C23-7CE1-6011-1925-F49215733A2F}"/>
          </ac:spMkLst>
        </pc:spChg>
        <pc:spChg chg="mod">
          <ac:chgData name="Lakshmi Manackadath Reghukumar" userId="c05cf17b-e9fd-4eb8-aede-b78207b857c8" providerId="ADAL" clId="{8B5BBC74-6D7F-4D21-B994-F55CEB98425F}" dt="2025-05-29T01:58:40.117" v="761" actId="1076"/>
          <ac:spMkLst>
            <pc:docMk/>
            <pc:sldMk cId="1751333190" sldId="278"/>
            <ac:spMk id="8" creationId="{7B48EBD4-706E-5DB0-5388-0B7F23C05148}"/>
          </ac:spMkLst>
        </pc:spChg>
        <pc:spChg chg="add mod">
          <ac:chgData name="Lakshmi Manackadath Reghukumar" userId="c05cf17b-e9fd-4eb8-aede-b78207b857c8" providerId="ADAL" clId="{8B5BBC74-6D7F-4D21-B994-F55CEB98425F}" dt="2025-05-29T01:58:28.419" v="760" actId="1038"/>
          <ac:spMkLst>
            <pc:docMk/>
            <pc:sldMk cId="1751333190" sldId="278"/>
            <ac:spMk id="9" creationId="{F01D0FFC-1114-680A-4380-93DC9E429A11}"/>
          </ac:spMkLst>
        </pc:spChg>
      </pc:sldChg>
      <pc:sldChg chg="add del setBg">
        <pc:chgData name="Lakshmi Manackadath Reghukumar" userId="c05cf17b-e9fd-4eb8-aede-b78207b857c8" providerId="ADAL" clId="{8B5BBC74-6D7F-4D21-B994-F55CEB98425F}" dt="2025-05-29T02:14:19.779" v="1149" actId="47"/>
        <pc:sldMkLst>
          <pc:docMk/>
          <pc:sldMk cId="4136251305" sldId="279"/>
        </pc:sldMkLst>
      </pc:sldChg>
      <pc:sldChg chg="addSp modSp add mod ord modTransition">
        <pc:chgData name="Lakshmi Manackadath Reghukumar" userId="c05cf17b-e9fd-4eb8-aede-b78207b857c8" providerId="ADAL" clId="{8B5BBC74-6D7F-4D21-B994-F55CEB98425F}" dt="2025-05-29T16:16:37.299" v="4031"/>
        <pc:sldMkLst>
          <pc:docMk/>
          <pc:sldMk cId="1585283128" sldId="280"/>
        </pc:sldMkLst>
        <pc:spChg chg="add mod">
          <ac:chgData name="Lakshmi Manackadath Reghukumar" userId="c05cf17b-e9fd-4eb8-aede-b78207b857c8" providerId="ADAL" clId="{8B5BBC74-6D7F-4D21-B994-F55CEB98425F}" dt="2025-05-29T02:07:52.394" v="1071" actId="1076"/>
          <ac:spMkLst>
            <pc:docMk/>
            <pc:sldMk cId="1585283128" sldId="280"/>
            <ac:spMk id="2" creationId="{14D17607-F7DF-FC04-05E0-0B0DAC345894}"/>
          </ac:spMkLst>
        </pc:spChg>
        <pc:spChg chg="add">
          <ac:chgData name="Lakshmi Manackadath Reghukumar" userId="c05cf17b-e9fd-4eb8-aede-b78207b857c8" providerId="ADAL" clId="{8B5BBC74-6D7F-4D21-B994-F55CEB98425F}" dt="2025-05-29T15:32:23.354" v="3918"/>
          <ac:spMkLst>
            <pc:docMk/>
            <pc:sldMk cId="1585283128" sldId="280"/>
            <ac:spMk id="3" creationId="{20D58331-E488-404B-E69D-5005315C5BD0}"/>
          </ac:spMkLst>
        </pc:spChg>
        <pc:spChg chg="mod">
          <ac:chgData name="Lakshmi Manackadath Reghukumar" userId="c05cf17b-e9fd-4eb8-aede-b78207b857c8" providerId="ADAL" clId="{8B5BBC74-6D7F-4D21-B994-F55CEB98425F}" dt="2025-05-29T15:33:08.010" v="3935" actId="14100"/>
          <ac:spMkLst>
            <pc:docMk/>
            <pc:sldMk cId="1585283128" sldId="280"/>
            <ac:spMk id="10" creationId="{07B7E690-EB19-82D7-1C0D-A65A3659BCCA}"/>
          </ac:spMkLst>
        </pc:spChg>
      </pc:sldChg>
      <pc:sldChg chg="addSp delSp modSp add mod modTransition">
        <pc:chgData name="Lakshmi Manackadath Reghukumar" userId="c05cf17b-e9fd-4eb8-aede-b78207b857c8" providerId="ADAL" clId="{8B5BBC74-6D7F-4D21-B994-F55CEB98425F}" dt="2025-05-29T16:18:31.159" v="4037" actId="1076"/>
        <pc:sldMkLst>
          <pc:docMk/>
          <pc:sldMk cId="1103142458" sldId="281"/>
        </pc:sldMkLst>
        <pc:spChg chg="mod">
          <ac:chgData name="Lakshmi Manackadath Reghukumar" userId="c05cf17b-e9fd-4eb8-aede-b78207b857c8" providerId="ADAL" clId="{8B5BBC74-6D7F-4D21-B994-F55CEB98425F}" dt="2025-05-29T02:08:09.006" v="1089" actId="1076"/>
          <ac:spMkLst>
            <pc:docMk/>
            <pc:sldMk cId="1103142458" sldId="281"/>
            <ac:spMk id="2" creationId="{F9F91F87-D064-55E6-8CFB-CC23E4F927FE}"/>
          </ac:spMkLst>
        </pc:spChg>
        <pc:spChg chg="mod">
          <ac:chgData name="Lakshmi Manackadath Reghukumar" userId="c05cf17b-e9fd-4eb8-aede-b78207b857c8" providerId="ADAL" clId="{8B5BBC74-6D7F-4D21-B994-F55CEB98425F}" dt="2025-05-29T02:41:24.752" v="1885" actId="20577"/>
          <ac:spMkLst>
            <pc:docMk/>
            <pc:sldMk cId="1103142458" sldId="281"/>
            <ac:spMk id="10" creationId="{8BCDF72A-FBBF-D1BF-6685-A8AFF66B8185}"/>
          </ac:spMkLst>
        </pc:spChg>
        <pc:picChg chg="add del">
          <ac:chgData name="Lakshmi Manackadath Reghukumar" userId="c05cf17b-e9fd-4eb8-aede-b78207b857c8" providerId="ADAL" clId="{8B5BBC74-6D7F-4D21-B994-F55CEB98425F}" dt="2025-05-29T16:17:31.800" v="4033" actId="478"/>
          <ac:picMkLst>
            <pc:docMk/>
            <pc:sldMk cId="1103142458" sldId="281"/>
            <ac:picMk id="9218" creationId="{058883CA-DBE2-5D38-4412-3C0460A1AEF2}"/>
          </ac:picMkLst>
        </pc:picChg>
        <pc:picChg chg="add mod">
          <ac:chgData name="Lakshmi Manackadath Reghukumar" userId="c05cf17b-e9fd-4eb8-aede-b78207b857c8" providerId="ADAL" clId="{8B5BBC74-6D7F-4D21-B994-F55CEB98425F}" dt="2025-05-29T16:18:31.159" v="4037" actId="1076"/>
          <ac:picMkLst>
            <pc:docMk/>
            <pc:sldMk cId="1103142458" sldId="281"/>
            <ac:picMk id="9220" creationId="{2B037BAE-80A5-709D-76D9-ADC43F597CE4}"/>
          </ac:picMkLst>
        </pc:picChg>
      </pc:sldChg>
      <pc:sldChg chg="addSp modSp add mod modTransition">
        <pc:chgData name="Lakshmi Manackadath Reghukumar" userId="c05cf17b-e9fd-4eb8-aede-b78207b857c8" providerId="ADAL" clId="{8B5BBC74-6D7F-4D21-B994-F55CEB98425F}" dt="2025-05-29T16:23:30.815" v="4068" actId="1076"/>
        <pc:sldMkLst>
          <pc:docMk/>
          <pc:sldMk cId="1824901110" sldId="282"/>
        </pc:sldMkLst>
        <pc:spChg chg="mod">
          <ac:chgData name="Lakshmi Manackadath Reghukumar" userId="c05cf17b-e9fd-4eb8-aede-b78207b857c8" providerId="ADAL" clId="{8B5BBC74-6D7F-4D21-B994-F55CEB98425F}" dt="2025-05-29T16:21:49.471" v="4064" actId="1076"/>
          <ac:spMkLst>
            <pc:docMk/>
            <pc:sldMk cId="1824901110" sldId="282"/>
            <ac:spMk id="2" creationId="{95E87D1F-A520-BC49-897D-C13B91E52551}"/>
          </ac:spMkLst>
        </pc:spChg>
        <pc:spChg chg="add">
          <ac:chgData name="Lakshmi Manackadath Reghukumar" userId="c05cf17b-e9fd-4eb8-aede-b78207b857c8" providerId="ADAL" clId="{8B5BBC74-6D7F-4D21-B994-F55CEB98425F}" dt="2025-05-29T15:37:26.105" v="3938"/>
          <ac:spMkLst>
            <pc:docMk/>
            <pc:sldMk cId="1824901110" sldId="282"/>
            <ac:spMk id="3" creationId="{19686031-95FC-E733-391C-8D363DD3D0DE}"/>
          </ac:spMkLst>
        </pc:spChg>
        <pc:spChg chg="mod">
          <ac:chgData name="Lakshmi Manackadath Reghukumar" userId="c05cf17b-e9fd-4eb8-aede-b78207b857c8" providerId="ADAL" clId="{8B5BBC74-6D7F-4D21-B994-F55CEB98425F}" dt="2025-05-29T16:23:30.815" v="4068" actId="1076"/>
          <ac:spMkLst>
            <pc:docMk/>
            <pc:sldMk cId="1824901110" sldId="282"/>
            <ac:spMk id="10" creationId="{3A8D2D1F-6EA0-3AA2-CBE3-A729118A0033}"/>
          </ac:spMkLst>
        </pc:spChg>
        <pc:picChg chg="add mod">
          <ac:chgData name="Lakshmi Manackadath Reghukumar" userId="c05cf17b-e9fd-4eb8-aede-b78207b857c8" providerId="ADAL" clId="{8B5BBC74-6D7F-4D21-B994-F55CEB98425F}" dt="2025-05-29T16:21:56.105" v="4066" actId="14100"/>
          <ac:picMkLst>
            <pc:docMk/>
            <pc:sldMk cId="1824901110" sldId="282"/>
            <ac:picMk id="3075" creationId="{2650DB6D-575E-FED2-C534-0843DF7F592A}"/>
          </ac:picMkLst>
        </pc:picChg>
      </pc:sldChg>
      <pc:sldChg chg="addSp delSp modSp add mod modTransition setBg delDesignElem">
        <pc:chgData name="Lakshmi Manackadath Reghukumar" userId="c05cf17b-e9fd-4eb8-aede-b78207b857c8" providerId="ADAL" clId="{8B5BBC74-6D7F-4D21-B994-F55CEB98425F}" dt="2025-05-29T16:16:37.299" v="4031"/>
        <pc:sldMkLst>
          <pc:docMk/>
          <pc:sldMk cId="3763290042" sldId="295"/>
        </pc:sldMkLst>
        <pc:spChg chg="del">
          <ac:chgData name="Lakshmi Manackadath Reghukumar" userId="c05cf17b-e9fd-4eb8-aede-b78207b857c8" providerId="ADAL" clId="{8B5BBC74-6D7F-4D21-B994-F55CEB98425F}" dt="2025-05-29T15:24:59.697" v="3867" actId="478"/>
          <ac:spMkLst>
            <pc:docMk/>
            <pc:sldMk cId="3763290042" sldId="295"/>
            <ac:spMk id="3" creationId="{97F48BB6-B934-A35E-DE10-8937383C4336}"/>
          </ac:spMkLst>
        </pc:spChg>
        <pc:spChg chg="del">
          <ac:chgData name="Lakshmi Manackadath Reghukumar" userId="c05cf17b-e9fd-4eb8-aede-b78207b857c8" providerId="ADAL" clId="{8B5BBC74-6D7F-4D21-B994-F55CEB98425F}" dt="2025-05-29T02:11:37.985" v="1104"/>
          <ac:spMkLst>
            <pc:docMk/>
            <pc:sldMk cId="3763290042" sldId="295"/>
            <ac:spMk id="10" creationId="{42A4FC2C-047E-45A5-965D-8E1E3BF09BC6}"/>
          </ac:spMkLst>
        </pc:spChg>
        <pc:spChg chg="add mod">
          <ac:chgData name="Lakshmi Manackadath Reghukumar" userId="c05cf17b-e9fd-4eb8-aede-b78207b857c8" providerId="ADAL" clId="{8B5BBC74-6D7F-4D21-B994-F55CEB98425F}" dt="2025-05-29T02:11:53.586" v="1106" actId="478"/>
          <ac:spMkLst>
            <pc:docMk/>
            <pc:sldMk cId="3763290042" sldId="295"/>
            <ac:spMk id="17" creationId="{90C612F7-6B42-0414-5BC1-6FB19C3C27C1}"/>
          </ac:spMkLst>
        </pc:spChg>
        <pc:spChg chg="del">
          <ac:chgData name="Lakshmi Manackadath Reghukumar" userId="c05cf17b-e9fd-4eb8-aede-b78207b857c8" providerId="ADAL" clId="{8B5BBC74-6D7F-4D21-B994-F55CEB98425F}" dt="2025-05-29T15:25:09.873" v="3870" actId="478"/>
          <ac:spMkLst>
            <pc:docMk/>
            <pc:sldMk cId="3763290042" sldId="295"/>
            <ac:spMk id="18" creationId="{A8DD2381-EF2F-C6A4-A25F-425DEBCE6606}"/>
          </ac:spMkLst>
        </pc:spChg>
        <pc:spChg chg="add mod">
          <ac:chgData name="Lakshmi Manackadath Reghukumar" userId="c05cf17b-e9fd-4eb8-aede-b78207b857c8" providerId="ADAL" clId="{8B5BBC74-6D7F-4D21-B994-F55CEB98425F}" dt="2025-05-29T02:12:36.747" v="1139" actId="6549"/>
          <ac:spMkLst>
            <pc:docMk/>
            <pc:sldMk cId="3763290042" sldId="295"/>
            <ac:spMk id="22" creationId="{42462D4D-5BEA-1F66-B95F-9CA1DE4C724B}"/>
          </ac:spMkLst>
        </pc:spChg>
        <pc:spChg chg="del">
          <ac:chgData name="Lakshmi Manackadath Reghukumar" userId="c05cf17b-e9fd-4eb8-aede-b78207b857c8" providerId="ADAL" clId="{8B5BBC74-6D7F-4D21-B994-F55CEB98425F}" dt="2025-05-29T02:11:53.586" v="1106" actId="478"/>
          <ac:spMkLst>
            <pc:docMk/>
            <pc:sldMk cId="3763290042" sldId="295"/>
            <ac:spMk id="55" creationId="{9CD1618D-D0A7-9007-46F1-64E9B399E0FA}"/>
          </ac:spMkLst>
        </pc:spChg>
        <pc:grpChg chg="del">
          <ac:chgData name="Lakshmi Manackadath Reghukumar" userId="c05cf17b-e9fd-4eb8-aede-b78207b857c8" providerId="ADAL" clId="{8B5BBC74-6D7F-4D21-B994-F55CEB98425F}" dt="2025-05-29T15:24:59.697" v="3867" actId="478"/>
          <ac:grpSpMkLst>
            <pc:docMk/>
            <pc:sldMk cId="3763290042" sldId="295"/>
            <ac:grpSpMk id="20" creationId="{4FEAA2A7-46B7-FDEB-443D-0E8DFEEE73C4}"/>
          </ac:grpSpMkLst>
        </pc:grpChg>
        <pc:grpChg chg="del">
          <ac:chgData name="Lakshmi Manackadath Reghukumar" userId="c05cf17b-e9fd-4eb8-aede-b78207b857c8" providerId="ADAL" clId="{8B5BBC74-6D7F-4D21-B994-F55CEB98425F}" dt="2025-05-29T15:24:59.697" v="3867" actId="478"/>
          <ac:grpSpMkLst>
            <pc:docMk/>
            <pc:sldMk cId="3763290042" sldId="295"/>
            <ac:grpSpMk id="27" creationId="{B0CEBE48-8B84-F330-5648-91321CECA98C}"/>
          </ac:grpSpMkLst>
        </pc:grpChg>
        <pc:grpChg chg="del">
          <ac:chgData name="Lakshmi Manackadath Reghukumar" userId="c05cf17b-e9fd-4eb8-aede-b78207b857c8" providerId="ADAL" clId="{8B5BBC74-6D7F-4D21-B994-F55CEB98425F}" dt="2025-05-29T15:25:08.076" v="3869" actId="478"/>
          <ac:grpSpMkLst>
            <pc:docMk/>
            <pc:sldMk cId="3763290042" sldId="295"/>
            <ac:grpSpMk id="32" creationId="{5D8D8815-215E-3E69-A75B-BA5E940DBA31}"/>
          </ac:grpSpMkLst>
        </pc:grpChg>
        <pc:grpChg chg="del">
          <ac:chgData name="Lakshmi Manackadath Reghukumar" userId="c05cf17b-e9fd-4eb8-aede-b78207b857c8" providerId="ADAL" clId="{8B5BBC74-6D7F-4D21-B994-F55CEB98425F}" dt="2025-05-29T15:24:59.697" v="3867" actId="478"/>
          <ac:grpSpMkLst>
            <pc:docMk/>
            <pc:sldMk cId="3763290042" sldId="295"/>
            <ac:grpSpMk id="47" creationId="{06A40F17-8E53-E769-46F8-9EBDF97C2896}"/>
          </ac:grpSpMkLst>
        </pc:grpChg>
        <pc:grpChg chg="del">
          <ac:chgData name="Lakshmi Manackadath Reghukumar" userId="c05cf17b-e9fd-4eb8-aede-b78207b857c8" providerId="ADAL" clId="{8B5BBC74-6D7F-4D21-B994-F55CEB98425F}" dt="2025-05-29T15:25:03.765" v="3868" actId="478"/>
          <ac:grpSpMkLst>
            <pc:docMk/>
            <pc:sldMk cId="3763290042" sldId="295"/>
            <ac:grpSpMk id="48" creationId="{13FA3297-6B86-7BD4-20E5-417F56ADAC21}"/>
          </ac:grpSpMkLst>
        </pc:grpChg>
        <pc:grpChg chg="del">
          <ac:chgData name="Lakshmi Manackadath Reghukumar" userId="c05cf17b-e9fd-4eb8-aede-b78207b857c8" providerId="ADAL" clId="{8B5BBC74-6D7F-4D21-B994-F55CEB98425F}" dt="2025-05-29T15:25:15.450" v="3872" actId="478"/>
          <ac:grpSpMkLst>
            <pc:docMk/>
            <pc:sldMk cId="3763290042" sldId="295"/>
            <ac:grpSpMk id="49" creationId="{A662BB62-E293-5042-7DA3-A4016E40BA19}"/>
          </ac:grpSpMkLst>
        </pc:grpChg>
        <pc:grpChg chg="del">
          <ac:chgData name="Lakshmi Manackadath Reghukumar" userId="c05cf17b-e9fd-4eb8-aede-b78207b857c8" providerId="ADAL" clId="{8B5BBC74-6D7F-4D21-B994-F55CEB98425F}" dt="2025-05-29T15:25:13.993" v="3871" actId="478"/>
          <ac:grpSpMkLst>
            <pc:docMk/>
            <pc:sldMk cId="3763290042" sldId="295"/>
            <ac:grpSpMk id="50" creationId="{58B505E3-C1E2-5BF2-91A3-5D65B73BEA8F}"/>
          </ac:grpSpMkLst>
        </pc:grpChg>
        <pc:grpChg chg="del">
          <ac:chgData name="Lakshmi Manackadath Reghukumar" userId="c05cf17b-e9fd-4eb8-aede-b78207b857c8" providerId="ADAL" clId="{8B5BBC74-6D7F-4D21-B994-F55CEB98425F}" dt="2025-05-29T15:25:08.076" v="3869" actId="478"/>
          <ac:grpSpMkLst>
            <pc:docMk/>
            <pc:sldMk cId="3763290042" sldId="295"/>
            <ac:grpSpMk id="51" creationId="{87C783A6-3D00-AF15-78FF-FB78D2705345}"/>
          </ac:grpSpMkLst>
        </pc:grpChg>
        <pc:grpChg chg="del">
          <ac:chgData name="Lakshmi Manackadath Reghukumar" userId="c05cf17b-e9fd-4eb8-aede-b78207b857c8" providerId="ADAL" clId="{8B5BBC74-6D7F-4D21-B994-F55CEB98425F}" dt="2025-05-29T15:25:08.076" v="3869" actId="478"/>
          <ac:grpSpMkLst>
            <pc:docMk/>
            <pc:sldMk cId="3763290042" sldId="295"/>
            <ac:grpSpMk id="52" creationId="{6CF1F2D9-89A4-255A-98E3-F1120DB13020}"/>
          </ac:grpSpMkLst>
        </pc:grpChg>
        <pc:grpChg chg="del">
          <ac:chgData name="Lakshmi Manackadath Reghukumar" userId="c05cf17b-e9fd-4eb8-aede-b78207b857c8" providerId="ADAL" clId="{8B5BBC74-6D7F-4D21-B994-F55CEB98425F}" dt="2025-05-29T15:25:09.873" v="3870" actId="478"/>
          <ac:grpSpMkLst>
            <pc:docMk/>
            <pc:sldMk cId="3763290042" sldId="295"/>
            <ac:grpSpMk id="53" creationId="{B0984395-2567-045F-F57B-BF2195F02F91}"/>
          </ac:grpSpMkLst>
        </pc:grpChg>
        <pc:grpChg chg="del">
          <ac:chgData name="Lakshmi Manackadath Reghukumar" userId="c05cf17b-e9fd-4eb8-aede-b78207b857c8" providerId="ADAL" clId="{8B5BBC74-6D7F-4D21-B994-F55CEB98425F}" dt="2025-05-29T15:25:08.076" v="3869" actId="478"/>
          <ac:grpSpMkLst>
            <pc:docMk/>
            <pc:sldMk cId="3763290042" sldId="295"/>
            <ac:grpSpMk id="56" creationId="{6D4BAC85-5B28-E699-9226-08AA2C507896}"/>
          </ac:grpSpMkLst>
        </pc:grpChg>
        <pc:picChg chg="add mod">
          <ac:chgData name="Lakshmi Manackadath Reghukumar" userId="c05cf17b-e9fd-4eb8-aede-b78207b857c8" providerId="ADAL" clId="{8B5BBC74-6D7F-4D21-B994-F55CEB98425F}" dt="2025-05-29T02:12:15.469" v="1108"/>
          <ac:picMkLst>
            <pc:docMk/>
            <pc:sldMk cId="3763290042" sldId="295"/>
            <ac:picMk id="21" creationId="{27357348-528A-7274-4719-81C6268CFDA6}"/>
          </ac:picMkLst>
        </pc:picChg>
        <pc:picChg chg="add mod">
          <ac:chgData name="Lakshmi Manackadath Reghukumar" userId="c05cf17b-e9fd-4eb8-aede-b78207b857c8" providerId="ADAL" clId="{8B5BBC74-6D7F-4D21-B994-F55CEB98425F}" dt="2025-05-29T02:12:15.469" v="1108"/>
          <ac:picMkLst>
            <pc:docMk/>
            <pc:sldMk cId="3763290042" sldId="295"/>
            <ac:picMk id="23" creationId="{E1D0CE2F-6F0E-05F2-6CD4-6361EF214140}"/>
          </ac:picMkLst>
        </pc:picChg>
        <pc:picChg chg="del">
          <ac:chgData name="Lakshmi Manackadath Reghukumar" userId="c05cf17b-e9fd-4eb8-aede-b78207b857c8" providerId="ADAL" clId="{8B5BBC74-6D7F-4D21-B994-F55CEB98425F}" dt="2025-05-29T02:11:47.292" v="1105" actId="478"/>
          <ac:picMkLst>
            <pc:docMk/>
            <pc:sldMk cId="3763290042" sldId="295"/>
            <ac:picMk id="54" creationId="{C7295CFB-40CC-9DFF-B8B8-7AEB48C699D3}"/>
          </ac:picMkLst>
        </pc:picChg>
      </pc:sldChg>
      <pc:sldChg chg="addSp delSp modSp add del mod setBg delDesignElem">
        <pc:chgData name="Lakshmi Manackadath Reghukumar" userId="c05cf17b-e9fd-4eb8-aede-b78207b857c8" providerId="ADAL" clId="{8B5BBC74-6D7F-4D21-B994-F55CEB98425F}" dt="2025-05-29T03:32:46.104" v="2803" actId="47"/>
        <pc:sldMkLst>
          <pc:docMk/>
          <pc:sldMk cId="1120070417" sldId="296"/>
        </pc:sldMkLst>
        <pc:spChg chg="del">
          <ac:chgData name="Lakshmi Manackadath Reghukumar" userId="c05cf17b-e9fd-4eb8-aede-b78207b857c8" providerId="ADAL" clId="{8B5BBC74-6D7F-4D21-B994-F55CEB98425F}" dt="2025-05-29T02:11:37.985" v="1104"/>
          <ac:spMkLst>
            <pc:docMk/>
            <pc:sldMk cId="1120070417" sldId="296"/>
            <ac:spMk id="10" creationId="{42A4FC2C-047E-45A5-965D-8E1E3BF09BC6}"/>
          </ac:spMkLst>
        </pc:spChg>
        <pc:spChg chg="mod">
          <ac:chgData name="Lakshmi Manackadath Reghukumar" userId="c05cf17b-e9fd-4eb8-aede-b78207b857c8" providerId="ADAL" clId="{8B5BBC74-6D7F-4D21-B994-F55CEB98425F}" dt="2025-05-29T02:28:20.786" v="1170" actId="207"/>
          <ac:spMkLst>
            <pc:docMk/>
            <pc:sldMk cId="1120070417" sldId="296"/>
            <ac:spMk id="15" creationId="{27147CAB-BF4D-9192-85F4-0836719A7C00}"/>
          </ac:spMkLst>
        </pc:spChg>
        <pc:spChg chg="del">
          <ac:chgData name="Lakshmi Manackadath Reghukumar" userId="c05cf17b-e9fd-4eb8-aede-b78207b857c8" providerId="ADAL" clId="{8B5BBC74-6D7F-4D21-B994-F55CEB98425F}" dt="2025-05-29T02:11:37.985" v="1104"/>
          <ac:spMkLst>
            <pc:docMk/>
            <pc:sldMk cId="1120070417" sldId="296"/>
            <ac:spMk id="28" creationId="{42A4FC2C-047E-45A5-965D-8E1E3BF09BC6}"/>
          </ac:spMkLst>
        </pc:spChg>
        <pc:grpChg chg="mod">
          <ac:chgData name="Lakshmi Manackadath Reghukumar" userId="c05cf17b-e9fd-4eb8-aede-b78207b857c8" providerId="ADAL" clId="{8B5BBC74-6D7F-4D21-B994-F55CEB98425F}" dt="2025-05-29T02:28:20.786" v="1170" actId="207"/>
          <ac:grpSpMkLst>
            <pc:docMk/>
            <pc:sldMk cId="1120070417" sldId="296"/>
            <ac:grpSpMk id="47" creationId="{06A40F17-8E53-E769-46F8-9EBDF97C2896}"/>
          </ac:grpSpMkLst>
        </pc:grpChg>
        <pc:picChg chg="add del mod">
          <ac:chgData name="Lakshmi Manackadath Reghukumar" userId="c05cf17b-e9fd-4eb8-aede-b78207b857c8" providerId="ADAL" clId="{8B5BBC74-6D7F-4D21-B994-F55CEB98425F}" dt="2025-05-29T02:28:19.810" v="1168" actId="478"/>
          <ac:picMkLst>
            <pc:docMk/>
            <pc:sldMk cId="1120070417" sldId="296"/>
            <ac:picMk id="10" creationId="{DDAB7A21-B5C0-D770-B5A2-C9940354E7C6}"/>
          </ac:picMkLst>
        </pc:picChg>
        <pc:picChg chg="mod">
          <ac:chgData name="Lakshmi Manackadath Reghukumar" userId="c05cf17b-e9fd-4eb8-aede-b78207b857c8" providerId="ADAL" clId="{8B5BBC74-6D7F-4D21-B994-F55CEB98425F}" dt="2025-05-29T02:28:20.786" v="1170" actId="207"/>
          <ac:picMkLst>
            <pc:docMk/>
            <pc:sldMk cId="1120070417" sldId="296"/>
            <ac:picMk id="46" creationId="{933EE33E-00F5-94FE-98BB-A3E5285569E7}"/>
          </ac:picMkLst>
        </pc:picChg>
      </pc:sldChg>
      <pc:sldChg chg="addSp delSp modSp add del mod setBg delDesignElem">
        <pc:chgData name="Lakshmi Manackadath Reghukumar" userId="c05cf17b-e9fd-4eb8-aede-b78207b857c8" providerId="ADAL" clId="{8B5BBC74-6D7F-4D21-B994-F55CEB98425F}" dt="2025-05-29T03:32:47.897" v="2804" actId="47"/>
        <pc:sldMkLst>
          <pc:docMk/>
          <pc:sldMk cId="3630986046" sldId="298"/>
        </pc:sldMkLst>
        <pc:spChg chg="del">
          <ac:chgData name="Lakshmi Manackadath Reghukumar" userId="c05cf17b-e9fd-4eb8-aede-b78207b857c8" providerId="ADAL" clId="{8B5BBC74-6D7F-4D21-B994-F55CEB98425F}" dt="2025-05-29T02:11:37.985" v="1104"/>
          <ac:spMkLst>
            <pc:docMk/>
            <pc:sldMk cId="3630986046" sldId="298"/>
            <ac:spMk id="10" creationId="{42A4FC2C-047E-45A5-965D-8E1E3BF09BC6}"/>
          </ac:spMkLst>
        </pc:spChg>
        <pc:spChg chg="del">
          <ac:chgData name="Lakshmi Manackadath Reghukumar" userId="c05cf17b-e9fd-4eb8-aede-b78207b857c8" providerId="ADAL" clId="{8B5BBC74-6D7F-4D21-B994-F55CEB98425F}" dt="2025-05-29T02:11:37.985" v="1104"/>
          <ac:spMkLst>
            <pc:docMk/>
            <pc:sldMk cId="3630986046" sldId="298"/>
            <ac:spMk id="20" creationId="{86F59185-8D20-2A4C-F472-8E2921032475}"/>
          </ac:spMkLst>
        </pc:spChg>
        <pc:spChg chg="del">
          <ac:chgData name="Lakshmi Manackadath Reghukumar" userId="c05cf17b-e9fd-4eb8-aede-b78207b857c8" providerId="ADAL" clId="{8B5BBC74-6D7F-4D21-B994-F55CEB98425F}" dt="2025-05-29T02:13:12.307" v="1143" actId="478"/>
          <ac:spMkLst>
            <pc:docMk/>
            <pc:sldMk cId="3630986046" sldId="298"/>
            <ac:spMk id="34" creationId="{9334313D-6EBD-10F7-4F15-A536EA367231}"/>
          </ac:spMkLst>
        </pc:spChg>
        <pc:spChg chg="del">
          <ac:chgData name="Lakshmi Manackadath Reghukumar" userId="c05cf17b-e9fd-4eb8-aede-b78207b857c8" providerId="ADAL" clId="{8B5BBC74-6D7F-4D21-B994-F55CEB98425F}" dt="2025-05-29T02:13:15.042" v="1144" actId="478"/>
          <ac:spMkLst>
            <pc:docMk/>
            <pc:sldMk cId="3630986046" sldId="298"/>
            <ac:spMk id="35" creationId="{182D2D45-D448-3149-1128-69C8D6C12E7D}"/>
          </ac:spMkLst>
        </pc:spChg>
        <pc:spChg chg="add del mod">
          <ac:chgData name="Lakshmi Manackadath Reghukumar" userId="c05cf17b-e9fd-4eb8-aede-b78207b857c8" providerId="ADAL" clId="{8B5BBC74-6D7F-4D21-B994-F55CEB98425F}" dt="2025-05-29T02:13:30.049" v="1146" actId="478"/>
          <ac:spMkLst>
            <pc:docMk/>
            <pc:sldMk cId="3630986046" sldId="298"/>
            <ac:spMk id="38" creationId="{7B9FABF2-A328-486A-1A18-19D443102CB5}"/>
          </ac:spMkLst>
        </pc:spChg>
        <pc:spChg chg="add del mod">
          <ac:chgData name="Lakshmi Manackadath Reghukumar" userId="c05cf17b-e9fd-4eb8-aede-b78207b857c8" providerId="ADAL" clId="{8B5BBC74-6D7F-4D21-B994-F55CEB98425F}" dt="2025-05-29T02:13:21.953" v="1145" actId="478"/>
          <ac:spMkLst>
            <pc:docMk/>
            <pc:sldMk cId="3630986046" sldId="298"/>
            <ac:spMk id="40" creationId="{E383EBBC-740B-003D-02FA-57A87166786F}"/>
          </ac:spMkLst>
        </pc:spChg>
        <pc:picChg chg="del">
          <ac:chgData name="Lakshmi Manackadath Reghukumar" userId="c05cf17b-e9fd-4eb8-aede-b78207b857c8" providerId="ADAL" clId="{8B5BBC74-6D7F-4D21-B994-F55CEB98425F}" dt="2025-05-29T02:13:08.853" v="1142" actId="478"/>
          <ac:picMkLst>
            <pc:docMk/>
            <pc:sldMk cId="3630986046" sldId="298"/>
            <ac:picMk id="28" creationId="{AC8BCB92-FB54-E2E6-C4DB-B01C8DF3A7FE}"/>
          </ac:picMkLst>
        </pc:picChg>
      </pc:sldChg>
      <pc:sldChg chg="add del">
        <pc:chgData name="Lakshmi Manackadath Reghukumar" userId="c05cf17b-e9fd-4eb8-aede-b78207b857c8" providerId="ADAL" clId="{8B5BBC74-6D7F-4D21-B994-F55CEB98425F}" dt="2025-05-29T02:14:00.760" v="1147" actId="47"/>
        <pc:sldMkLst>
          <pc:docMk/>
          <pc:sldMk cId="1924844703" sldId="299"/>
        </pc:sldMkLst>
      </pc:sldChg>
      <pc:sldChg chg="addSp delSp modSp add mod modTransition setBg">
        <pc:chgData name="Lakshmi Manackadath Reghukumar" userId="c05cf17b-e9fd-4eb8-aede-b78207b857c8" providerId="ADAL" clId="{8B5BBC74-6D7F-4D21-B994-F55CEB98425F}" dt="2025-05-29T16:20:46.944" v="4051" actId="1076"/>
        <pc:sldMkLst>
          <pc:docMk/>
          <pc:sldMk cId="3782938381" sldId="299"/>
        </pc:sldMkLst>
        <pc:spChg chg="mod">
          <ac:chgData name="Lakshmi Manackadath Reghukumar" userId="c05cf17b-e9fd-4eb8-aede-b78207b857c8" providerId="ADAL" clId="{8B5BBC74-6D7F-4D21-B994-F55CEB98425F}" dt="2025-05-29T16:20:33.883" v="4046" actId="26606"/>
          <ac:spMkLst>
            <pc:docMk/>
            <pc:sldMk cId="3782938381" sldId="299"/>
            <ac:spMk id="2" creationId="{9869D467-1B2D-0703-C92F-5D8C4192101A}"/>
          </ac:spMkLst>
        </pc:spChg>
        <pc:spChg chg="ord">
          <ac:chgData name="Lakshmi Manackadath Reghukumar" userId="c05cf17b-e9fd-4eb8-aede-b78207b857c8" providerId="ADAL" clId="{8B5BBC74-6D7F-4D21-B994-F55CEB98425F}" dt="2025-05-29T16:20:33.883" v="4046" actId="26606"/>
          <ac:spMkLst>
            <pc:docMk/>
            <pc:sldMk cId="3782938381" sldId="299"/>
            <ac:spMk id="4" creationId="{EA691735-A52C-9A57-8D1B-936CA0569624}"/>
          </ac:spMkLst>
        </pc:spChg>
        <pc:spChg chg="add mod">
          <ac:chgData name="Lakshmi Manackadath Reghukumar" userId="c05cf17b-e9fd-4eb8-aede-b78207b857c8" providerId="ADAL" clId="{8B5BBC74-6D7F-4D21-B994-F55CEB98425F}" dt="2025-05-29T16:20:43.195" v="4050" actId="1076"/>
          <ac:spMkLst>
            <pc:docMk/>
            <pc:sldMk cId="3782938381" sldId="299"/>
            <ac:spMk id="5" creationId="{88335E50-7C9A-41D6-1BD2-AF72CBE8B60D}"/>
          </ac:spMkLst>
        </pc:spChg>
        <pc:spChg chg="mod ord">
          <ac:chgData name="Lakshmi Manackadath Reghukumar" userId="c05cf17b-e9fd-4eb8-aede-b78207b857c8" providerId="ADAL" clId="{8B5BBC74-6D7F-4D21-B994-F55CEB98425F}" dt="2025-05-29T16:20:33.883" v="4046" actId="26606"/>
          <ac:spMkLst>
            <pc:docMk/>
            <pc:sldMk cId="3782938381" sldId="299"/>
            <ac:spMk id="10" creationId="{5A0C8831-C9E2-2E22-D91B-1F2CBF867E8F}"/>
          </ac:spMkLst>
        </pc:spChg>
        <pc:spChg chg="add del">
          <ac:chgData name="Lakshmi Manackadath Reghukumar" userId="c05cf17b-e9fd-4eb8-aede-b78207b857c8" providerId="ADAL" clId="{8B5BBC74-6D7F-4D21-B994-F55CEB98425F}" dt="2025-05-29T16:20:33.883" v="4046" actId="26606"/>
          <ac:spMkLst>
            <pc:docMk/>
            <pc:sldMk cId="3782938381" sldId="299"/>
            <ac:spMk id="15" creationId="{2B97F24A-32CE-4C1C-A50D-3016B394DCFB}"/>
          </ac:spMkLst>
        </pc:spChg>
        <pc:spChg chg="add del">
          <ac:chgData name="Lakshmi Manackadath Reghukumar" userId="c05cf17b-e9fd-4eb8-aede-b78207b857c8" providerId="ADAL" clId="{8B5BBC74-6D7F-4D21-B994-F55CEB98425F}" dt="2025-05-29T16:20:33.883" v="4046" actId="26606"/>
          <ac:spMkLst>
            <pc:docMk/>
            <pc:sldMk cId="3782938381" sldId="299"/>
            <ac:spMk id="17" creationId="{CD8B4F24-440B-49E9-B85D-733523DC064B}"/>
          </ac:spMkLst>
        </pc:spChg>
        <pc:picChg chg="add mod">
          <ac:chgData name="Lakshmi Manackadath Reghukumar" userId="c05cf17b-e9fd-4eb8-aede-b78207b857c8" providerId="ADAL" clId="{8B5BBC74-6D7F-4D21-B994-F55CEB98425F}" dt="2025-05-29T16:20:46.944" v="4051" actId="1076"/>
          <ac:picMkLst>
            <pc:docMk/>
            <pc:sldMk cId="3782938381" sldId="299"/>
            <ac:picMk id="7" creationId="{C23C6DCF-D9FB-3A64-E401-311F89DAB7F8}"/>
          </ac:picMkLst>
        </pc:picChg>
      </pc:sldChg>
      <pc:sldChg chg="addSp modSp add mod modTransition">
        <pc:chgData name="Lakshmi Manackadath Reghukumar" userId="c05cf17b-e9fd-4eb8-aede-b78207b857c8" providerId="ADAL" clId="{8B5BBC74-6D7F-4D21-B994-F55CEB98425F}" dt="2025-05-29T16:26:02.193" v="4077" actId="1076"/>
        <pc:sldMkLst>
          <pc:docMk/>
          <pc:sldMk cId="134536741" sldId="300"/>
        </pc:sldMkLst>
        <pc:spChg chg="mod">
          <ac:chgData name="Lakshmi Manackadath Reghukumar" userId="c05cf17b-e9fd-4eb8-aede-b78207b857c8" providerId="ADAL" clId="{8B5BBC74-6D7F-4D21-B994-F55CEB98425F}" dt="2025-05-29T02:15:25.675" v="1157" actId="1076"/>
          <ac:spMkLst>
            <pc:docMk/>
            <pc:sldMk cId="134536741" sldId="300"/>
            <ac:spMk id="2" creationId="{E289BB78-2FDA-EDE6-3B43-5A54033CCE2D}"/>
          </ac:spMkLst>
        </pc:spChg>
        <pc:spChg chg="add">
          <ac:chgData name="Lakshmi Manackadath Reghukumar" userId="c05cf17b-e9fd-4eb8-aede-b78207b857c8" providerId="ADAL" clId="{8B5BBC74-6D7F-4D21-B994-F55CEB98425F}" dt="2025-05-29T15:52:06.754" v="3978"/>
          <ac:spMkLst>
            <pc:docMk/>
            <pc:sldMk cId="134536741" sldId="300"/>
            <ac:spMk id="3" creationId="{A624CA17-0F07-B357-2EDD-B306C0DB66C9}"/>
          </ac:spMkLst>
        </pc:spChg>
        <pc:spChg chg="mod">
          <ac:chgData name="Lakshmi Manackadath Reghukumar" userId="c05cf17b-e9fd-4eb8-aede-b78207b857c8" providerId="ADAL" clId="{8B5BBC74-6D7F-4D21-B994-F55CEB98425F}" dt="2025-05-29T16:25:57.838" v="4076" actId="27636"/>
          <ac:spMkLst>
            <pc:docMk/>
            <pc:sldMk cId="134536741" sldId="300"/>
            <ac:spMk id="10" creationId="{FFCE5577-4840-80DA-08DB-2B39B178063B}"/>
          </ac:spMkLst>
        </pc:spChg>
        <pc:picChg chg="add mod">
          <ac:chgData name="Lakshmi Manackadath Reghukumar" userId="c05cf17b-e9fd-4eb8-aede-b78207b857c8" providerId="ADAL" clId="{8B5BBC74-6D7F-4D21-B994-F55CEB98425F}" dt="2025-05-29T16:26:02.193" v="4077" actId="1076"/>
          <ac:picMkLst>
            <pc:docMk/>
            <pc:sldMk cId="134536741" sldId="300"/>
            <ac:picMk id="5123" creationId="{2519CA3A-C239-2CE1-42EE-1FAE0630DAEB}"/>
          </ac:picMkLst>
        </pc:picChg>
      </pc:sldChg>
      <pc:sldChg chg="addSp delSp modSp add mod modTransition">
        <pc:chgData name="Lakshmi Manackadath Reghukumar" userId="c05cf17b-e9fd-4eb8-aede-b78207b857c8" providerId="ADAL" clId="{8B5BBC74-6D7F-4D21-B994-F55CEB98425F}" dt="2025-05-29T16:19:30.323" v="4040" actId="14100"/>
        <pc:sldMkLst>
          <pc:docMk/>
          <pc:sldMk cId="3901380433" sldId="301"/>
        </pc:sldMkLst>
        <pc:spChg chg="add del mod">
          <ac:chgData name="Lakshmi Manackadath Reghukumar" userId="c05cf17b-e9fd-4eb8-aede-b78207b857c8" providerId="ADAL" clId="{8B5BBC74-6D7F-4D21-B994-F55CEB98425F}" dt="2025-05-29T02:44:33.097" v="1890"/>
          <ac:spMkLst>
            <pc:docMk/>
            <pc:sldMk cId="3901380433" sldId="301"/>
            <ac:spMk id="3" creationId="{92D693E7-32E5-0B4D-3024-BD8E8DD1C0EB}"/>
          </ac:spMkLst>
        </pc:spChg>
        <pc:spChg chg="add del mod">
          <ac:chgData name="Lakshmi Manackadath Reghukumar" userId="c05cf17b-e9fd-4eb8-aede-b78207b857c8" providerId="ADAL" clId="{8B5BBC74-6D7F-4D21-B994-F55CEB98425F}" dt="2025-05-29T02:44:42.193" v="1901"/>
          <ac:spMkLst>
            <pc:docMk/>
            <pc:sldMk cId="3901380433" sldId="301"/>
            <ac:spMk id="5" creationId="{930B7EB2-303D-6E86-74E6-336BB1521FDA}"/>
          </ac:spMkLst>
        </pc:spChg>
        <pc:spChg chg="add mod">
          <ac:chgData name="Lakshmi Manackadath Reghukumar" userId="c05cf17b-e9fd-4eb8-aede-b78207b857c8" providerId="ADAL" clId="{8B5BBC74-6D7F-4D21-B994-F55CEB98425F}" dt="2025-05-29T16:18:56.994" v="4038" actId="2710"/>
          <ac:spMkLst>
            <pc:docMk/>
            <pc:sldMk cId="3901380433" sldId="301"/>
            <ac:spMk id="6" creationId="{AA78D93E-D682-4533-4571-C32515300995}"/>
          </ac:spMkLst>
        </pc:spChg>
        <pc:spChg chg="mod">
          <ac:chgData name="Lakshmi Manackadath Reghukumar" userId="c05cf17b-e9fd-4eb8-aede-b78207b857c8" providerId="ADAL" clId="{8B5BBC74-6D7F-4D21-B994-F55CEB98425F}" dt="2025-05-29T02:44:40.611" v="1898" actId="20577"/>
          <ac:spMkLst>
            <pc:docMk/>
            <pc:sldMk cId="3901380433" sldId="301"/>
            <ac:spMk id="10" creationId="{27ABFE38-7D1D-FF2D-9B75-46AF82F39954}"/>
          </ac:spMkLst>
        </pc:spChg>
        <pc:picChg chg="add mod">
          <ac:chgData name="Lakshmi Manackadath Reghukumar" userId="c05cf17b-e9fd-4eb8-aede-b78207b857c8" providerId="ADAL" clId="{8B5BBC74-6D7F-4D21-B994-F55CEB98425F}" dt="2025-05-29T16:19:30.323" v="4040" actId="14100"/>
          <ac:picMkLst>
            <pc:docMk/>
            <pc:sldMk cId="3901380433" sldId="301"/>
            <ac:picMk id="10242" creationId="{B23E6FA5-5B1E-6AA7-6764-1F20323622B7}"/>
          </ac:picMkLst>
        </pc:picChg>
      </pc:sldChg>
      <pc:sldChg chg="addSp modSp add mod modTransition">
        <pc:chgData name="Lakshmi Manackadath Reghukumar" userId="c05cf17b-e9fd-4eb8-aede-b78207b857c8" providerId="ADAL" clId="{8B5BBC74-6D7F-4D21-B994-F55CEB98425F}" dt="2025-05-29T16:16:37.299" v="4031"/>
        <pc:sldMkLst>
          <pc:docMk/>
          <pc:sldMk cId="1648865886" sldId="302"/>
        </pc:sldMkLst>
        <pc:spChg chg="add">
          <ac:chgData name="Lakshmi Manackadath Reghukumar" userId="c05cf17b-e9fd-4eb8-aede-b78207b857c8" providerId="ADAL" clId="{8B5BBC74-6D7F-4D21-B994-F55CEB98425F}" dt="2025-05-29T15:40:09.216" v="3947"/>
          <ac:spMkLst>
            <pc:docMk/>
            <pc:sldMk cId="1648865886" sldId="302"/>
            <ac:spMk id="3" creationId="{E729F45D-BE3E-0AC0-E8ED-1916C6815420}"/>
          </ac:spMkLst>
        </pc:spChg>
        <pc:spChg chg="add mod">
          <ac:chgData name="Lakshmi Manackadath Reghukumar" userId="c05cf17b-e9fd-4eb8-aede-b78207b857c8" providerId="ADAL" clId="{8B5BBC74-6D7F-4D21-B994-F55CEB98425F}" dt="2025-05-29T15:41:27.235" v="3959" actId="12"/>
          <ac:spMkLst>
            <pc:docMk/>
            <pc:sldMk cId="1648865886" sldId="302"/>
            <ac:spMk id="6" creationId="{33D7AC67-03EE-2DCF-DB38-01EDA0027123}"/>
          </ac:spMkLst>
        </pc:spChg>
        <pc:spChg chg="mod">
          <ac:chgData name="Lakshmi Manackadath Reghukumar" userId="c05cf17b-e9fd-4eb8-aede-b78207b857c8" providerId="ADAL" clId="{8B5BBC74-6D7F-4D21-B994-F55CEB98425F}" dt="2025-05-29T15:40:58.942" v="3952" actId="27636"/>
          <ac:spMkLst>
            <pc:docMk/>
            <pc:sldMk cId="1648865886" sldId="302"/>
            <ac:spMk id="10" creationId="{799F2B5B-95E9-8DFB-870F-2194028BD371}"/>
          </ac:spMkLst>
        </pc:spChg>
      </pc:sldChg>
      <pc:sldChg chg="addSp delSp modSp add mod ord modTransition">
        <pc:chgData name="Lakshmi Manackadath Reghukumar" userId="c05cf17b-e9fd-4eb8-aede-b78207b857c8" providerId="ADAL" clId="{8B5BBC74-6D7F-4D21-B994-F55CEB98425F}" dt="2025-05-29T16:28:17.417" v="4088" actId="1076"/>
        <pc:sldMkLst>
          <pc:docMk/>
          <pc:sldMk cId="3913205255" sldId="303"/>
        </pc:sldMkLst>
        <pc:spChg chg="mod">
          <ac:chgData name="Lakshmi Manackadath Reghukumar" userId="c05cf17b-e9fd-4eb8-aede-b78207b857c8" providerId="ADAL" clId="{8B5BBC74-6D7F-4D21-B994-F55CEB98425F}" dt="2025-05-29T03:36:23.446" v="2823" actId="1076"/>
          <ac:spMkLst>
            <pc:docMk/>
            <pc:sldMk cId="3913205255" sldId="303"/>
            <ac:spMk id="2" creationId="{C0FF1332-BBA6-9FE0-89DC-40987FEACF5F}"/>
          </ac:spMkLst>
        </pc:spChg>
        <pc:spChg chg="add">
          <ac:chgData name="Lakshmi Manackadath Reghukumar" userId="c05cf17b-e9fd-4eb8-aede-b78207b857c8" providerId="ADAL" clId="{8B5BBC74-6D7F-4D21-B994-F55CEB98425F}" dt="2025-05-29T16:08:45.526" v="3981"/>
          <ac:spMkLst>
            <pc:docMk/>
            <pc:sldMk cId="3913205255" sldId="303"/>
            <ac:spMk id="3" creationId="{8522CF99-8B40-E8CC-9FE3-572A9C7017B6}"/>
          </ac:spMkLst>
        </pc:spChg>
        <pc:spChg chg="add del">
          <ac:chgData name="Lakshmi Manackadath Reghukumar" userId="c05cf17b-e9fd-4eb8-aede-b78207b857c8" providerId="ADAL" clId="{8B5BBC74-6D7F-4D21-B994-F55CEB98425F}" dt="2025-05-29T16:09:53.607" v="3984" actId="22"/>
          <ac:spMkLst>
            <pc:docMk/>
            <pc:sldMk cId="3913205255" sldId="303"/>
            <ac:spMk id="6" creationId="{EEFF09E3-570D-0744-B731-C5F98E997DF2}"/>
          </ac:spMkLst>
        </pc:spChg>
        <pc:spChg chg="mod">
          <ac:chgData name="Lakshmi Manackadath Reghukumar" userId="c05cf17b-e9fd-4eb8-aede-b78207b857c8" providerId="ADAL" clId="{8B5BBC74-6D7F-4D21-B994-F55CEB98425F}" dt="2025-05-29T16:10:08.127" v="3988" actId="5793"/>
          <ac:spMkLst>
            <pc:docMk/>
            <pc:sldMk cId="3913205255" sldId="303"/>
            <ac:spMk id="10" creationId="{15580FD2-CD9A-2337-35D8-25C69D648C1C}"/>
          </ac:spMkLst>
        </pc:spChg>
        <pc:picChg chg="add del mod">
          <ac:chgData name="Lakshmi Manackadath Reghukumar" userId="c05cf17b-e9fd-4eb8-aede-b78207b857c8" providerId="ADAL" clId="{8B5BBC74-6D7F-4D21-B994-F55CEB98425F}" dt="2025-05-29T16:26:59.836" v="4082" actId="478"/>
          <ac:picMkLst>
            <pc:docMk/>
            <pc:sldMk cId="3913205255" sldId="303"/>
            <ac:picMk id="6147" creationId="{0922382A-27B7-46B7-CB08-8A883F78322F}"/>
          </ac:picMkLst>
        </pc:picChg>
        <pc:picChg chg="add mod">
          <ac:chgData name="Lakshmi Manackadath Reghukumar" userId="c05cf17b-e9fd-4eb8-aede-b78207b857c8" providerId="ADAL" clId="{8B5BBC74-6D7F-4D21-B994-F55CEB98425F}" dt="2025-05-29T16:28:17.417" v="4088" actId="1076"/>
          <ac:picMkLst>
            <pc:docMk/>
            <pc:sldMk cId="3913205255" sldId="303"/>
            <ac:picMk id="6149" creationId="{4ED70CB9-507E-CD67-F728-01038E548F2F}"/>
          </ac:picMkLst>
        </pc:picChg>
      </pc:sldChg>
      <pc:sldChg chg="add del setBg">
        <pc:chgData name="Lakshmi Manackadath Reghukumar" userId="c05cf17b-e9fd-4eb8-aede-b78207b857c8" providerId="ADAL" clId="{8B5BBC74-6D7F-4D21-B994-F55CEB98425F}" dt="2025-05-29T03:32:54.552" v="2806" actId="47"/>
        <pc:sldMkLst>
          <pc:docMk/>
          <pc:sldMk cId="4258122842" sldId="303"/>
        </pc:sldMkLst>
      </pc:sldChg>
      <pc:sldChg chg="addSp modSp add mod ord modTransition">
        <pc:chgData name="Lakshmi Manackadath Reghukumar" userId="c05cf17b-e9fd-4eb8-aede-b78207b857c8" providerId="ADAL" clId="{8B5BBC74-6D7F-4D21-B994-F55CEB98425F}" dt="2025-05-29T16:31:22.500" v="4091" actId="1076"/>
        <pc:sldMkLst>
          <pc:docMk/>
          <pc:sldMk cId="3818063002" sldId="304"/>
        </pc:sldMkLst>
        <pc:spChg chg="mod">
          <ac:chgData name="Lakshmi Manackadath Reghukumar" userId="c05cf17b-e9fd-4eb8-aede-b78207b857c8" providerId="ADAL" clId="{8B5BBC74-6D7F-4D21-B994-F55CEB98425F}" dt="2025-05-29T03:36:36.139" v="2831" actId="1076"/>
          <ac:spMkLst>
            <pc:docMk/>
            <pc:sldMk cId="3818063002" sldId="304"/>
            <ac:spMk id="2" creationId="{96DBF7DF-D323-EEF8-E719-9E8E7B55239D}"/>
          </ac:spMkLst>
        </pc:spChg>
        <pc:spChg chg="add">
          <ac:chgData name="Lakshmi Manackadath Reghukumar" userId="c05cf17b-e9fd-4eb8-aede-b78207b857c8" providerId="ADAL" clId="{8B5BBC74-6D7F-4D21-B994-F55CEB98425F}" dt="2025-05-29T16:11:17.374" v="3989"/>
          <ac:spMkLst>
            <pc:docMk/>
            <pc:sldMk cId="3818063002" sldId="304"/>
            <ac:spMk id="3" creationId="{4524F5D5-FCF0-6051-0053-5DC8AC352F86}"/>
          </ac:spMkLst>
        </pc:spChg>
        <pc:spChg chg="mod">
          <ac:chgData name="Lakshmi Manackadath Reghukumar" userId="c05cf17b-e9fd-4eb8-aede-b78207b857c8" providerId="ADAL" clId="{8B5BBC74-6D7F-4D21-B994-F55CEB98425F}" dt="2025-05-29T16:11:40.966" v="4003" actId="20577"/>
          <ac:spMkLst>
            <pc:docMk/>
            <pc:sldMk cId="3818063002" sldId="304"/>
            <ac:spMk id="10" creationId="{B64F4655-0400-1868-0EBA-567473709CEB}"/>
          </ac:spMkLst>
        </pc:spChg>
        <pc:picChg chg="add mod">
          <ac:chgData name="Lakshmi Manackadath Reghukumar" userId="c05cf17b-e9fd-4eb8-aede-b78207b857c8" providerId="ADAL" clId="{8B5BBC74-6D7F-4D21-B994-F55CEB98425F}" dt="2025-05-29T16:31:22.500" v="4091" actId="1076"/>
          <ac:picMkLst>
            <pc:docMk/>
            <pc:sldMk cId="3818063002" sldId="304"/>
            <ac:picMk id="7171" creationId="{CC42FBA8-F61E-CFD8-BB56-237670D69B0D}"/>
          </ac:picMkLst>
        </pc:picChg>
      </pc:sldChg>
      <pc:sldChg chg="modSp add mod ord modTransition">
        <pc:chgData name="Lakshmi Manackadath Reghukumar" userId="c05cf17b-e9fd-4eb8-aede-b78207b857c8" providerId="ADAL" clId="{8B5BBC74-6D7F-4D21-B994-F55CEB98425F}" dt="2025-05-29T16:16:37.299" v="4031"/>
        <pc:sldMkLst>
          <pc:docMk/>
          <pc:sldMk cId="3406762820" sldId="305"/>
        </pc:sldMkLst>
        <pc:spChg chg="mod">
          <ac:chgData name="Lakshmi Manackadath Reghukumar" userId="c05cf17b-e9fd-4eb8-aede-b78207b857c8" providerId="ADAL" clId="{8B5BBC74-6D7F-4D21-B994-F55CEB98425F}" dt="2025-05-29T16:15:51.086" v="4030" actId="5793"/>
          <ac:spMkLst>
            <pc:docMk/>
            <pc:sldMk cId="3406762820" sldId="305"/>
            <ac:spMk id="11" creationId="{675EBFB6-3C02-756B-11FC-F3DF121EC19C}"/>
          </ac:spMkLst>
        </pc:spChg>
      </pc:sldChg>
    </pc:docChg>
  </pc:docChgLst>
  <pc:docChgLst>
    <pc:chgData name="- Manjinder Singh" userId="S::manjindersingh1@my.bcit.ca::efc6c6f2-5452-4973-99f9-776c32d0e604" providerId="AD" clId="Web-{D7179D1D-45F8-F484-5BCF-0BF4DF1C8B7A}"/>
    <pc:docChg chg="modSld">
      <pc:chgData name="- Manjinder Singh" userId="S::manjindersingh1@my.bcit.ca::efc6c6f2-5452-4973-99f9-776c32d0e604" providerId="AD" clId="Web-{D7179D1D-45F8-F484-5BCF-0BF4DF1C8B7A}" dt="2025-05-29T03:05:31.319" v="611" actId="20577"/>
      <pc:docMkLst>
        <pc:docMk/>
      </pc:docMkLst>
      <pc:sldChg chg="modSp">
        <pc:chgData name="- Manjinder Singh" userId="S::manjindersingh1@my.bcit.ca::efc6c6f2-5452-4973-99f9-776c32d0e604" providerId="AD" clId="Web-{D7179D1D-45F8-F484-5BCF-0BF4DF1C8B7A}" dt="2025-05-29T03:05:01.443" v="609" actId="20577"/>
        <pc:sldMkLst>
          <pc:docMk/>
          <pc:sldMk cId="1824901110" sldId="282"/>
        </pc:sldMkLst>
        <pc:spChg chg="mod">
          <ac:chgData name="- Manjinder Singh" userId="S::manjindersingh1@my.bcit.ca::efc6c6f2-5452-4973-99f9-776c32d0e604" providerId="AD" clId="Web-{D7179D1D-45F8-F484-5BCF-0BF4DF1C8B7A}" dt="2025-05-29T03:05:01.443" v="609" actId="20577"/>
          <ac:spMkLst>
            <pc:docMk/>
            <pc:sldMk cId="1824901110" sldId="282"/>
            <ac:spMk id="10" creationId="{3A8D2D1F-6EA0-3AA2-CBE3-A729118A0033}"/>
          </ac:spMkLst>
        </pc:spChg>
      </pc:sldChg>
      <pc:sldChg chg="modSp">
        <pc:chgData name="- Manjinder Singh" userId="S::manjindersingh1@my.bcit.ca::efc6c6f2-5452-4973-99f9-776c32d0e604" providerId="AD" clId="Web-{D7179D1D-45F8-F484-5BCF-0BF4DF1C8B7A}" dt="2025-05-29T03:05:31.319" v="611" actId="20577"/>
        <pc:sldMkLst>
          <pc:docMk/>
          <pc:sldMk cId="3782938381" sldId="299"/>
        </pc:sldMkLst>
        <pc:spChg chg="mod">
          <ac:chgData name="- Manjinder Singh" userId="S::manjindersingh1@my.bcit.ca::efc6c6f2-5452-4973-99f9-776c32d0e604" providerId="AD" clId="Web-{D7179D1D-45F8-F484-5BCF-0BF4DF1C8B7A}" dt="2025-05-29T03:05:31.319" v="611" actId="20577"/>
          <ac:spMkLst>
            <pc:docMk/>
            <pc:sldMk cId="3782938381" sldId="299"/>
            <ac:spMk id="10" creationId="{5A0C8831-C9E2-2E22-D91B-1F2CBF867E8F}"/>
          </ac:spMkLst>
        </pc:spChg>
      </pc:sldChg>
    </pc:docChg>
  </pc:docChgLst>
  <pc:docChgLst>
    <pc:chgData name="- Manjinder Singh" userId="S::manjindersingh1@my.bcit.ca::efc6c6f2-5452-4973-99f9-776c32d0e604" providerId="AD" clId="Web-{F578ED19-81D6-DF8B-A366-359AC7330A22}"/>
    <pc:docChg chg="modSld">
      <pc:chgData name="- Manjinder Singh" userId="S::manjindersingh1@my.bcit.ca::efc6c6f2-5452-4973-99f9-776c32d0e604" providerId="AD" clId="Web-{F578ED19-81D6-DF8B-A366-359AC7330A22}" dt="2025-05-29T14:48:01.621" v="4" actId="20577"/>
      <pc:docMkLst>
        <pc:docMk/>
      </pc:docMkLst>
      <pc:sldChg chg="modSp">
        <pc:chgData name="- Manjinder Singh" userId="S::manjindersingh1@my.bcit.ca::efc6c6f2-5452-4973-99f9-776c32d0e604" providerId="AD" clId="Web-{F578ED19-81D6-DF8B-A366-359AC7330A22}" dt="2025-05-29T14:48:01.621" v="4" actId="20577"/>
        <pc:sldMkLst>
          <pc:docMk/>
          <pc:sldMk cId="1648865886" sldId="302"/>
        </pc:sldMkLst>
        <pc:spChg chg="mod">
          <ac:chgData name="- Manjinder Singh" userId="S::manjindersingh1@my.bcit.ca::efc6c6f2-5452-4973-99f9-776c32d0e604" providerId="AD" clId="Web-{F578ED19-81D6-DF8B-A366-359AC7330A22}" dt="2025-05-29T14:48:01.621" v="4" actId="20577"/>
          <ac:spMkLst>
            <pc:docMk/>
            <pc:sldMk cId="1648865886" sldId="302"/>
            <ac:spMk id="10" creationId="{799F2B5B-95E9-8DFB-870F-2194028BD37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FCA51-3C53-4EDA-86B0-E1C2208E0FD8}" type="datetimeFigureOut">
              <a:rPr lang="en-CA" smtClean="0"/>
              <a:t>2025-05-29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31E3C-FB75-4DB6-A565-D71C947544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973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D31E3C-FB75-4DB6-A565-D71C947544C7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4091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A41EE-21F9-4E1C-B4BA-DAC237527C1C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3826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CC4BE-CC30-95F2-1484-4CE97BF66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AEE3-528E-48AD-3DF2-FD43B1116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516"/>
            <a:ext cx="9144000" cy="1127370"/>
          </a:xfrm>
        </p:spPr>
        <p:txBody>
          <a:bodyPr/>
          <a:lstStyle/>
          <a:p>
            <a:r>
              <a:rPr lang="en-US"/>
              <a:t>Group 03 –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793A4-4085-A2B7-0932-4135BDEA3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769" y="2507884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Lakshmi, Manjinder, Toby, Alireza, Tony, Pouria,</a:t>
            </a:r>
            <a:br>
              <a:rPr lang="en-US" b="1"/>
            </a:br>
            <a:r>
              <a:rPr lang="en-US" b="1" err="1"/>
              <a:t>Suteash</a:t>
            </a:r>
            <a:r>
              <a:rPr lang="en-US" b="1"/>
              <a:t>, Kien, Alireza, Parsa, Sahar</a:t>
            </a:r>
          </a:p>
        </p:txBody>
      </p:sp>
      <p:sp>
        <p:nvSpPr>
          <p:cNvPr id="4" name="AutoShape 2" descr="Abstract Technology Background. Network Connection Structure. Sc - . . High Resolution HD wallpaper">
            <a:extLst>
              <a:ext uri="{FF2B5EF4-FFF2-40B4-BE49-F238E27FC236}">
                <a16:creationId xmlns:a16="http://schemas.microsoft.com/office/drawing/2014/main" id="{589DCA4F-F19C-0BEC-E336-56CD0106E8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564DCD-74C4-C9E0-83F8-494579216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139" y="-98334"/>
            <a:ext cx="12378278" cy="696096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74FF967-0E22-BE18-FE58-90F6BD87C7F8}"/>
              </a:ext>
            </a:extLst>
          </p:cNvPr>
          <p:cNvSpPr txBox="1">
            <a:spLocks/>
          </p:cNvSpPr>
          <p:nvPr/>
        </p:nvSpPr>
        <p:spPr>
          <a:xfrm>
            <a:off x="364435" y="6038484"/>
            <a:ext cx="11827565" cy="23564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0">
                <a:solidFill>
                  <a:schemeClr val="bg1"/>
                </a:solidFill>
                <a:latin typeface="Bebas Neue" panose="020B0606020202050201" pitchFamily="34" charset="0"/>
              </a:rPr>
              <a:t>Group 03 – Final Project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47DCF8-8215-F652-94F7-9E7B0E9DA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33" b="97490" l="1059" r="99765">
                        <a14:foregroundMark x1="235" y1="41841" x2="12118" y2="45816"/>
                        <a14:foregroundMark x1="19899" y1="44827" x2="31882" y2="43305"/>
                        <a14:foregroundMark x1="12118" y1="45816" x2="14164" y2="45556"/>
                        <a14:foregroundMark x1="31882" y1="43305" x2="43755" y2="45748"/>
                        <a14:foregroundMark x1="50794" y1="45630" x2="60706" y2="44351"/>
                        <a14:foregroundMark x1="60706" y1="44351" x2="67647" y2="46653"/>
                        <a14:foregroundMark x1="67647" y1="46653" x2="75059" y2="45607"/>
                        <a14:foregroundMark x1="75059" y1="45607" x2="78291" y2="43489"/>
                        <a14:foregroundMark x1="87841" y1="43107" x2="99882" y2="46862"/>
                        <a14:foregroundMark x1="6588" y1="45397" x2="2235" y2="44561"/>
                        <a14:foregroundMark x1="2235" y1="44561" x2="2235" y2="44561"/>
                        <a14:foregroundMark x1="1765" y1="58996" x2="25649" y2="58389"/>
                        <a14:foregroundMark x1="32175" y1="58846" x2="38941" y2="59414"/>
                        <a14:foregroundMark x1="38941" y1="59414" x2="38824" y2="59833"/>
                        <a14:foregroundMark x1="77059" y1="69456" x2="25412" y2="76569"/>
                        <a14:foregroundMark x1="25412" y1="76569" x2="17412" y2="83264"/>
                        <a14:foregroundMark x1="17412" y1="83264" x2="36471" y2="89331"/>
                        <a14:foregroundMark x1="36471" y1="89331" x2="85059" y2="84310"/>
                        <a14:foregroundMark x1="85059" y1="84310" x2="99412" y2="91213"/>
                        <a14:foregroundMark x1="99647" y1="80962" x2="1059" y2="85774"/>
                        <a14:foregroundMark x1="1059" y1="85774" x2="1059" y2="85774"/>
                        <a14:foregroundMark x1="3059" y1="93933" x2="22000" y2="96444"/>
                        <a14:foregroundMark x1="22000" y1="96444" x2="63765" y2="93724"/>
                        <a14:foregroundMark x1="63765" y1="93724" x2="94941" y2="98745"/>
                        <a14:foregroundMark x1="94941" y1="98745" x2="99647" y2="97490"/>
                        <a14:foregroundMark x1="99647" y1="97490" x2="99647" y2="97490"/>
                        <a14:foregroundMark x1="13765" y1="44561" x2="18471" y2="44561"/>
                        <a14:foregroundMark x1="18471" y1="44561" x2="13765" y2="43724"/>
                        <a14:foregroundMark x1="42353" y1="44770" x2="47529" y2="44142"/>
                        <a14:foregroundMark x1="47529" y1="44142" x2="52824" y2="44351"/>
                        <a14:backgroundMark x1="80706" y1="42887" x2="88471" y2="41213"/>
                        <a14:backgroundMark x1="82824" y1="41004" x2="77529" y2="41423"/>
                        <a14:backgroundMark x1="77529" y1="41423" x2="77529" y2="41423"/>
                        <a14:backgroundMark x1="24588" y1="62762" x2="27882" y2="57322"/>
                        <a14:backgroundMark x1="27882" y1="57322" x2="30235" y2="63180"/>
                        <a14:backgroundMark x1="30235" y1="63180" x2="24471" y2="64226"/>
                        <a14:backgroundMark x1="18898" y1="45829" x2="19647" y2="45607"/>
                        <a14:backgroundMark x1="19647" y1="45607" x2="18876" y2="45766"/>
                      </a14:backgroundRemoval>
                    </a14:imgEffect>
                  </a14:imgLayer>
                </a14:imgProps>
              </a:ext>
            </a:extLst>
          </a:blip>
          <a:srcRect t="38346"/>
          <a:stretch/>
        </p:blipFill>
        <p:spPr>
          <a:xfrm>
            <a:off x="63169" y="2507884"/>
            <a:ext cx="12378278" cy="4291706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6252F0A-4D60-A930-C31F-26F53FD3A4A0}"/>
              </a:ext>
            </a:extLst>
          </p:cNvPr>
          <p:cNvSpPr txBox="1">
            <a:spLocks/>
          </p:cNvSpPr>
          <p:nvPr/>
        </p:nvSpPr>
        <p:spPr>
          <a:xfrm>
            <a:off x="-1920274" y="9108825"/>
            <a:ext cx="12378278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  <a:latin typeface="Bebas Neue" panose="020B0606020202050201" pitchFamily="34" charset="0"/>
              </a:rPr>
              <a:t>Lakshmi, Manjinder, Toby, Alireza, Tony, Pouria, </a:t>
            </a:r>
            <a:r>
              <a:rPr lang="en-US" err="1">
                <a:solidFill>
                  <a:schemeClr val="bg1"/>
                </a:solidFill>
                <a:latin typeface="Bebas Neue" panose="020B0606020202050201" pitchFamily="34" charset="0"/>
              </a:rPr>
              <a:t>Suteash</a:t>
            </a:r>
            <a:r>
              <a:rPr lang="en-US">
                <a:solidFill>
                  <a:schemeClr val="bg1"/>
                </a:solidFill>
                <a:latin typeface="Bebas Neue" panose="020B0606020202050201" pitchFamily="34" charset="0"/>
              </a:rPr>
              <a:t>, Kien, Alireza, Parsa, Sahar</a:t>
            </a:r>
          </a:p>
        </p:txBody>
      </p:sp>
    </p:spTree>
    <p:extLst>
      <p:ext uri="{BB962C8B-B14F-4D97-AF65-F5344CB8AC3E}">
        <p14:creationId xmlns:p14="http://schemas.microsoft.com/office/powerpoint/2010/main" val="21104832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32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E94DEC-8E1B-0A22-CFA4-4F25829E6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Abstract Technology Background. Network Connection Structure. Sc - . . High Resolution HD wallpaper">
            <a:extLst>
              <a:ext uri="{FF2B5EF4-FFF2-40B4-BE49-F238E27FC236}">
                <a16:creationId xmlns:a16="http://schemas.microsoft.com/office/drawing/2014/main" id="{493F1461-CECF-D3FA-4F00-D36165C2BF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9F2B5B-95E9-8DFB-870F-2194028BD37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CA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D2F8F1-A9E5-125C-6AE3-61D5FF00A7E5}"/>
              </a:ext>
            </a:extLst>
          </p:cNvPr>
          <p:cNvSpPr txBox="1">
            <a:spLocks/>
          </p:cNvSpPr>
          <p:nvPr/>
        </p:nvSpPr>
        <p:spPr>
          <a:xfrm>
            <a:off x="-1996440" y="-52865"/>
            <a:ext cx="7437120" cy="14678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>
                <a:solidFill>
                  <a:schemeClr val="bg1"/>
                </a:solidFill>
                <a:latin typeface="Bebas Neue" panose="020B0606020202050201" pitchFamily="34" charset="0"/>
              </a:rPr>
              <a:t>Windows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7AC67-03EE-2DCF-DB38-01EDA0027123}"/>
              </a:ext>
            </a:extLst>
          </p:cNvPr>
          <p:cNvSpPr txBox="1"/>
          <p:nvPr/>
        </p:nvSpPr>
        <p:spPr>
          <a:xfrm>
            <a:off x="289933" y="1565614"/>
            <a:ext cx="1146345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A Windows Failover Cluster was set up at the Burnaby site using two file servers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Shared storage was configured with iSCSI so both servers could access the same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A clustered file server role was created to host shared folders for users and apps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Failover testing showed the file server role moved smoothly when one server was shut down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A quorum witness was set to prevent split-brain scenarios and maintain cluster health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This setup keeps file services running during maintenance or unexpected issues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Least privilege access was used to keep the shared folder secure</a:t>
            </a:r>
          </a:p>
        </p:txBody>
      </p:sp>
    </p:spTree>
    <p:extLst>
      <p:ext uri="{BB962C8B-B14F-4D97-AF65-F5344CB8AC3E}">
        <p14:creationId xmlns:p14="http://schemas.microsoft.com/office/powerpoint/2010/main" val="164886588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32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14FDFB-6892-FB16-2D0E-71D71011D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Abstract Technology Background. Network Connection Structure. Sc - . . High Resolution HD wallpaper">
            <a:extLst>
              <a:ext uri="{FF2B5EF4-FFF2-40B4-BE49-F238E27FC236}">
                <a16:creationId xmlns:a16="http://schemas.microsoft.com/office/drawing/2014/main" id="{EA691735-A52C-9A57-8D1B-936CA05696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0C8831-C9E2-2E22-D91B-1F2CBF867E8F}"/>
              </a:ext>
            </a:extLst>
          </p:cNvPr>
          <p:cNvSpPr txBox="1">
            <a:spLocks/>
          </p:cNvSpPr>
          <p:nvPr/>
        </p:nvSpPr>
        <p:spPr>
          <a:xfrm>
            <a:off x="223024" y="1825625"/>
            <a:ext cx="11686478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/>
              <a:buChar char="•"/>
            </a:pPr>
            <a:endParaRPr lang="en-US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69D467-1B2D-0703-C92F-5D8C4192101A}"/>
              </a:ext>
            </a:extLst>
          </p:cNvPr>
          <p:cNvSpPr txBox="1">
            <a:spLocks/>
          </p:cNvSpPr>
          <p:nvPr/>
        </p:nvSpPr>
        <p:spPr>
          <a:xfrm>
            <a:off x="-1996440" y="-52865"/>
            <a:ext cx="7437120" cy="14678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>
                <a:solidFill>
                  <a:schemeClr val="bg1"/>
                </a:solidFill>
                <a:latin typeface="Bebas Neue" panose="020B0606020202050201" pitchFamily="34" charset="0"/>
              </a:rPr>
              <a:t>Proxmox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335E50-7C9A-41D6-1BD2-AF72CBE8B60D}"/>
              </a:ext>
            </a:extLst>
          </p:cNvPr>
          <p:cNvSpPr txBox="1"/>
          <p:nvPr/>
        </p:nvSpPr>
        <p:spPr>
          <a:xfrm>
            <a:off x="282498" y="1347368"/>
            <a:ext cx="1233417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>
                <a:solidFill>
                  <a:schemeClr val="bg1"/>
                </a:solidFill>
              </a:rPr>
              <a:t>Installed </a:t>
            </a:r>
            <a:r>
              <a:rPr lang="en-CA" sz="2400" err="1">
                <a:solidFill>
                  <a:schemeClr val="bg1"/>
                </a:solidFill>
              </a:rPr>
              <a:t>Proxmox</a:t>
            </a:r>
            <a:r>
              <a:rPr lang="en-CA" sz="2400">
                <a:solidFill>
                  <a:schemeClr val="bg1"/>
                </a:solidFill>
              </a:rPr>
              <a:t> VE on 3 bare-metal nodes with cluster and HA enabled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>
                <a:solidFill>
                  <a:schemeClr val="bg1"/>
                </a:solidFill>
              </a:rPr>
              <a:t>Each node runs 1 VM; all VMs form a Docker Swarm (1 manager, 2 workers)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>
                <a:solidFill>
                  <a:schemeClr val="bg1"/>
                </a:solidFill>
              </a:rPr>
              <a:t>Deployed WordPress as a replicated Swarm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>
                <a:solidFill>
                  <a:schemeClr val="bg1"/>
                </a:solidFill>
              </a:rPr>
              <a:t>Configured GlusterFS across VMs for shared container volume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err="1">
                <a:solidFill>
                  <a:schemeClr val="bg1"/>
                </a:solidFill>
              </a:rPr>
              <a:t>Gluster</a:t>
            </a:r>
            <a:r>
              <a:rPr lang="en-CA" sz="2400">
                <a:solidFill>
                  <a:schemeClr val="bg1"/>
                </a:solidFill>
              </a:rPr>
              <a:t> volume mounted in WordPress containers for data consistency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>
                <a:solidFill>
                  <a:schemeClr val="bg1"/>
                </a:solidFill>
              </a:rPr>
              <a:t>Uploads are replicated across all nodes via </a:t>
            </a:r>
            <a:r>
              <a:rPr lang="en-CA" sz="2400" err="1">
                <a:solidFill>
                  <a:schemeClr val="bg1"/>
                </a:solidFill>
              </a:rPr>
              <a:t>Gluster</a:t>
            </a:r>
            <a:endParaRPr lang="en-CA" sz="24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>
                <a:solidFill>
                  <a:schemeClr val="bg1"/>
                </a:solidFill>
              </a:rPr>
              <a:t>Simulated </a:t>
            </a:r>
            <a:r>
              <a:rPr lang="en-CA" sz="2400" err="1">
                <a:solidFill>
                  <a:schemeClr val="bg1"/>
                </a:solidFill>
              </a:rPr>
              <a:t>Proxmox</a:t>
            </a:r>
            <a:r>
              <a:rPr lang="en-CA" sz="2400">
                <a:solidFill>
                  <a:schemeClr val="bg1"/>
                </a:solidFill>
              </a:rPr>
              <a:t> node failure; VM auto-migrated via HA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>
                <a:solidFill>
                  <a:schemeClr val="bg1"/>
                </a:solidFill>
              </a:rPr>
              <a:t>WordPress remained online — confirming HA and storage redundancy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3C6DCF-D9FB-3A64-E401-311F89DAB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587" y="4502144"/>
            <a:ext cx="5066404" cy="235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3838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32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59FB7E-8B5E-15EE-D8F6-2D4E2B6A4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Abstract Technology Background. Network Connection Structure. Sc - . . High Resolution HD wallpaper">
            <a:extLst>
              <a:ext uri="{FF2B5EF4-FFF2-40B4-BE49-F238E27FC236}">
                <a16:creationId xmlns:a16="http://schemas.microsoft.com/office/drawing/2014/main" id="{CC977331-31D4-462B-C646-EF7AC21214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CE5577-4840-80DA-08DB-2B39B178063B}"/>
              </a:ext>
            </a:extLst>
          </p:cNvPr>
          <p:cNvSpPr txBox="1">
            <a:spLocks/>
          </p:cNvSpPr>
          <p:nvPr/>
        </p:nvSpPr>
        <p:spPr>
          <a:xfrm>
            <a:off x="3810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Custom VPC with public &amp; private subnets, custom IGW and route tables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Site-to-site VPN to Cisco router with 2 tunnels for redundancy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Customer Gateway and Virtual Private Gateway configured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Static routes added for on-prem LAN via VPN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Launch template with Apache install script (user data)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Auto Scaling Group created with min=1, desired=2, max=4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Application Load Balancer (ALB) linked to target group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Security groups configured: HTTP (public) + restricted private access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Verified webpage via ALB DNS URL</a:t>
            </a:r>
            <a:endParaRPr lang="en-CA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9BB78-2FDA-EDE6-3B43-5A54033CCE2D}"/>
              </a:ext>
            </a:extLst>
          </p:cNvPr>
          <p:cNvSpPr txBox="1">
            <a:spLocks/>
          </p:cNvSpPr>
          <p:nvPr/>
        </p:nvSpPr>
        <p:spPr>
          <a:xfrm>
            <a:off x="-2880360" y="-52865"/>
            <a:ext cx="7437120" cy="14678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>
                <a:solidFill>
                  <a:schemeClr val="bg1"/>
                </a:solidFill>
                <a:latin typeface="Bebas Neue" panose="020B0606020202050201" pitchFamily="34" charset="0"/>
              </a:rPr>
              <a:t>AWS</a:t>
            </a:r>
          </a:p>
        </p:txBody>
      </p:sp>
      <p:pic>
        <p:nvPicPr>
          <p:cNvPr id="5123" name="Picture 3" descr="Announcing a visual update to the AWS Management Console (preview) | AWS  News Blog">
            <a:extLst>
              <a:ext uri="{FF2B5EF4-FFF2-40B4-BE49-F238E27FC236}">
                <a16:creationId xmlns:a16="http://schemas.microsoft.com/office/drawing/2014/main" id="{2519CA3A-C239-2CE1-42EE-1FAE0630D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490" y="4784464"/>
            <a:ext cx="2937510" cy="207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3674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3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EA73D66A-A632-0578-1916-9B34C37852CE}"/>
              </a:ext>
            </a:extLst>
          </p:cNvPr>
          <p:cNvSpPr txBox="1"/>
          <p:nvPr/>
        </p:nvSpPr>
        <p:spPr>
          <a:xfrm>
            <a:off x="13254558" y="-4080864"/>
            <a:ext cx="230833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b="1">
                <a:solidFill>
                  <a:srgbClr val="ABFDFF"/>
                </a:solidFill>
              </a:rPr>
              <a:t>Port Security issues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90C612F7-6B42-0414-5BC1-6FB19C3C2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7357348-528A-7274-4719-81C6268CF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3139" y="-161371"/>
            <a:ext cx="12378278" cy="6960961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42462D4D-5BEA-1F66-B95F-9CA1DE4C724B}"/>
              </a:ext>
            </a:extLst>
          </p:cNvPr>
          <p:cNvSpPr txBox="1">
            <a:spLocks/>
          </p:cNvSpPr>
          <p:nvPr/>
        </p:nvSpPr>
        <p:spPr>
          <a:xfrm>
            <a:off x="182217" y="920176"/>
            <a:ext cx="11827565" cy="23564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0">
                <a:solidFill>
                  <a:schemeClr val="bg1"/>
                </a:solidFill>
                <a:latin typeface="Bebas Neue" panose="020B0606020202050201" pitchFamily="34" charset="0"/>
              </a:rPr>
              <a:t>Challenges &amp; Success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1D0CE2F-6F0E-05F2-6CD4-6361EF2141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33" b="97490" l="1059" r="99765">
                        <a14:foregroundMark x1="235" y1="41841" x2="12118" y2="45816"/>
                        <a14:foregroundMark x1="19899" y1="44827" x2="31882" y2="43305"/>
                        <a14:foregroundMark x1="12118" y1="45816" x2="14164" y2="45556"/>
                        <a14:foregroundMark x1="31882" y1="43305" x2="43755" y2="45748"/>
                        <a14:foregroundMark x1="50794" y1="45630" x2="60706" y2="44351"/>
                        <a14:foregroundMark x1="60706" y1="44351" x2="67647" y2="46653"/>
                        <a14:foregroundMark x1="67647" y1="46653" x2="75059" y2="45607"/>
                        <a14:foregroundMark x1="75059" y1="45607" x2="78291" y2="43489"/>
                        <a14:foregroundMark x1="87841" y1="43107" x2="99882" y2="46862"/>
                        <a14:foregroundMark x1="6588" y1="45397" x2="2235" y2="44561"/>
                        <a14:foregroundMark x1="2235" y1="44561" x2="2235" y2="44561"/>
                        <a14:foregroundMark x1="1765" y1="58996" x2="25649" y2="58389"/>
                        <a14:foregroundMark x1="32175" y1="58846" x2="38941" y2="59414"/>
                        <a14:foregroundMark x1="38941" y1="59414" x2="38824" y2="59833"/>
                        <a14:foregroundMark x1="77059" y1="69456" x2="25412" y2="76569"/>
                        <a14:foregroundMark x1="25412" y1="76569" x2="17412" y2="83264"/>
                        <a14:foregroundMark x1="17412" y1="83264" x2="36471" y2="89331"/>
                        <a14:foregroundMark x1="36471" y1="89331" x2="85059" y2="84310"/>
                        <a14:foregroundMark x1="85059" y1="84310" x2="99412" y2="91213"/>
                        <a14:foregroundMark x1="99647" y1="80962" x2="1059" y2="85774"/>
                        <a14:foregroundMark x1="1059" y1="85774" x2="1059" y2="85774"/>
                        <a14:foregroundMark x1="3059" y1="93933" x2="22000" y2="96444"/>
                        <a14:foregroundMark x1="22000" y1="96444" x2="63765" y2="93724"/>
                        <a14:foregroundMark x1="63765" y1="93724" x2="94941" y2="98745"/>
                        <a14:foregroundMark x1="94941" y1="98745" x2="99647" y2="97490"/>
                        <a14:foregroundMark x1="99647" y1="97490" x2="99647" y2="97490"/>
                        <a14:foregroundMark x1="13765" y1="44561" x2="18471" y2="44561"/>
                        <a14:foregroundMark x1="18471" y1="44561" x2="13765" y2="43724"/>
                        <a14:foregroundMark x1="42353" y1="44770" x2="47529" y2="44142"/>
                        <a14:foregroundMark x1="47529" y1="44142" x2="52824" y2="44351"/>
                        <a14:backgroundMark x1="80706" y1="42887" x2="88471" y2="41213"/>
                        <a14:backgroundMark x1="82824" y1="41004" x2="77529" y2="41423"/>
                        <a14:backgroundMark x1="77529" y1="41423" x2="77529" y2="41423"/>
                        <a14:backgroundMark x1="24588" y1="62762" x2="27882" y2="57322"/>
                        <a14:backgroundMark x1="27882" y1="57322" x2="30235" y2="63180"/>
                        <a14:backgroundMark x1="30235" y1="63180" x2="24471" y2="64226"/>
                        <a14:backgroundMark x1="18898" y1="45829" x2="19647" y2="45607"/>
                        <a14:backgroundMark x1="19647" y1="45607" x2="18876" y2="45766"/>
                      </a14:backgroundRemoval>
                    </a14:imgEffect>
                  </a14:imgLayer>
                </a14:imgProps>
              </a:ext>
            </a:extLst>
          </a:blip>
          <a:srcRect t="38346"/>
          <a:stretch/>
        </p:blipFill>
        <p:spPr>
          <a:xfrm>
            <a:off x="-93139" y="2507884"/>
            <a:ext cx="12378278" cy="429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9004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32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D1AA9B-D164-182C-3ECE-98C6E5AF3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Abstract Technology Background. Network Connection Structure. Sc - . . High Resolution HD wallpaper">
            <a:extLst>
              <a:ext uri="{FF2B5EF4-FFF2-40B4-BE49-F238E27FC236}">
                <a16:creationId xmlns:a16="http://schemas.microsoft.com/office/drawing/2014/main" id="{99B45028-3A6D-C943-D275-50E173671B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80FD2-CD9A-2337-35D8-25C69D648C1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en-US">
                <a:solidFill>
                  <a:schemeClr val="bg1"/>
                </a:solidFill>
              </a:rPr>
              <a:t>AWS setup and cost management were challenging.</a:t>
            </a:r>
          </a:p>
          <a:p>
            <a:pPr marL="342900" indent="-342900" algn="l">
              <a:buFontTx/>
              <a:buChar char="-"/>
            </a:pPr>
            <a:r>
              <a:rPr lang="en-US">
                <a:solidFill>
                  <a:schemeClr val="bg1"/>
                </a:solidFill>
              </a:rPr>
              <a:t>MPLS configuration required extra effort.</a:t>
            </a:r>
          </a:p>
          <a:p>
            <a:pPr marL="342900" indent="-342900" algn="l">
              <a:buFontTx/>
              <a:buChar char="-"/>
            </a:pPr>
            <a:r>
              <a:rPr lang="en-US">
                <a:solidFill>
                  <a:schemeClr val="bg1"/>
                </a:solidFill>
              </a:rPr>
              <a:t>DHCPv6 setup on Windows posed issues.</a:t>
            </a:r>
          </a:p>
          <a:p>
            <a:pPr marL="342900" indent="-342900" algn="l">
              <a:buFontTx/>
              <a:buChar char="-"/>
            </a:pPr>
            <a:r>
              <a:rPr lang="en-US">
                <a:solidFill>
                  <a:schemeClr val="bg1"/>
                </a:solidFill>
              </a:rPr>
              <a:t>Time constraints impacted our work.</a:t>
            </a:r>
          </a:p>
          <a:p>
            <a:pPr marL="342900" indent="-342900" algn="l">
              <a:buFontTx/>
              <a:buChar char="-"/>
            </a:pPr>
            <a:r>
              <a:rPr lang="en-US">
                <a:solidFill>
                  <a:schemeClr val="bg1"/>
                </a:solidFill>
              </a:rPr>
              <a:t>Setting up OwnCloud on Docker was complex.</a:t>
            </a:r>
          </a:p>
          <a:p>
            <a:pPr marL="342900" indent="-342900" algn="l">
              <a:buFontTx/>
              <a:buChar char="-"/>
            </a:pPr>
            <a:r>
              <a:rPr lang="en-US">
                <a:solidFill>
                  <a:schemeClr val="bg1"/>
                </a:solidFill>
              </a:rPr>
              <a:t>Integrating FortiGate into the network took time.</a:t>
            </a:r>
          </a:p>
          <a:p>
            <a:pPr marL="342900" indent="-342900" algn="l">
              <a:buFontTx/>
              <a:buChar char="-"/>
            </a:pPr>
            <a:r>
              <a:rPr lang="en-US">
                <a:solidFill>
                  <a:schemeClr val="bg1"/>
                </a:solidFill>
              </a:rPr>
              <a:t>We had limited workstations and hardware.</a:t>
            </a:r>
          </a:p>
          <a:p>
            <a:pPr algn="l"/>
            <a:endParaRPr lang="en-CA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FF1332-BBA6-9FE0-89DC-40987FEACF5F}"/>
              </a:ext>
            </a:extLst>
          </p:cNvPr>
          <p:cNvSpPr txBox="1">
            <a:spLocks/>
          </p:cNvSpPr>
          <p:nvPr/>
        </p:nvSpPr>
        <p:spPr>
          <a:xfrm>
            <a:off x="-1707542" y="-52865"/>
            <a:ext cx="7437120" cy="14678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>
                <a:solidFill>
                  <a:schemeClr val="bg1"/>
                </a:solidFill>
                <a:latin typeface="Bebas Neue" panose="020B0606020202050201" pitchFamily="34" charset="0"/>
              </a:rPr>
              <a:t>Challenges</a:t>
            </a:r>
          </a:p>
        </p:txBody>
      </p:sp>
      <p:pic>
        <p:nvPicPr>
          <p:cNvPr id="6149" name="Picture 5" descr="Top 7 B2C CMO Challenges in 2025 - AMI">
            <a:extLst>
              <a:ext uri="{FF2B5EF4-FFF2-40B4-BE49-F238E27FC236}">
                <a16:creationId xmlns:a16="http://schemas.microsoft.com/office/drawing/2014/main" id="{4ED70CB9-507E-CD67-F728-01038E548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093" y="3581400"/>
            <a:ext cx="6281407" cy="318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20525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32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694DAD-570F-0C54-0CC5-A1CF6379D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Abstract Technology Background. Network Connection Structure. Sc - . . High Resolution HD wallpaper">
            <a:extLst>
              <a:ext uri="{FF2B5EF4-FFF2-40B4-BE49-F238E27FC236}">
                <a16:creationId xmlns:a16="http://schemas.microsoft.com/office/drawing/2014/main" id="{A015E029-FDD4-CD4C-4A02-C3FF2934CE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64F4655-0400-1868-0EBA-567473709CE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en-US">
                <a:solidFill>
                  <a:schemeClr val="bg1"/>
                </a:solidFill>
              </a:rPr>
              <a:t>We met the project requirements to the best of our ability.</a:t>
            </a:r>
          </a:p>
          <a:p>
            <a:pPr marL="342900" indent="-342900" algn="l">
              <a:buFontTx/>
              <a:buChar char="-"/>
            </a:pPr>
            <a:r>
              <a:rPr lang="en-US">
                <a:solidFill>
                  <a:schemeClr val="bg1"/>
                </a:solidFill>
              </a:rPr>
              <a:t>Configured network with DMVPN, OSPF, DHCP, and Sites.</a:t>
            </a:r>
          </a:p>
          <a:p>
            <a:pPr marL="342900" indent="-342900" algn="l">
              <a:buFontTx/>
              <a:buChar char="-"/>
            </a:pPr>
            <a:r>
              <a:rPr lang="en-US">
                <a:solidFill>
                  <a:schemeClr val="bg1"/>
                </a:solidFill>
              </a:rPr>
              <a:t>Deployed WordPress using Docker.</a:t>
            </a:r>
          </a:p>
          <a:p>
            <a:pPr marL="342900" indent="-342900" algn="l">
              <a:buFontTx/>
              <a:buChar char="-"/>
            </a:pPr>
            <a:r>
              <a:rPr lang="en-US">
                <a:solidFill>
                  <a:schemeClr val="bg1"/>
                </a:solidFill>
              </a:rPr>
              <a:t>Set up clustering and file server.</a:t>
            </a:r>
          </a:p>
          <a:p>
            <a:pPr marL="342900" indent="-342900" algn="l">
              <a:buFontTx/>
              <a:buChar char="-"/>
            </a:pPr>
            <a:r>
              <a:rPr lang="en-US">
                <a:solidFill>
                  <a:schemeClr val="bg1"/>
                </a:solidFill>
              </a:rPr>
              <a:t>Ensured VM and router/network connectivity.</a:t>
            </a:r>
          </a:p>
          <a:p>
            <a:pPr marL="342900" indent="-342900" algn="l">
              <a:buFontTx/>
              <a:buChar char="-"/>
            </a:pPr>
            <a:r>
              <a:rPr lang="en-US">
                <a:solidFill>
                  <a:schemeClr val="bg1"/>
                </a:solidFill>
              </a:rPr>
              <a:t>Configured server settings, including DNS, AD, and GPO.</a:t>
            </a:r>
          </a:p>
          <a:p>
            <a:pPr marL="342900" indent="-342900" algn="l">
              <a:buFontTx/>
              <a:buChar char="-"/>
            </a:pPr>
            <a:endParaRPr lang="en-US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BF7DF-D323-EEF8-E719-9E8E7B55239D}"/>
              </a:ext>
            </a:extLst>
          </p:cNvPr>
          <p:cNvSpPr txBox="1">
            <a:spLocks/>
          </p:cNvSpPr>
          <p:nvPr/>
        </p:nvSpPr>
        <p:spPr>
          <a:xfrm>
            <a:off x="-2323768" y="-52865"/>
            <a:ext cx="7437120" cy="14678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>
                <a:solidFill>
                  <a:schemeClr val="bg1"/>
                </a:solidFill>
                <a:latin typeface="Bebas Neue" panose="020B0606020202050201" pitchFamily="34" charset="0"/>
              </a:rPr>
              <a:t>Success</a:t>
            </a:r>
          </a:p>
        </p:txBody>
      </p:sp>
      <p:pic>
        <p:nvPicPr>
          <p:cNvPr id="7171" name="Picture 3" descr="What is true success? A Quranic explanation and how Allah explains it. –  The Wudhu Socks">
            <a:extLst>
              <a:ext uri="{FF2B5EF4-FFF2-40B4-BE49-F238E27FC236}">
                <a16:creationId xmlns:a16="http://schemas.microsoft.com/office/drawing/2014/main" id="{CC42FBA8-F61E-CFD8-BB56-237670D69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955" y="3581400"/>
            <a:ext cx="3133725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06300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32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52B36B-583B-B9B6-A804-7FA11E2D1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B59D-C2B3-5A66-BC25-BE3620B30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84" y="-14537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Bebas Neue" panose="020B0606020202050201" pitchFamily="34" charset="0"/>
              </a:rPr>
              <a:t>Conclusion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0C0D9A-0012-D944-3167-0690557E5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33" b="97490" l="1059" r="99765">
                        <a14:foregroundMark x1="235" y1="41841" x2="12118" y2="45816"/>
                        <a14:foregroundMark x1="19899" y1="44827" x2="31882" y2="43305"/>
                        <a14:foregroundMark x1="12118" y1="45816" x2="14164" y2="45556"/>
                        <a14:foregroundMark x1="31882" y1="43305" x2="43755" y2="45748"/>
                        <a14:foregroundMark x1="50794" y1="45630" x2="60706" y2="44351"/>
                        <a14:foregroundMark x1="60706" y1="44351" x2="67647" y2="46653"/>
                        <a14:foregroundMark x1="67647" y1="46653" x2="75059" y2="45607"/>
                        <a14:foregroundMark x1="75059" y1="45607" x2="78291" y2="43489"/>
                        <a14:foregroundMark x1="87841" y1="43107" x2="99882" y2="46862"/>
                        <a14:foregroundMark x1="6588" y1="45397" x2="2235" y2="44561"/>
                        <a14:foregroundMark x1="2235" y1="44561" x2="2235" y2="44561"/>
                        <a14:foregroundMark x1="1765" y1="58996" x2="25649" y2="58389"/>
                        <a14:foregroundMark x1="32175" y1="58846" x2="38941" y2="59414"/>
                        <a14:foregroundMark x1="38941" y1="59414" x2="38824" y2="59833"/>
                        <a14:foregroundMark x1="77059" y1="69456" x2="25412" y2="76569"/>
                        <a14:foregroundMark x1="25412" y1="76569" x2="17412" y2="83264"/>
                        <a14:foregroundMark x1="17412" y1="83264" x2="36471" y2="89331"/>
                        <a14:foregroundMark x1="36471" y1="89331" x2="85059" y2="84310"/>
                        <a14:foregroundMark x1="85059" y1="84310" x2="99412" y2="91213"/>
                        <a14:foregroundMark x1="99647" y1="80962" x2="1059" y2="85774"/>
                        <a14:foregroundMark x1="1059" y1="85774" x2="1059" y2="85774"/>
                        <a14:foregroundMark x1="3059" y1="93933" x2="22000" y2="96444"/>
                        <a14:foregroundMark x1="22000" y1="96444" x2="63765" y2="93724"/>
                        <a14:foregroundMark x1="63765" y1="93724" x2="94941" y2="98745"/>
                        <a14:foregroundMark x1="94941" y1="98745" x2="99647" y2="97490"/>
                        <a14:foregroundMark x1="99647" y1="97490" x2="99647" y2="97490"/>
                        <a14:foregroundMark x1="13765" y1="44561" x2="18471" y2="44561"/>
                        <a14:foregroundMark x1="18471" y1="44561" x2="13765" y2="43724"/>
                        <a14:foregroundMark x1="42353" y1="44770" x2="47529" y2="44142"/>
                        <a14:foregroundMark x1="47529" y1="44142" x2="52824" y2="44351"/>
                        <a14:backgroundMark x1="80706" y1="42887" x2="88471" y2="41213"/>
                        <a14:backgroundMark x1="82824" y1="41004" x2="77529" y2="41423"/>
                        <a14:backgroundMark x1="77529" y1="41423" x2="77529" y2="41423"/>
                        <a14:backgroundMark x1="24588" y1="62762" x2="27882" y2="57322"/>
                        <a14:backgroundMark x1="27882" y1="57322" x2="30235" y2="63180"/>
                        <a14:backgroundMark x1="30235" y1="63180" x2="24471" y2="64226"/>
                        <a14:backgroundMark x1="18898" y1="45829" x2="19647" y2="45607"/>
                        <a14:backgroundMark x1="19647" y1="45607" x2="18876" y2="45766"/>
                      </a14:backgroundRemoval>
                    </a14:imgEffect>
                  </a14:imgLayer>
                </a14:imgProps>
              </a:ext>
            </a:extLst>
          </a:blip>
          <a:srcRect t="38346"/>
          <a:stretch/>
        </p:blipFill>
        <p:spPr>
          <a:xfrm>
            <a:off x="-93139" y="2507884"/>
            <a:ext cx="12378278" cy="429170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51D94-8277-8027-075A-5FD1F2F56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384" y="1058779"/>
            <a:ext cx="11432348" cy="473229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>
                <a:solidFill>
                  <a:schemeClr val="bg1"/>
                </a:solidFill>
              </a:rPr>
              <a:t>This project provided us with meaningful insight into what our future roles in the industry may look like beyond BCIT. Over the course of two intense weeks, we gained hands-on experience in building and managing a fully functional network. We also learned how to navigate tight deadlines, adapt under pressure, and work as a cohesive team to achieve our goals. These challenges helped us grow both technically and professionally, and we walk away with valuable skills that will benefit us in our future careers.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52078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7C579-B850-E4D1-D093-FBF24B44E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4F7D6-3527-0761-3BD2-2533F8D3A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516"/>
            <a:ext cx="9144000" cy="1127370"/>
          </a:xfrm>
        </p:spPr>
        <p:txBody>
          <a:bodyPr/>
          <a:lstStyle/>
          <a:p>
            <a:r>
              <a:rPr lang="en-US"/>
              <a:t>Group 03 –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73119-CC3A-3B03-C5B8-3AF6300DD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769" y="2507884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Lakshmi, Manjinder, Toby, Alireza, Tony, Pouria,</a:t>
            </a:r>
            <a:br>
              <a:rPr lang="en-US" b="1"/>
            </a:br>
            <a:r>
              <a:rPr lang="en-US" b="1" err="1"/>
              <a:t>Suteash</a:t>
            </a:r>
            <a:r>
              <a:rPr lang="en-US" b="1"/>
              <a:t>, Kien, Alireza, Parsa, Sahar</a:t>
            </a:r>
          </a:p>
        </p:txBody>
      </p:sp>
      <p:sp>
        <p:nvSpPr>
          <p:cNvPr id="4" name="AutoShape 2" descr="Abstract Technology Background. Network Connection Structure. Sc - . . High Resolution HD wallpaper">
            <a:extLst>
              <a:ext uri="{FF2B5EF4-FFF2-40B4-BE49-F238E27FC236}">
                <a16:creationId xmlns:a16="http://schemas.microsoft.com/office/drawing/2014/main" id="{F830C985-E63B-ABEC-C3B9-05C594133F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DC1086-3C13-4644-E3BE-B574F60BF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139" y="-98334"/>
            <a:ext cx="12378278" cy="696096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75EBFB6-3C02-756B-11FC-F3DF121EC19C}"/>
              </a:ext>
            </a:extLst>
          </p:cNvPr>
          <p:cNvSpPr txBox="1">
            <a:spLocks/>
          </p:cNvSpPr>
          <p:nvPr/>
        </p:nvSpPr>
        <p:spPr>
          <a:xfrm>
            <a:off x="182217" y="874456"/>
            <a:ext cx="11827565" cy="23564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0">
                <a:solidFill>
                  <a:schemeClr val="bg1"/>
                </a:solidFill>
                <a:latin typeface="Bebas Neue" panose="020B0606020202050201" pitchFamily="34" charset="0"/>
              </a:rPr>
              <a:t>Questions?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CD3FC-7593-305E-3E8F-927C31406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33" b="97490" l="1059" r="99765">
                        <a14:foregroundMark x1="235" y1="41841" x2="12118" y2="45816"/>
                        <a14:foregroundMark x1="19899" y1="44827" x2="31882" y2="43305"/>
                        <a14:foregroundMark x1="12118" y1="45816" x2="14164" y2="45556"/>
                        <a14:foregroundMark x1="31882" y1="43305" x2="43755" y2="45748"/>
                        <a14:foregroundMark x1="50794" y1="45630" x2="60706" y2="44351"/>
                        <a14:foregroundMark x1="60706" y1="44351" x2="67647" y2="46653"/>
                        <a14:foregroundMark x1="67647" y1="46653" x2="75059" y2="45607"/>
                        <a14:foregroundMark x1="75059" y1="45607" x2="78291" y2="43489"/>
                        <a14:foregroundMark x1="87841" y1="43107" x2="99882" y2="46862"/>
                        <a14:foregroundMark x1="6588" y1="45397" x2="2235" y2="44561"/>
                        <a14:foregroundMark x1="2235" y1="44561" x2="2235" y2="44561"/>
                        <a14:foregroundMark x1="1765" y1="58996" x2="25649" y2="58389"/>
                        <a14:foregroundMark x1="32175" y1="58846" x2="38941" y2="59414"/>
                        <a14:foregroundMark x1="38941" y1="59414" x2="38824" y2="59833"/>
                        <a14:foregroundMark x1="77059" y1="69456" x2="25412" y2="76569"/>
                        <a14:foregroundMark x1="25412" y1="76569" x2="17412" y2="83264"/>
                        <a14:foregroundMark x1="17412" y1="83264" x2="36471" y2="89331"/>
                        <a14:foregroundMark x1="36471" y1="89331" x2="85059" y2="84310"/>
                        <a14:foregroundMark x1="85059" y1="84310" x2="99412" y2="91213"/>
                        <a14:foregroundMark x1="99647" y1="80962" x2="1059" y2="85774"/>
                        <a14:foregroundMark x1="1059" y1="85774" x2="1059" y2="85774"/>
                        <a14:foregroundMark x1="3059" y1="93933" x2="22000" y2="96444"/>
                        <a14:foregroundMark x1="22000" y1="96444" x2="63765" y2="93724"/>
                        <a14:foregroundMark x1="63765" y1="93724" x2="94941" y2="98745"/>
                        <a14:foregroundMark x1="94941" y1="98745" x2="99647" y2="97490"/>
                        <a14:foregroundMark x1="99647" y1="97490" x2="99647" y2="97490"/>
                        <a14:foregroundMark x1="13765" y1="44561" x2="18471" y2="44561"/>
                        <a14:foregroundMark x1="18471" y1="44561" x2="13765" y2="43724"/>
                        <a14:foregroundMark x1="42353" y1="44770" x2="47529" y2="44142"/>
                        <a14:foregroundMark x1="47529" y1="44142" x2="52824" y2="44351"/>
                        <a14:backgroundMark x1="80706" y1="42887" x2="88471" y2="41213"/>
                        <a14:backgroundMark x1="82824" y1="41004" x2="77529" y2="41423"/>
                        <a14:backgroundMark x1="77529" y1="41423" x2="77529" y2="41423"/>
                        <a14:backgroundMark x1="24588" y1="62762" x2="27882" y2="57322"/>
                        <a14:backgroundMark x1="27882" y1="57322" x2="30235" y2="63180"/>
                        <a14:backgroundMark x1="30235" y1="63180" x2="24471" y2="64226"/>
                        <a14:backgroundMark x1="18898" y1="45829" x2="19647" y2="45607"/>
                        <a14:backgroundMark x1="19647" y1="45607" x2="18876" y2="45766"/>
                      </a14:backgroundRemoval>
                    </a14:imgEffect>
                  </a14:imgLayer>
                </a14:imgProps>
              </a:ext>
            </a:extLst>
          </a:blip>
          <a:srcRect t="38346"/>
          <a:stretch/>
        </p:blipFill>
        <p:spPr>
          <a:xfrm>
            <a:off x="-93139" y="2507884"/>
            <a:ext cx="12378278" cy="429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76282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B0E665-F844-7F6E-88B4-D68C3D3F5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F661C-22CE-859E-9093-69C0E0DDC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516"/>
            <a:ext cx="9144000" cy="1127370"/>
          </a:xfrm>
        </p:spPr>
        <p:txBody>
          <a:bodyPr/>
          <a:lstStyle/>
          <a:p>
            <a:r>
              <a:rPr lang="en-US"/>
              <a:t>Group 03 –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55298-50F2-1D5F-077C-734EB247F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769" y="2507884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Lakshmi, Manjinder, Toby, Alireza, Tony, Pouria,</a:t>
            </a:r>
            <a:br>
              <a:rPr lang="en-US" b="1"/>
            </a:br>
            <a:r>
              <a:rPr lang="en-US" b="1" err="1"/>
              <a:t>Suteash</a:t>
            </a:r>
            <a:r>
              <a:rPr lang="en-US" b="1"/>
              <a:t>, Kien, Alireza, Parsa, Sahar</a:t>
            </a:r>
          </a:p>
        </p:txBody>
      </p:sp>
      <p:sp>
        <p:nvSpPr>
          <p:cNvPr id="4" name="AutoShape 2" descr="Abstract Technology Background. Network Connection Structure. Sc - . . High Resolution HD wallpaper">
            <a:extLst>
              <a:ext uri="{FF2B5EF4-FFF2-40B4-BE49-F238E27FC236}">
                <a16:creationId xmlns:a16="http://schemas.microsoft.com/office/drawing/2014/main" id="{793AB5E7-8461-B095-7B55-A2345D2C2B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291833-A7F8-2CF8-C272-00FDC24A0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139" y="-98334"/>
            <a:ext cx="12378278" cy="696096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8C3DCCB-AB88-3551-229D-381FF7171FBB}"/>
              </a:ext>
            </a:extLst>
          </p:cNvPr>
          <p:cNvSpPr txBox="1">
            <a:spLocks/>
          </p:cNvSpPr>
          <p:nvPr/>
        </p:nvSpPr>
        <p:spPr>
          <a:xfrm>
            <a:off x="364435" y="857139"/>
            <a:ext cx="11827565" cy="23564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0">
                <a:solidFill>
                  <a:schemeClr val="bg1"/>
                </a:solidFill>
                <a:latin typeface="Bebas Neue" panose="020B0606020202050201" pitchFamily="34" charset="0"/>
              </a:rPr>
              <a:t>Group 03 – Final Project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3E6DAF-C385-9F93-F9F9-E19381E65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33" b="97490" l="1059" r="99765">
                        <a14:foregroundMark x1="235" y1="41841" x2="12118" y2="45816"/>
                        <a14:foregroundMark x1="19899" y1="44827" x2="31882" y2="43305"/>
                        <a14:foregroundMark x1="12118" y1="45816" x2="14164" y2="45556"/>
                        <a14:foregroundMark x1="31882" y1="43305" x2="43755" y2="45748"/>
                        <a14:foregroundMark x1="50794" y1="45630" x2="60706" y2="44351"/>
                        <a14:foregroundMark x1="60706" y1="44351" x2="67647" y2="46653"/>
                        <a14:foregroundMark x1="67647" y1="46653" x2="75059" y2="45607"/>
                        <a14:foregroundMark x1="75059" y1="45607" x2="78291" y2="43489"/>
                        <a14:foregroundMark x1="87841" y1="43107" x2="99882" y2="46862"/>
                        <a14:foregroundMark x1="6588" y1="45397" x2="2235" y2="44561"/>
                        <a14:foregroundMark x1="2235" y1="44561" x2="2235" y2="44561"/>
                        <a14:foregroundMark x1="1765" y1="58996" x2="25649" y2="58389"/>
                        <a14:foregroundMark x1="32175" y1="58846" x2="38941" y2="59414"/>
                        <a14:foregroundMark x1="38941" y1="59414" x2="38824" y2="59833"/>
                        <a14:foregroundMark x1="77059" y1="69456" x2="25412" y2="76569"/>
                        <a14:foregroundMark x1="25412" y1="76569" x2="17412" y2="83264"/>
                        <a14:foregroundMark x1="17412" y1="83264" x2="36471" y2="89331"/>
                        <a14:foregroundMark x1="36471" y1="89331" x2="85059" y2="84310"/>
                        <a14:foregroundMark x1="85059" y1="84310" x2="99412" y2="91213"/>
                        <a14:foregroundMark x1="99647" y1="80962" x2="1059" y2="85774"/>
                        <a14:foregroundMark x1="1059" y1="85774" x2="1059" y2="85774"/>
                        <a14:foregroundMark x1="3059" y1="93933" x2="22000" y2="96444"/>
                        <a14:foregroundMark x1="22000" y1="96444" x2="63765" y2="93724"/>
                        <a14:foregroundMark x1="63765" y1="93724" x2="94941" y2="98745"/>
                        <a14:foregroundMark x1="94941" y1="98745" x2="99647" y2="97490"/>
                        <a14:foregroundMark x1="99647" y1="97490" x2="99647" y2="97490"/>
                        <a14:foregroundMark x1="13765" y1="44561" x2="18471" y2="44561"/>
                        <a14:foregroundMark x1="18471" y1="44561" x2="13765" y2="43724"/>
                        <a14:foregroundMark x1="42353" y1="44770" x2="47529" y2="44142"/>
                        <a14:foregroundMark x1="47529" y1="44142" x2="52824" y2="44351"/>
                        <a14:backgroundMark x1="80706" y1="42887" x2="88471" y2="41213"/>
                        <a14:backgroundMark x1="82824" y1="41004" x2="77529" y2="41423"/>
                        <a14:backgroundMark x1="77529" y1="41423" x2="77529" y2="41423"/>
                        <a14:backgroundMark x1="24588" y1="62762" x2="27882" y2="57322"/>
                        <a14:backgroundMark x1="27882" y1="57322" x2="30235" y2="63180"/>
                        <a14:backgroundMark x1="30235" y1="63180" x2="24471" y2="64226"/>
                        <a14:backgroundMark x1="18898" y1="45829" x2="19647" y2="45607"/>
                        <a14:backgroundMark x1="19647" y1="45607" x2="18876" y2="45766"/>
                      </a14:backgroundRemoval>
                    </a14:imgEffect>
                  </a14:imgLayer>
                </a14:imgProps>
              </a:ext>
            </a:extLst>
          </a:blip>
          <a:srcRect t="38346"/>
          <a:stretch/>
        </p:blipFill>
        <p:spPr>
          <a:xfrm>
            <a:off x="-93139" y="2507884"/>
            <a:ext cx="12378278" cy="4291706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7224554F-D2FE-F898-F89B-6AE84495329E}"/>
              </a:ext>
            </a:extLst>
          </p:cNvPr>
          <p:cNvSpPr txBox="1">
            <a:spLocks/>
          </p:cNvSpPr>
          <p:nvPr/>
        </p:nvSpPr>
        <p:spPr>
          <a:xfrm>
            <a:off x="-1827509" y="6325869"/>
            <a:ext cx="12378278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  <a:latin typeface="Bebas Neue" panose="020B0606020202050201" pitchFamily="34" charset="0"/>
              </a:rPr>
              <a:t>Lakshmi, Manjinder, Toby, Alireza, Tony, Pouria, </a:t>
            </a:r>
            <a:r>
              <a:rPr lang="en-US" err="1">
                <a:solidFill>
                  <a:schemeClr val="bg1"/>
                </a:solidFill>
                <a:latin typeface="Bebas Neue" panose="020B0606020202050201" pitchFamily="34" charset="0"/>
              </a:rPr>
              <a:t>Suteash</a:t>
            </a:r>
            <a:r>
              <a:rPr lang="en-US">
                <a:solidFill>
                  <a:schemeClr val="bg1"/>
                </a:solidFill>
                <a:latin typeface="Bebas Neue" panose="020B0606020202050201" pitchFamily="34" charset="0"/>
              </a:rPr>
              <a:t>, Kien, Alireza, Parsa, Sahar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2440DC0-4A70-CBF6-C082-800BE1A23C06}"/>
              </a:ext>
            </a:extLst>
          </p:cNvPr>
          <p:cNvSpPr txBox="1">
            <a:spLocks/>
          </p:cNvSpPr>
          <p:nvPr/>
        </p:nvSpPr>
        <p:spPr>
          <a:xfrm>
            <a:off x="182217" y="7519096"/>
            <a:ext cx="11827565" cy="23564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0">
                <a:solidFill>
                  <a:schemeClr val="bg1"/>
                </a:solidFill>
                <a:latin typeface="Bebas Neue" panose="020B0606020202050201" pitchFamily="34" charset="0"/>
              </a:rPr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40753204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E1636-AB21-C307-FBEA-72926BADF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CA218-EB51-8F0C-376E-7722A6A98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516"/>
            <a:ext cx="9144000" cy="1127370"/>
          </a:xfrm>
        </p:spPr>
        <p:txBody>
          <a:bodyPr/>
          <a:lstStyle/>
          <a:p>
            <a:r>
              <a:rPr lang="en-US"/>
              <a:t>Group 03 –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433D3D-14EC-5C85-70D3-135D5147E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769" y="2507884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Lakshmi, Manjinder, Toby, Alireza, Tony, Pouria,</a:t>
            </a:r>
            <a:br>
              <a:rPr lang="en-US" b="1"/>
            </a:br>
            <a:r>
              <a:rPr lang="en-US" b="1" err="1"/>
              <a:t>Suteash</a:t>
            </a:r>
            <a:r>
              <a:rPr lang="en-US" b="1"/>
              <a:t>, Kien, Alireza, Parsa, Sahar</a:t>
            </a:r>
          </a:p>
        </p:txBody>
      </p:sp>
      <p:sp>
        <p:nvSpPr>
          <p:cNvPr id="4" name="AutoShape 2" descr="Abstract Technology Background. Network Connection Structure. Sc - . . High Resolution HD wallpaper">
            <a:extLst>
              <a:ext uri="{FF2B5EF4-FFF2-40B4-BE49-F238E27FC236}">
                <a16:creationId xmlns:a16="http://schemas.microsoft.com/office/drawing/2014/main" id="{989410CF-7614-132A-6486-C70D144158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69BC9C-3208-9F43-128C-44E3825A2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139" y="-98334"/>
            <a:ext cx="12378278" cy="696096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2BCB6F2-3E81-F904-8FFD-AAFA62E8E127}"/>
              </a:ext>
            </a:extLst>
          </p:cNvPr>
          <p:cNvSpPr txBox="1">
            <a:spLocks/>
          </p:cNvSpPr>
          <p:nvPr/>
        </p:nvSpPr>
        <p:spPr>
          <a:xfrm>
            <a:off x="182217" y="874456"/>
            <a:ext cx="11827565" cy="23564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0">
                <a:solidFill>
                  <a:schemeClr val="bg1"/>
                </a:solidFill>
                <a:latin typeface="Bebas Neue" panose="020B0606020202050201" pitchFamily="34" charset="0"/>
              </a:rPr>
              <a:t>Project 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EA9D4F-CD3C-DFA9-69A5-8E971CA76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33" b="97490" l="1059" r="99765">
                        <a14:foregroundMark x1="235" y1="41841" x2="12118" y2="45816"/>
                        <a14:foregroundMark x1="19899" y1="44827" x2="31882" y2="43305"/>
                        <a14:foregroundMark x1="12118" y1="45816" x2="14164" y2="45556"/>
                        <a14:foregroundMark x1="31882" y1="43305" x2="43755" y2="45748"/>
                        <a14:foregroundMark x1="50794" y1="45630" x2="60706" y2="44351"/>
                        <a14:foregroundMark x1="60706" y1="44351" x2="67647" y2="46653"/>
                        <a14:foregroundMark x1="67647" y1="46653" x2="75059" y2="45607"/>
                        <a14:foregroundMark x1="75059" y1="45607" x2="78291" y2="43489"/>
                        <a14:foregroundMark x1="87841" y1="43107" x2="99882" y2="46862"/>
                        <a14:foregroundMark x1="6588" y1="45397" x2="2235" y2="44561"/>
                        <a14:foregroundMark x1="2235" y1="44561" x2="2235" y2="44561"/>
                        <a14:foregroundMark x1="1765" y1="58996" x2="25649" y2="58389"/>
                        <a14:foregroundMark x1="32175" y1="58846" x2="38941" y2="59414"/>
                        <a14:foregroundMark x1="38941" y1="59414" x2="38824" y2="59833"/>
                        <a14:foregroundMark x1="77059" y1="69456" x2="25412" y2="76569"/>
                        <a14:foregroundMark x1="25412" y1="76569" x2="17412" y2="83264"/>
                        <a14:foregroundMark x1="17412" y1="83264" x2="36471" y2="89331"/>
                        <a14:foregroundMark x1="36471" y1="89331" x2="85059" y2="84310"/>
                        <a14:foregroundMark x1="85059" y1="84310" x2="99412" y2="91213"/>
                        <a14:foregroundMark x1="99647" y1="80962" x2="1059" y2="85774"/>
                        <a14:foregroundMark x1="1059" y1="85774" x2="1059" y2="85774"/>
                        <a14:foregroundMark x1="3059" y1="93933" x2="22000" y2="96444"/>
                        <a14:foregroundMark x1="22000" y1="96444" x2="63765" y2="93724"/>
                        <a14:foregroundMark x1="63765" y1="93724" x2="94941" y2="98745"/>
                        <a14:foregroundMark x1="94941" y1="98745" x2="99647" y2="97490"/>
                        <a14:foregroundMark x1="99647" y1="97490" x2="99647" y2="97490"/>
                        <a14:foregroundMark x1="13765" y1="44561" x2="18471" y2="44561"/>
                        <a14:foregroundMark x1="18471" y1="44561" x2="13765" y2="43724"/>
                        <a14:foregroundMark x1="42353" y1="44770" x2="47529" y2="44142"/>
                        <a14:foregroundMark x1="47529" y1="44142" x2="52824" y2="44351"/>
                        <a14:backgroundMark x1="80706" y1="42887" x2="88471" y2="41213"/>
                        <a14:backgroundMark x1="82824" y1="41004" x2="77529" y2="41423"/>
                        <a14:backgroundMark x1="77529" y1="41423" x2="77529" y2="41423"/>
                        <a14:backgroundMark x1="24588" y1="62762" x2="27882" y2="57322"/>
                        <a14:backgroundMark x1="27882" y1="57322" x2="30235" y2="63180"/>
                        <a14:backgroundMark x1="30235" y1="63180" x2="24471" y2="64226"/>
                        <a14:backgroundMark x1="18898" y1="45829" x2="19647" y2="45607"/>
                        <a14:backgroundMark x1="19647" y1="45607" x2="18876" y2="45766"/>
                      </a14:backgroundRemoval>
                    </a14:imgEffect>
                  </a14:imgLayer>
                </a14:imgProps>
              </a:ext>
            </a:extLst>
          </a:blip>
          <a:srcRect t="38346"/>
          <a:stretch/>
        </p:blipFill>
        <p:spPr>
          <a:xfrm>
            <a:off x="-93139" y="2507884"/>
            <a:ext cx="12378278" cy="429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182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32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A85489-391B-C068-AA4E-C894C22D1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Abstract Technology Background. Network Connection Structure. Sc - . . High Resolution HD wallpaper">
            <a:extLst>
              <a:ext uri="{FF2B5EF4-FFF2-40B4-BE49-F238E27FC236}">
                <a16:creationId xmlns:a16="http://schemas.microsoft.com/office/drawing/2014/main" id="{A3390416-390A-1FA6-0A69-D0D16CABCB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FE7199F-CAFD-B703-50F5-9FA3523AA420}"/>
              </a:ext>
            </a:extLst>
          </p:cNvPr>
          <p:cNvSpPr txBox="1">
            <a:spLocks/>
          </p:cNvSpPr>
          <p:nvPr/>
        </p:nvSpPr>
        <p:spPr>
          <a:xfrm>
            <a:off x="346212" y="3849031"/>
            <a:ext cx="11194774" cy="601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fontAlgn="base">
              <a:buFont typeface="Arial" panose="020B0604020202020204" pitchFamily="34" charset="0"/>
              <a:buChar char="•"/>
            </a:pPr>
            <a:r>
              <a:rPr lang="en-CA" b="0" i="0" u="none" strike="noStrike">
                <a:solidFill>
                  <a:schemeClr val="bg1"/>
                </a:solidFill>
                <a:effectLst/>
                <a:latin typeface="+mj-lt"/>
              </a:rPr>
              <a:t>Implemented a three-layer hierarchical topology: Core, Distribution, and Access layers.</a:t>
            </a:r>
            <a:r>
              <a:rPr lang="en-US" b="0" i="0">
                <a:solidFill>
                  <a:schemeClr val="bg1"/>
                </a:solidFill>
                <a:effectLst/>
                <a:latin typeface="+mj-lt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CA" b="0" i="0" u="none" strike="noStrike">
                <a:solidFill>
                  <a:schemeClr val="bg1"/>
                </a:solidFill>
                <a:effectLst/>
                <a:latin typeface="+mj-lt"/>
              </a:rPr>
              <a:t>Ensured no single point of failure by incorporating redundancy.</a:t>
            </a:r>
            <a:r>
              <a:rPr lang="en-US" b="0" i="0">
                <a:solidFill>
                  <a:schemeClr val="bg1"/>
                </a:solidFill>
                <a:effectLst/>
                <a:latin typeface="+mj-lt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CA" b="0" i="0" u="none" strike="noStrike">
                <a:solidFill>
                  <a:schemeClr val="bg1"/>
                </a:solidFill>
                <a:effectLst/>
                <a:latin typeface="+mj-lt"/>
              </a:rPr>
              <a:t>Deployed redundant core switches and routers for failover.</a:t>
            </a:r>
            <a:r>
              <a:rPr lang="en-US" b="0" i="0">
                <a:solidFill>
                  <a:schemeClr val="bg1"/>
                </a:solidFill>
                <a:effectLst/>
                <a:latin typeface="+mj-lt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+mj-lt"/>
              </a:rPr>
              <a:t>Configured ipv4 and ipv6 addressing 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CA" b="0" i="0" u="none" strike="noStrike">
                <a:solidFill>
                  <a:schemeClr val="bg1"/>
                </a:solidFill>
                <a:effectLst/>
                <a:latin typeface="+mj-lt"/>
              </a:rPr>
              <a:t>Efficient IP allocation and IP addressing with VLSM for future </a:t>
            </a:r>
            <a:r>
              <a:rPr lang="en-CA" b="0" i="0" u="none" strike="noStrike" err="1">
                <a:solidFill>
                  <a:schemeClr val="bg1"/>
                </a:solidFill>
                <a:effectLst/>
                <a:latin typeface="+mj-lt"/>
              </a:rPr>
              <a:t>ip</a:t>
            </a:r>
            <a:r>
              <a:rPr lang="en-CA" b="0" i="0" u="none" strike="noStrike">
                <a:solidFill>
                  <a:schemeClr val="bg1"/>
                </a:solidFill>
                <a:effectLst/>
                <a:latin typeface="+mj-lt"/>
              </a:rPr>
              <a:t> usage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b="0" i="0">
              <a:solidFill>
                <a:schemeClr val="bg1"/>
              </a:solidFill>
              <a:effectLst/>
              <a:latin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C19A00-C177-164E-D69F-C5DC29A6B1AE}"/>
              </a:ext>
            </a:extLst>
          </p:cNvPr>
          <p:cNvGrpSpPr/>
          <p:nvPr/>
        </p:nvGrpSpPr>
        <p:grpSpPr>
          <a:xfrm>
            <a:off x="1952786" y="138191"/>
            <a:ext cx="7981627" cy="3443209"/>
            <a:chOff x="1735810" y="-14208"/>
            <a:chExt cx="7981627" cy="344320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29FCC4-F889-4B50-9ED3-B189118F5FA4}"/>
                </a:ext>
              </a:extLst>
            </p:cNvPr>
            <p:cNvSpPr>
              <a:spLocks/>
            </p:cNvSpPr>
            <p:nvPr/>
          </p:nvSpPr>
          <p:spPr>
            <a:xfrm>
              <a:off x="1735810" y="-14208"/>
              <a:ext cx="7981627" cy="342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2F59264-B2E9-A407-4F5C-23082EC811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0599" y="1"/>
              <a:ext cx="3443717" cy="342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>
              <a:extLst>
                <a:ext uri="{FF2B5EF4-FFF2-40B4-BE49-F238E27FC236}">
                  <a16:creationId xmlns:a16="http://schemas.microsoft.com/office/drawing/2014/main" id="{BB55404E-DF48-A84C-3D94-FB8D300FA5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400" y="1"/>
              <a:ext cx="3443717" cy="342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4376105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32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1E6315-315D-3808-1F93-68E20C950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E1CAE-44E3-C451-AFDB-28116C38F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516"/>
            <a:ext cx="9144000" cy="1127370"/>
          </a:xfrm>
        </p:spPr>
        <p:txBody>
          <a:bodyPr/>
          <a:lstStyle/>
          <a:p>
            <a:r>
              <a:rPr lang="en-US"/>
              <a:t>Group 03 –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F3AFB-0FF0-7F9F-83ED-50A5FF973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769" y="2507884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Lakshmi, Manjinder, Toby, Alireza, Tony, Pouria,</a:t>
            </a:r>
            <a:br>
              <a:rPr lang="en-US" b="1"/>
            </a:br>
            <a:r>
              <a:rPr lang="en-US" b="1" err="1"/>
              <a:t>Suteash</a:t>
            </a:r>
            <a:r>
              <a:rPr lang="en-US" b="1"/>
              <a:t>, Kien, Alireza, Parsa, Sahar</a:t>
            </a:r>
          </a:p>
        </p:txBody>
      </p:sp>
      <p:sp>
        <p:nvSpPr>
          <p:cNvPr id="4" name="AutoShape 2" descr="Abstract Technology Background. Network Connection Structure. Sc - . . High Resolution HD wallpaper">
            <a:extLst>
              <a:ext uri="{FF2B5EF4-FFF2-40B4-BE49-F238E27FC236}">
                <a16:creationId xmlns:a16="http://schemas.microsoft.com/office/drawing/2014/main" id="{0B2E9055-3F76-CAE7-D6DD-A39AFA2556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1E6114-094D-76F6-DF8C-3A6CBB991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139" y="-161371"/>
            <a:ext cx="12378278" cy="696096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CE53CE7-42CA-2800-5341-3AD3AD219FC0}"/>
              </a:ext>
            </a:extLst>
          </p:cNvPr>
          <p:cNvSpPr txBox="1">
            <a:spLocks/>
          </p:cNvSpPr>
          <p:nvPr/>
        </p:nvSpPr>
        <p:spPr>
          <a:xfrm>
            <a:off x="182217" y="920176"/>
            <a:ext cx="11827565" cy="23564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0">
                <a:solidFill>
                  <a:schemeClr val="bg1"/>
                </a:solidFill>
                <a:latin typeface="Bebas Neue" panose="020B0606020202050201" pitchFamily="34" charset="0"/>
              </a:rPr>
              <a:t>Project IN DETAIL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17491-6D9F-6781-4B61-2BF783453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33" b="97490" l="1059" r="99765">
                        <a14:foregroundMark x1="235" y1="41841" x2="12118" y2="45816"/>
                        <a14:foregroundMark x1="19899" y1="44827" x2="31882" y2="43305"/>
                        <a14:foregroundMark x1="12118" y1="45816" x2="14164" y2="45556"/>
                        <a14:foregroundMark x1="31882" y1="43305" x2="43755" y2="45748"/>
                        <a14:foregroundMark x1="50794" y1="45630" x2="60706" y2="44351"/>
                        <a14:foregroundMark x1="60706" y1="44351" x2="67647" y2="46653"/>
                        <a14:foregroundMark x1="67647" y1="46653" x2="75059" y2="45607"/>
                        <a14:foregroundMark x1="75059" y1="45607" x2="78291" y2="43489"/>
                        <a14:foregroundMark x1="87841" y1="43107" x2="99882" y2="46862"/>
                        <a14:foregroundMark x1="6588" y1="45397" x2="2235" y2="44561"/>
                        <a14:foregroundMark x1="2235" y1="44561" x2="2235" y2="44561"/>
                        <a14:foregroundMark x1="1765" y1="58996" x2="25649" y2="58389"/>
                        <a14:foregroundMark x1="32175" y1="58846" x2="38941" y2="59414"/>
                        <a14:foregroundMark x1="38941" y1="59414" x2="38824" y2="59833"/>
                        <a14:foregroundMark x1="77059" y1="69456" x2="25412" y2="76569"/>
                        <a14:foregroundMark x1="25412" y1="76569" x2="17412" y2="83264"/>
                        <a14:foregroundMark x1="17412" y1="83264" x2="36471" y2="89331"/>
                        <a14:foregroundMark x1="36471" y1="89331" x2="85059" y2="84310"/>
                        <a14:foregroundMark x1="85059" y1="84310" x2="99412" y2="91213"/>
                        <a14:foregroundMark x1="99647" y1="80962" x2="1059" y2="85774"/>
                        <a14:foregroundMark x1="1059" y1="85774" x2="1059" y2="85774"/>
                        <a14:foregroundMark x1="3059" y1="93933" x2="22000" y2="96444"/>
                        <a14:foregroundMark x1="22000" y1="96444" x2="63765" y2="93724"/>
                        <a14:foregroundMark x1="63765" y1="93724" x2="94941" y2="98745"/>
                        <a14:foregroundMark x1="94941" y1="98745" x2="99647" y2="97490"/>
                        <a14:foregroundMark x1="99647" y1="97490" x2="99647" y2="97490"/>
                        <a14:foregroundMark x1="13765" y1="44561" x2="18471" y2="44561"/>
                        <a14:foregroundMark x1="18471" y1="44561" x2="13765" y2="43724"/>
                        <a14:foregroundMark x1="42353" y1="44770" x2="47529" y2="44142"/>
                        <a14:foregroundMark x1="47529" y1="44142" x2="52824" y2="44351"/>
                        <a14:backgroundMark x1="80706" y1="42887" x2="88471" y2="41213"/>
                        <a14:backgroundMark x1="82824" y1="41004" x2="77529" y2="41423"/>
                        <a14:backgroundMark x1="77529" y1="41423" x2="77529" y2="41423"/>
                        <a14:backgroundMark x1="24588" y1="62762" x2="27882" y2="57322"/>
                        <a14:backgroundMark x1="27882" y1="57322" x2="30235" y2="63180"/>
                        <a14:backgroundMark x1="30235" y1="63180" x2="24471" y2="64226"/>
                        <a14:backgroundMark x1="18898" y1="45829" x2="19647" y2="45607"/>
                        <a14:backgroundMark x1="19647" y1="45607" x2="18876" y2="45766"/>
                      </a14:backgroundRemoval>
                    </a14:imgEffect>
                  </a14:imgLayer>
                </a14:imgProps>
              </a:ext>
            </a:extLst>
          </a:blip>
          <a:srcRect t="38346"/>
          <a:stretch/>
        </p:blipFill>
        <p:spPr>
          <a:xfrm>
            <a:off x="-93139" y="2507884"/>
            <a:ext cx="12378278" cy="429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9416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32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9D9BC7-B18D-002A-9163-11E3FA001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Abstract Technology Background. Network Connection Structure. Sc - . . High Resolution HD wallpaper">
            <a:extLst>
              <a:ext uri="{FF2B5EF4-FFF2-40B4-BE49-F238E27FC236}">
                <a16:creationId xmlns:a16="http://schemas.microsoft.com/office/drawing/2014/main" id="{8DBAD91D-472F-B1BB-8EF9-86144E1E7C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7B7E690-EB19-82D7-1C0D-A65A3659BCCA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8932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</a:rPr>
              <a:t>VLANs were used to segment the network into logical groups for better security and traffic management</a:t>
            </a:r>
          </a:p>
          <a:p>
            <a:pPr algn="l"/>
            <a:r>
              <a:rPr lang="en-US">
                <a:solidFill>
                  <a:schemeClr val="bg1"/>
                </a:solidFill>
              </a:rPr>
              <a:t>DMVPN was implemented to enable secure, scalable, and dynamic communication between remote sites</a:t>
            </a:r>
          </a:p>
          <a:p>
            <a:pPr algn="l"/>
            <a:r>
              <a:rPr lang="en-US">
                <a:solidFill>
                  <a:schemeClr val="bg1"/>
                </a:solidFill>
              </a:rPr>
              <a:t>MPLS provided high-performance, reliable routing across multiple branch locations</a:t>
            </a:r>
          </a:p>
          <a:p>
            <a:pPr algn="l"/>
            <a:r>
              <a:rPr lang="en-US">
                <a:solidFill>
                  <a:schemeClr val="bg1"/>
                </a:solidFill>
              </a:rPr>
              <a:t>OSPF was used as the dynamic routing protocol to ensure efficient path selection and network convergence</a:t>
            </a:r>
          </a:p>
          <a:p>
            <a:pPr algn="l"/>
            <a:r>
              <a:rPr lang="en-US">
                <a:solidFill>
                  <a:schemeClr val="bg1"/>
                </a:solidFill>
              </a:rPr>
              <a:t>Static routes were configured for predictable, manual traffic direction where dynamic routing was not needed</a:t>
            </a:r>
          </a:p>
          <a:p>
            <a:pPr algn="l"/>
            <a:r>
              <a:rPr lang="en-US">
                <a:solidFill>
                  <a:schemeClr val="bg1"/>
                </a:solidFill>
              </a:rPr>
              <a:t>NAT was used to translate private IP addresses to public ones for internet access</a:t>
            </a:r>
          </a:p>
          <a:p>
            <a:pPr algn="l"/>
            <a:r>
              <a:rPr lang="en-US">
                <a:solidFill>
                  <a:schemeClr val="bg1"/>
                </a:solidFill>
              </a:rPr>
              <a:t>DHCP server was set up to automatically assign IP addresses between each site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D17607-F7DF-FC04-05E0-0B0DAC345894}"/>
              </a:ext>
            </a:extLst>
          </p:cNvPr>
          <p:cNvSpPr txBox="1">
            <a:spLocks/>
          </p:cNvSpPr>
          <p:nvPr/>
        </p:nvSpPr>
        <p:spPr>
          <a:xfrm>
            <a:off x="-1493520" y="-218124"/>
            <a:ext cx="7437120" cy="14678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>
                <a:solidFill>
                  <a:schemeClr val="bg1"/>
                </a:solidFill>
                <a:latin typeface="Bebas Neue" panose="020B0606020202050201" pitchFamily="34" charset="0"/>
              </a:rPr>
              <a:t>Networking</a:t>
            </a:r>
          </a:p>
        </p:txBody>
      </p:sp>
    </p:spTree>
    <p:extLst>
      <p:ext uri="{BB962C8B-B14F-4D97-AF65-F5344CB8AC3E}">
        <p14:creationId xmlns:p14="http://schemas.microsoft.com/office/powerpoint/2010/main" val="158528312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32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F78832-E351-F2AC-E8D2-44000AD90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Abstract Technology Background. Network Connection Structure. Sc - . . High Resolution HD wallpaper">
            <a:extLst>
              <a:ext uri="{FF2B5EF4-FFF2-40B4-BE49-F238E27FC236}">
                <a16:creationId xmlns:a16="http://schemas.microsoft.com/office/drawing/2014/main" id="{20597057-3971-EED3-6670-857F965992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BCDF72A-FBBF-D1BF-6685-A8AFF66B818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Fortinet firewall placed before network to filter incoming traffic for security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Set polices to control incoming and outgoing network traffic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Configured site-to-site VPNs to encrypt data between our sites.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Added static routes to ensure proper traffic flow between networks.</a:t>
            </a:r>
          </a:p>
          <a:p>
            <a:pPr algn="l"/>
            <a:endParaRPr lang="en-CA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F91F87-D064-55E6-8CFB-CC23E4F927FE}"/>
              </a:ext>
            </a:extLst>
          </p:cNvPr>
          <p:cNvSpPr txBox="1">
            <a:spLocks/>
          </p:cNvSpPr>
          <p:nvPr/>
        </p:nvSpPr>
        <p:spPr>
          <a:xfrm>
            <a:off x="-670560" y="-52865"/>
            <a:ext cx="7437120" cy="14678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>
                <a:solidFill>
                  <a:schemeClr val="bg1"/>
                </a:solidFill>
                <a:latin typeface="Bebas Neue" panose="020B0606020202050201" pitchFamily="34" charset="0"/>
              </a:rPr>
              <a:t>Network Security</a:t>
            </a:r>
          </a:p>
        </p:txBody>
      </p:sp>
      <p:pic>
        <p:nvPicPr>
          <p:cNvPr id="9220" name="Picture 4" descr="Fortinet Network Security Solutions | AVFirewalls.com.au">
            <a:extLst>
              <a:ext uri="{FF2B5EF4-FFF2-40B4-BE49-F238E27FC236}">
                <a16:creationId xmlns:a16="http://schemas.microsoft.com/office/drawing/2014/main" id="{2B037BAE-80A5-709D-76D9-ADC43F597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591" y="3753177"/>
            <a:ext cx="4114800" cy="242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14245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32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2D5714-F2FC-5306-972D-930AB83F3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Abstract Technology Background. Network Connection Structure. Sc - . . High Resolution HD wallpaper">
            <a:extLst>
              <a:ext uri="{FF2B5EF4-FFF2-40B4-BE49-F238E27FC236}">
                <a16:creationId xmlns:a16="http://schemas.microsoft.com/office/drawing/2014/main" id="{2068AD2F-7217-9912-8EF5-4CFC2D9D40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ABFE38-7D1D-FF2D-9B75-46AF82F3995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0DAE3-FB5F-AA95-7160-17D2A853BAE0}"/>
              </a:ext>
            </a:extLst>
          </p:cNvPr>
          <p:cNvSpPr txBox="1">
            <a:spLocks/>
          </p:cNvSpPr>
          <p:nvPr/>
        </p:nvSpPr>
        <p:spPr>
          <a:xfrm>
            <a:off x="-670560" y="-52865"/>
            <a:ext cx="7437120" cy="14678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>
                <a:solidFill>
                  <a:schemeClr val="bg1"/>
                </a:solidFill>
                <a:latin typeface="Bebas Neue" panose="020B0606020202050201" pitchFamily="34" charset="0"/>
              </a:rPr>
              <a:t>Network Security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A78D93E-D682-4533-4571-C32515300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85" y="1968935"/>
            <a:ext cx="11103429" cy="336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>
                <a:solidFill>
                  <a:schemeClr val="bg1"/>
                </a:solidFill>
              </a:rPr>
              <a:t>Splunk was used for centralized monitoring and analysis.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A Splunk forwarder and Splunk server were set up in the network.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err="1">
                <a:solidFill>
                  <a:schemeClr val="bg1"/>
                </a:solidFill>
              </a:rPr>
              <a:t>Syslogs</a:t>
            </a:r>
            <a:r>
              <a:rPr lang="en-US" altLang="en-US" sz="2400">
                <a:solidFill>
                  <a:schemeClr val="bg1"/>
                </a:solidFill>
              </a:rPr>
              <a:t> from network devices including Fortinet, Cisco routers, switches, and the domain controller were forwarded to Splunk.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>
                <a:solidFill>
                  <a:schemeClr val="bg1"/>
                </a:solidFill>
              </a:rPr>
              <a:t>SNMP traps were also sent to Splunk for comprehensive real-time visibility on device status and health.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>
              <a:solidFill>
                <a:schemeClr val="bg1"/>
              </a:solidFill>
            </a:endParaRPr>
          </a:p>
        </p:txBody>
      </p:sp>
      <p:pic>
        <p:nvPicPr>
          <p:cNvPr id="10242" name="Picture 2" descr="Dashboard Studio Feature Highlights in Splunk Enterprise 9.2 | Splunk">
            <a:extLst>
              <a:ext uri="{FF2B5EF4-FFF2-40B4-BE49-F238E27FC236}">
                <a16:creationId xmlns:a16="http://schemas.microsoft.com/office/drawing/2014/main" id="{B23E6FA5-5B1E-6AA7-6764-1F2032362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346" y="4057380"/>
            <a:ext cx="4975654" cy="279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38043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32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9C06A6-A1BD-2769-66F3-9023B6303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Abstract Technology Background. Network Connection Structure. Sc - . . High Resolution HD wallpaper">
            <a:extLst>
              <a:ext uri="{FF2B5EF4-FFF2-40B4-BE49-F238E27FC236}">
                <a16:creationId xmlns:a16="http://schemas.microsoft.com/office/drawing/2014/main" id="{404FAAB1-A181-CDCD-CC90-F1E8761313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8D2D1F-6EA0-3AA2-CBE3-A729118A0033}"/>
              </a:ext>
            </a:extLst>
          </p:cNvPr>
          <p:cNvSpPr txBox="1">
            <a:spLocks/>
          </p:cNvSpPr>
          <p:nvPr/>
        </p:nvSpPr>
        <p:spPr>
          <a:xfrm>
            <a:off x="41910" y="869473"/>
            <a:ext cx="1241298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Font typeface="Calibri"/>
              <a:buChar char="-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Each site had two domain controllers for redundancy and high availability</a:t>
            </a:r>
          </a:p>
          <a:p>
            <a:pPr marL="342900" indent="-342900" algn="l">
              <a:lnSpc>
                <a:spcPct val="100000"/>
              </a:lnSpc>
              <a:buFont typeface="Calibri"/>
              <a:buChar char="-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Active Directory replication was enabled across all sites for consistency</a:t>
            </a:r>
          </a:p>
          <a:p>
            <a:pPr marL="342900" indent="-342900" algn="l">
              <a:lnSpc>
                <a:spcPct val="100000"/>
              </a:lnSpc>
              <a:buFont typeface="Calibri"/>
              <a:buChar char="-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Organizational Units were created for each site and department to manage users and apply policies</a:t>
            </a:r>
          </a:p>
          <a:p>
            <a:pPr marL="342900" indent="-342900" algn="l">
              <a:lnSpc>
                <a:spcPct val="100000"/>
              </a:lnSpc>
              <a:buFont typeface="Calibri"/>
              <a:buChar char="-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Each site had its own DNS server with scavenging enabled to clean up old records</a:t>
            </a:r>
          </a:p>
          <a:p>
            <a:pPr marL="342900" indent="-342900" algn="l">
              <a:lnSpc>
                <a:spcPct val="100000"/>
              </a:lnSpc>
              <a:buFont typeface="Calibri"/>
              <a:buChar char="-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Local DHCP servers with failover were set up at each site for reliable IP address assignment</a:t>
            </a:r>
          </a:p>
          <a:p>
            <a:pPr marL="342900" indent="-342900" algn="l">
              <a:lnSpc>
                <a:spcPct val="100000"/>
              </a:lnSpc>
              <a:buFont typeface="Calibri"/>
              <a:buChar char="-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Group Policies were used to restrict USB and Control Panel access, enable auditing, and enforce strong passwords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87D1F-A520-BC49-897D-C13B91E52551}"/>
              </a:ext>
            </a:extLst>
          </p:cNvPr>
          <p:cNvSpPr txBox="1">
            <a:spLocks/>
          </p:cNvSpPr>
          <p:nvPr/>
        </p:nvSpPr>
        <p:spPr>
          <a:xfrm>
            <a:off x="-2316480" y="-366872"/>
            <a:ext cx="7437120" cy="14678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>
                <a:solidFill>
                  <a:schemeClr val="bg1"/>
                </a:solidFill>
                <a:latin typeface="Bebas Neue" panose="020B0606020202050201" pitchFamily="34" charset="0"/>
              </a:rPr>
              <a:t>Windows</a:t>
            </a:r>
          </a:p>
        </p:txBody>
      </p:sp>
      <p:pic>
        <p:nvPicPr>
          <p:cNvPr id="3075" name="Picture 3" descr="Windows vs Windows server - What are the differences - FineRDP">
            <a:extLst>
              <a:ext uri="{FF2B5EF4-FFF2-40B4-BE49-F238E27FC236}">
                <a16:creationId xmlns:a16="http://schemas.microsoft.com/office/drawing/2014/main" id="{2650DB6D-575E-FED2-C534-0843DF7F5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509294"/>
            <a:ext cx="3025140" cy="226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90111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17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Group 03 – Final Project</vt:lpstr>
      <vt:lpstr>Group 03 – Final Project</vt:lpstr>
      <vt:lpstr>Group 03 – Final Project</vt:lpstr>
      <vt:lpstr>PowerPoint Presentation</vt:lpstr>
      <vt:lpstr>Group 03 – Final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Group 03 – Final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2025-05-23T20:35:04Z</dcterms:created>
  <dcterms:modified xsi:type="dcterms:W3CDTF">2025-05-29T16:38:57Z</dcterms:modified>
</cp:coreProperties>
</file>