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7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EAAF1-87D9-2E03-47B8-51418E3A5F9A}" v="4" dt="2025-05-29T01:43:09.938"/>
    <p1510:client id="{E24B6BC6-17C3-AA4F-E545-E6F5747FE905}" v="685" dt="2025-05-28T22:05:19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teash Selvam" userId="S::sselvam1@my.bcit.ca::4b055fcc-02fd-4f3e-80de-09a463c0eeae" providerId="AD" clId="Web-{E24B6BC6-17C3-AA4F-E545-E6F5747FE905}"/>
    <pc:docChg chg="addSld delSld modSld">
      <pc:chgData name="Suteash Selvam" userId="S::sselvam1@my.bcit.ca::4b055fcc-02fd-4f3e-80de-09a463c0eeae" providerId="AD" clId="Web-{E24B6BC6-17C3-AA4F-E545-E6F5747FE905}" dt="2025-05-28T22:05:19.330" v="592" actId="14100"/>
      <pc:docMkLst>
        <pc:docMk/>
      </pc:docMkLst>
      <pc:sldChg chg="modSp">
        <pc:chgData name="Suteash Selvam" userId="S::sselvam1@my.bcit.ca::4b055fcc-02fd-4f3e-80de-09a463c0eeae" providerId="AD" clId="Web-{E24B6BC6-17C3-AA4F-E545-E6F5747FE905}" dt="2025-05-28T21:50:05.365" v="505" actId="1076"/>
        <pc:sldMkLst>
          <pc:docMk/>
          <pc:sldMk cId="3186367635" sldId="257"/>
        </pc:sldMkLst>
        <pc:spChg chg="mod">
          <ac:chgData name="Suteash Selvam" userId="S::sselvam1@my.bcit.ca::4b055fcc-02fd-4f3e-80de-09a463c0eeae" providerId="AD" clId="Web-{E24B6BC6-17C3-AA4F-E545-E6F5747FE905}" dt="2025-05-28T21:49:54.865" v="503" actId="1076"/>
          <ac:spMkLst>
            <pc:docMk/>
            <pc:sldMk cId="3186367635" sldId="257"/>
            <ac:spMk id="3" creationId="{D05FE1C8-68EA-AFAB-2009-E762A68F49EE}"/>
          </ac:spMkLst>
        </pc:spChg>
        <pc:spChg chg="mod">
          <ac:chgData name="Suteash Selvam" userId="S::sselvam1@my.bcit.ca::4b055fcc-02fd-4f3e-80de-09a463c0eeae" providerId="AD" clId="Web-{E24B6BC6-17C3-AA4F-E545-E6F5747FE905}" dt="2025-05-28T21:49:59.912" v="504" actId="1076"/>
          <ac:spMkLst>
            <pc:docMk/>
            <pc:sldMk cId="3186367635" sldId="257"/>
            <ac:spMk id="5" creationId="{2C159984-97C6-6FAA-CB6A-C5142D184B88}"/>
          </ac:spMkLst>
        </pc:spChg>
        <pc:spChg chg="mod">
          <ac:chgData name="Suteash Selvam" userId="S::sselvam1@my.bcit.ca::4b055fcc-02fd-4f3e-80de-09a463c0eeae" providerId="AD" clId="Web-{E24B6BC6-17C3-AA4F-E545-E6F5747FE905}" dt="2025-05-28T21:50:05.365" v="505" actId="1076"/>
          <ac:spMkLst>
            <pc:docMk/>
            <pc:sldMk cId="3186367635" sldId="257"/>
            <ac:spMk id="8" creationId="{8B4DA3A6-1F3F-0E76-12A9-305907E24A34}"/>
          </ac:spMkLst>
        </pc:spChg>
      </pc:sldChg>
      <pc:sldChg chg="addSp delSp modSp">
        <pc:chgData name="Suteash Selvam" userId="S::sselvam1@my.bcit.ca::4b055fcc-02fd-4f3e-80de-09a463c0eeae" providerId="AD" clId="Web-{E24B6BC6-17C3-AA4F-E545-E6F5747FE905}" dt="2025-05-28T21:50:51.194" v="512" actId="20577"/>
        <pc:sldMkLst>
          <pc:docMk/>
          <pc:sldMk cId="3813873660" sldId="258"/>
        </pc:sldMkLst>
        <pc:spChg chg="mod">
          <ac:chgData name="Suteash Selvam" userId="S::sselvam1@my.bcit.ca::4b055fcc-02fd-4f3e-80de-09a463c0eeae" providerId="AD" clId="Web-{E24B6BC6-17C3-AA4F-E545-E6F5747FE905}" dt="2025-05-28T20:41:20.736" v="146" actId="20577"/>
          <ac:spMkLst>
            <pc:docMk/>
            <pc:sldMk cId="3813873660" sldId="258"/>
            <ac:spMk id="2" creationId="{E0A17170-1CF8-E5D9-A54D-9B6B8833AA8F}"/>
          </ac:spMkLst>
        </pc:spChg>
        <pc:spChg chg="add del mod">
          <ac:chgData name="Suteash Selvam" userId="S::sselvam1@my.bcit.ca::4b055fcc-02fd-4f3e-80de-09a463c0eeae" providerId="AD" clId="Web-{E24B6BC6-17C3-AA4F-E545-E6F5747FE905}" dt="2025-05-28T21:50:51.194" v="512" actId="20577"/>
          <ac:spMkLst>
            <pc:docMk/>
            <pc:sldMk cId="3813873660" sldId="258"/>
            <ac:spMk id="3" creationId="{1E4DB566-B317-9FCE-9CB9-4C932F1D7BAD}"/>
          </ac:spMkLst>
        </pc:spChg>
        <pc:spChg chg="add mod">
          <ac:chgData name="Suteash Selvam" userId="S::sselvam1@my.bcit.ca::4b055fcc-02fd-4f3e-80de-09a463c0eeae" providerId="AD" clId="Web-{E24B6BC6-17C3-AA4F-E545-E6F5747FE905}" dt="2025-05-28T21:47:16.270" v="500" actId="1076"/>
          <ac:spMkLst>
            <pc:docMk/>
            <pc:sldMk cId="3813873660" sldId="258"/>
            <ac:spMk id="4" creationId="{B2360886-D093-3362-8A6B-2D1F662B871C}"/>
          </ac:spMkLst>
        </pc:spChg>
        <pc:spChg chg="add del mod">
          <ac:chgData name="Suteash Selvam" userId="S::sselvam1@my.bcit.ca::4b055fcc-02fd-4f3e-80de-09a463c0eeae" providerId="AD" clId="Web-{E24B6BC6-17C3-AA4F-E545-E6F5747FE905}" dt="2025-05-28T21:50:46.678" v="511"/>
          <ac:spMkLst>
            <pc:docMk/>
            <pc:sldMk cId="3813873660" sldId="258"/>
            <ac:spMk id="6" creationId="{163323C2-BDEC-C668-347A-75E87E1213BE}"/>
          </ac:spMkLst>
        </pc:spChg>
      </pc:sldChg>
      <pc:sldChg chg="addSp modSp">
        <pc:chgData name="Suteash Selvam" userId="S::sselvam1@my.bcit.ca::4b055fcc-02fd-4f3e-80de-09a463c0eeae" providerId="AD" clId="Web-{E24B6BC6-17C3-AA4F-E545-E6F5747FE905}" dt="2025-05-28T22:03:11.610" v="569" actId="20577"/>
        <pc:sldMkLst>
          <pc:docMk/>
          <pc:sldMk cId="3986011520" sldId="259"/>
        </pc:sldMkLst>
        <pc:spChg chg="mod">
          <ac:chgData name="Suteash Selvam" userId="S::sselvam1@my.bcit.ca::4b055fcc-02fd-4f3e-80de-09a463c0eeae" providerId="AD" clId="Web-{E24B6BC6-17C3-AA4F-E545-E6F5747FE905}" dt="2025-05-28T20:37:37.171" v="109" actId="20577"/>
          <ac:spMkLst>
            <pc:docMk/>
            <pc:sldMk cId="3986011520" sldId="259"/>
            <ac:spMk id="2" creationId="{BCA76BED-9A7F-9FFE-B6EF-DB06782D63C6}"/>
          </ac:spMkLst>
        </pc:spChg>
        <pc:spChg chg="mod">
          <ac:chgData name="Suteash Selvam" userId="S::sselvam1@my.bcit.ca::4b055fcc-02fd-4f3e-80de-09a463c0eeae" providerId="AD" clId="Web-{E24B6BC6-17C3-AA4F-E545-E6F5747FE905}" dt="2025-05-28T22:03:11.610" v="569" actId="20577"/>
          <ac:spMkLst>
            <pc:docMk/>
            <pc:sldMk cId="3986011520" sldId="259"/>
            <ac:spMk id="3" creationId="{7E8AF9C9-93DF-0326-D449-505A857947E5}"/>
          </ac:spMkLst>
        </pc:spChg>
        <pc:spChg chg="add mod">
          <ac:chgData name="Suteash Selvam" userId="S::sselvam1@my.bcit.ca::4b055fcc-02fd-4f3e-80de-09a463c0eeae" providerId="AD" clId="Web-{E24B6BC6-17C3-AA4F-E545-E6F5747FE905}" dt="2025-05-28T22:02:59.609" v="567" actId="1076"/>
          <ac:spMkLst>
            <pc:docMk/>
            <pc:sldMk cId="3986011520" sldId="259"/>
            <ac:spMk id="4" creationId="{41659952-E11A-69F3-3D3F-66C47A057923}"/>
          </ac:spMkLst>
        </pc:spChg>
        <pc:spChg chg="add mod">
          <ac:chgData name="Suteash Selvam" userId="S::sselvam1@my.bcit.ca::4b055fcc-02fd-4f3e-80de-09a463c0eeae" providerId="AD" clId="Web-{E24B6BC6-17C3-AA4F-E545-E6F5747FE905}" dt="2025-05-28T22:02:50.250" v="562" actId="14100"/>
          <ac:spMkLst>
            <pc:docMk/>
            <pc:sldMk cId="3986011520" sldId="259"/>
            <ac:spMk id="5" creationId="{49A4CB0D-ED0D-F7DF-F68D-11E508E26B20}"/>
          </ac:spMkLst>
        </pc:spChg>
      </pc:sldChg>
      <pc:sldChg chg="addSp modSp">
        <pc:chgData name="Suteash Selvam" userId="S::sselvam1@my.bcit.ca::4b055fcc-02fd-4f3e-80de-09a463c0eeae" providerId="AD" clId="Web-{E24B6BC6-17C3-AA4F-E545-E6F5747FE905}" dt="2025-05-28T22:00:27.389" v="548" actId="14100"/>
        <pc:sldMkLst>
          <pc:docMk/>
          <pc:sldMk cId="3456919485" sldId="260"/>
        </pc:sldMkLst>
        <pc:spChg chg="mod">
          <ac:chgData name="Suteash Selvam" userId="S::sselvam1@my.bcit.ca::4b055fcc-02fd-4f3e-80de-09a463c0eeae" providerId="AD" clId="Web-{E24B6BC6-17C3-AA4F-E545-E6F5747FE905}" dt="2025-05-28T21:49:42.834" v="502" actId="20577"/>
          <ac:spMkLst>
            <pc:docMk/>
            <pc:sldMk cId="3456919485" sldId="260"/>
            <ac:spMk id="2" creationId="{EC585327-91ED-169C-6CDB-A73A30A2ED38}"/>
          </ac:spMkLst>
        </pc:spChg>
        <pc:spChg chg="mod">
          <ac:chgData name="Suteash Selvam" userId="S::sselvam1@my.bcit.ca::4b055fcc-02fd-4f3e-80de-09a463c0eeae" providerId="AD" clId="Web-{E24B6BC6-17C3-AA4F-E545-E6F5747FE905}" dt="2025-05-28T22:00:18.826" v="547" actId="20577"/>
          <ac:spMkLst>
            <pc:docMk/>
            <pc:sldMk cId="3456919485" sldId="260"/>
            <ac:spMk id="3" creationId="{0555ED76-E93F-E421-A7ED-1E104BC53CC9}"/>
          </ac:spMkLst>
        </pc:spChg>
        <pc:spChg chg="add mod">
          <ac:chgData name="Suteash Selvam" userId="S::sselvam1@my.bcit.ca::4b055fcc-02fd-4f3e-80de-09a463c0eeae" providerId="AD" clId="Web-{E24B6BC6-17C3-AA4F-E545-E6F5747FE905}" dt="2025-05-28T21:43:53.658" v="495" actId="1076"/>
          <ac:spMkLst>
            <pc:docMk/>
            <pc:sldMk cId="3456919485" sldId="260"/>
            <ac:spMk id="4" creationId="{06D3BB27-BD10-FCED-5817-8823A81BB2EA}"/>
          </ac:spMkLst>
        </pc:spChg>
        <pc:spChg chg="add mod">
          <ac:chgData name="Suteash Selvam" userId="S::sselvam1@my.bcit.ca::4b055fcc-02fd-4f3e-80de-09a463c0eeae" providerId="AD" clId="Web-{E24B6BC6-17C3-AA4F-E545-E6F5747FE905}" dt="2025-05-28T22:00:27.389" v="548" actId="14100"/>
          <ac:spMkLst>
            <pc:docMk/>
            <pc:sldMk cId="3456919485" sldId="260"/>
            <ac:spMk id="5" creationId="{10FDE05B-4867-FED9-DF0F-72BF38AB4B6D}"/>
          </ac:spMkLst>
        </pc:spChg>
      </pc:sldChg>
      <pc:sldChg chg="addSp modSp">
        <pc:chgData name="Suteash Selvam" userId="S::sselvam1@my.bcit.ca::4b055fcc-02fd-4f3e-80de-09a463c0eeae" providerId="AD" clId="Web-{E24B6BC6-17C3-AA4F-E545-E6F5747FE905}" dt="2025-05-28T21:51:04.913" v="514" actId="14100"/>
        <pc:sldMkLst>
          <pc:docMk/>
          <pc:sldMk cId="2659795911" sldId="261"/>
        </pc:sldMkLst>
        <pc:spChg chg="mod">
          <ac:chgData name="Suteash Selvam" userId="S::sselvam1@my.bcit.ca::4b055fcc-02fd-4f3e-80de-09a463c0eeae" providerId="AD" clId="Web-{E24B6BC6-17C3-AA4F-E545-E6F5747FE905}" dt="2025-05-28T21:12:49.541" v="390" actId="20577"/>
          <ac:spMkLst>
            <pc:docMk/>
            <pc:sldMk cId="2659795911" sldId="261"/>
            <ac:spMk id="3" creationId="{7AB64BCE-36EC-68AE-CE17-6FC4EE160B57}"/>
          </ac:spMkLst>
        </pc:spChg>
        <pc:spChg chg="add mod">
          <ac:chgData name="Suteash Selvam" userId="S::sselvam1@my.bcit.ca::4b055fcc-02fd-4f3e-80de-09a463c0eeae" providerId="AD" clId="Web-{E24B6BC6-17C3-AA4F-E545-E6F5747FE905}" dt="2025-05-28T21:51:04.913" v="514" actId="14100"/>
          <ac:spMkLst>
            <pc:docMk/>
            <pc:sldMk cId="2659795911" sldId="261"/>
            <ac:spMk id="4" creationId="{CEC66A27-4211-D35C-8835-A5ECA8D632E9}"/>
          </ac:spMkLst>
        </pc:spChg>
        <pc:spChg chg="add mod">
          <ac:chgData name="Suteash Selvam" userId="S::sselvam1@my.bcit.ca::4b055fcc-02fd-4f3e-80de-09a463c0eeae" providerId="AD" clId="Web-{E24B6BC6-17C3-AA4F-E545-E6F5747FE905}" dt="2025-05-28T21:13:08.400" v="404" actId="20577"/>
          <ac:spMkLst>
            <pc:docMk/>
            <pc:sldMk cId="2659795911" sldId="261"/>
            <ac:spMk id="5" creationId="{5258E5D9-E24A-6F00-AF43-0CB473CE59AE}"/>
          </ac:spMkLst>
        </pc:spChg>
      </pc:sldChg>
      <pc:sldChg chg="modSp">
        <pc:chgData name="Suteash Selvam" userId="S::sselvam1@my.bcit.ca::4b055fcc-02fd-4f3e-80de-09a463c0eeae" providerId="AD" clId="Web-{E24B6BC6-17C3-AA4F-E545-E6F5747FE905}" dt="2025-05-28T21:44:21.830" v="498" actId="1076"/>
        <pc:sldMkLst>
          <pc:docMk/>
          <pc:sldMk cId="3632378518" sldId="262"/>
        </pc:sldMkLst>
        <pc:spChg chg="mod">
          <ac:chgData name="Suteash Selvam" userId="S::sselvam1@my.bcit.ca::4b055fcc-02fd-4f3e-80de-09a463c0eeae" providerId="AD" clId="Web-{E24B6BC6-17C3-AA4F-E545-E6F5747FE905}" dt="2025-05-28T21:44:21.830" v="498" actId="1076"/>
          <ac:spMkLst>
            <pc:docMk/>
            <pc:sldMk cId="3632378518" sldId="262"/>
            <ac:spMk id="3" creationId="{FF678243-CDFA-8229-A621-0EEEBE36F591}"/>
          </ac:spMkLst>
        </pc:spChg>
      </pc:sldChg>
      <pc:sldChg chg="delSp modSp new">
        <pc:chgData name="Suteash Selvam" userId="S::sselvam1@my.bcit.ca::4b055fcc-02fd-4f3e-80de-09a463c0eeae" providerId="AD" clId="Web-{E24B6BC6-17C3-AA4F-E545-E6F5747FE905}" dt="2025-05-28T22:05:19.330" v="592" actId="14100"/>
        <pc:sldMkLst>
          <pc:docMk/>
          <pc:sldMk cId="3700352015" sldId="268"/>
        </pc:sldMkLst>
        <pc:spChg chg="del">
          <ac:chgData name="Suteash Selvam" userId="S::sselvam1@my.bcit.ca::4b055fcc-02fd-4f3e-80de-09a463c0eeae" providerId="AD" clId="Web-{E24B6BC6-17C3-AA4F-E545-E6F5747FE905}" dt="2025-05-28T22:03:31.266" v="571"/>
          <ac:spMkLst>
            <pc:docMk/>
            <pc:sldMk cId="3700352015" sldId="268"/>
            <ac:spMk id="2" creationId="{AD00C6A3-F4A2-5157-0E5C-438E8BE86BA3}"/>
          </ac:spMkLst>
        </pc:spChg>
        <pc:spChg chg="mod">
          <ac:chgData name="Suteash Selvam" userId="S::sselvam1@my.bcit.ca::4b055fcc-02fd-4f3e-80de-09a463c0eeae" providerId="AD" clId="Web-{E24B6BC6-17C3-AA4F-E545-E6F5747FE905}" dt="2025-05-28T22:05:19.330" v="592" actId="14100"/>
          <ac:spMkLst>
            <pc:docMk/>
            <pc:sldMk cId="3700352015" sldId="268"/>
            <ac:spMk id="3" creationId="{49D7ACDD-E7B9-C56C-B9A9-615FBDA27936}"/>
          </ac:spMkLst>
        </pc:spChg>
      </pc:sldChg>
      <pc:sldChg chg="del">
        <pc:chgData name="Suteash Selvam" userId="S::sselvam1@my.bcit.ca::4b055fcc-02fd-4f3e-80de-09a463c0eeae" providerId="AD" clId="Web-{E24B6BC6-17C3-AA4F-E545-E6F5747FE905}" dt="2025-05-28T21:50:13.366" v="506"/>
        <pc:sldMkLst>
          <pc:docMk/>
          <pc:sldMk cId="2098774854" sldId="269"/>
        </pc:sldMkLst>
      </pc:sldChg>
    </pc:docChg>
  </pc:docChgLst>
  <pc:docChgLst>
    <pc:chgData name="Lakshmi Manackadath Reghukumar" userId="S::lmanackadathreghukum@my.bcit.ca::c05cf17b-e9fd-4eb8-aede-b78207b857c8" providerId="AD" clId="Web-{36DEAAF1-87D9-2E03-47B8-51418E3A5F9A}"/>
    <pc:docChg chg="modSld">
      <pc:chgData name="Lakshmi Manackadath Reghukumar" userId="S::lmanackadathreghukum@my.bcit.ca::c05cf17b-e9fd-4eb8-aede-b78207b857c8" providerId="AD" clId="Web-{36DEAAF1-87D9-2E03-47B8-51418E3A5F9A}" dt="2025-05-29T01:43:09.938" v="3" actId="1076"/>
      <pc:docMkLst>
        <pc:docMk/>
      </pc:docMkLst>
      <pc:sldChg chg="modSp">
        <pc:chgData name="Lakshmi Manackadath Reghukumar" userId="S::lmanackadathreghukum@my.bcit.ca::c05cf17b-e9fd-4eb8-aede-b78207b857c8" providerId="AD" clId="Web-{36DEAAF1-87D9-2E03-47B8-51418E3A5F9A}" dt="2025-05-29T01:43:09.938" v="3" actId="1076"/>
        <pc:sldMkLst>
          <pc:docMk/>
          <pc:sldMk cId="1622358741" sldId="267"/>
        </pc:sldMkLst>
        <pc:picChg chg="mod">
          <ac:chgData name="Lakshmi Manackadath Reghukumar" userId="S::lmanackadathreghukum@my.bcit.ca::c05cf17b-e9fd-4eb8-aede-b78207b857c8" providerId="AD" clId="Web-{36DEAAF1-87D9-2E03-47B8-51418E3A5F9A}" dt="2025-05-29T01:43:09.938" v="3" actId="1076"/>
          <ac:picMkLst>
            <pc:docMk/>
            <pc:sldMk cId="1622358741" sldId="267"/>
            <ac:picMk id="15" creationId="{22FEA401-748F-A84C-527C-C99C9A45FC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29D3-81F6-42F6-C5A4-0F2AAF662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B7D40-3DBE-1970-7FA5-60FD8C5C7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53BA-79C8-C509-78D4-43C0CF5D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6DA8-69EB-9644-884C-81A5BC2C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C22F-774C-91CD-5A3E-CDF3871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A84E-9033-EA8E-4D04-31FFC2FC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2664A-7B9D-BE98-8187-BE5232AD5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DD13-3A3E-1C58-6C1E-15EE2EF5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BF1A-4CAC-E14C-33B2-D2759890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A223-D68D-EC46-4690-492EDF4B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5B362-45DE-1228-42E4-2C1202C29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D2143-EDF7-DBAC-A863-6B924E66A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DD302-3ED0-B323-E8F0-6D3D1AF1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A08A-FD32-58B2-D51F-A4264638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02AC-A8E7-DB93-0899-60575A86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1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6474-7956-DEF8-AF74-3F057DEE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05AD-0642-6DBF-5740-243A5131D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D19F-0C68-2C7E-A4D3-A798C7B7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EC50-3393-58C3-CE34-46DC28EE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0D830-9F7E-4885-4154-C1B08C7D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081-4E31-E0A2-E7F7-F772965D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5EE44-1BDC-D110-52A0-3F1F3F69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A892-5FA7-5E6E-F2AB-54CC1DCB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627F-247E-F82E-FF6E-8C6F287A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1D61-48BC-C544-9217-7190CC7C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4978-9912-9BD0-FBB6-748523CF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AD91-E335-2EC2-3BAA-FAD711412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8C73F-2BDD-4239-84C2-9D6DD20A7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41D89-D804-F3E8-9A06-D6EADB9E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55FFC-BFB6-D5C1-1F76-45D065BF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8DF01-B58C-5B8E-9825-1F483F07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4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9A30-7EC7-2ED0-E30C-7DD89561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CEE09-C9D2-F0DC-7948-BC456DEC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1EFC2-394D-264C-A8CB-0777DD15C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ACB82-D523-BCFA-4CE2-15E4B8B4A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F6FDB-97DC-D34B-429D-3724DB68F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F471D-EFA2-F6E6-25E0-7E5A0650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5AA90-71EA-BDFB-5F17-0524160E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A6C96-5107-B5F6-E4F1-47DC814B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8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0BE0-083A-5D09-4E7A-EE4A0B14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1CAF0-50A5-ABCA-06A8-422CE206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D1474-C807-AF8B-833A-2EECA244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43DEA-DD36-DB57-A94D-B9B75B32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106E4-F79E-DD9A-3172-D441C30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BDE24-0C8B-2A60-8AB0-00364049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40F35-921F-D40D-B5BF-50D1CC15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AC9A-9018-6DCE-282D-1FF4CEB9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131B-BD31-A8DB-3EAE-F4998DCF2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5EAC3-7A48-7D75-A9C8-B040C3A65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72C38-AB88-D330-D533-1C8DB3E1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89FBC-CF37-5FEA-3AD3-BC367473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E314B-F190-4FBD-166F-5FDED8A6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E413-51EF-6E33-91EA-77A1B3A7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6D26B-D205-ED73-13EA-519170058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BAC18-DA19-ECA9-EC1C-B00B1C1A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0853C-5653-A256-7A7A-4C63DD2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EAFFA-320E-1AE8-816C-526BA225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C1D65-8D67-84B4-E9F6-33002B81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4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F815E-F7B7-44C3-657F-953838C0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AED5E-33A8-B2DD-8CC2-F749B0E0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1856-1DE5-D9CC-B1BD-B3E4D1245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35593-B9E9-440A-BEE3-068E6A01BE8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B057-8ECF-90D4-5F35-6A5C6497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FC70E-D5CC-5139-F90E-1FD3F344B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D41FE-8264-4A74-8590-CC25933F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5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34FF7A-C9D0-D937-0DC0-8FB9197D6384}"/>
              </a:ext>
            </a:extLst>
          </p:cNvPr>
          <p:cNvSpPr/>
          <p:nvPr/>
        </p:nvSpPr>
        <p:spPr>
          <a:xfrm>
            <a:off x="1403927" y="1062182"/>
            <a:ext cx="6345382" cy="1089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A computer chip with red lights&#10;&#10;AI-generated content may be incorrect.">
            <a:extLst>
              <a:ext uri="{FF2B5EF4-FFF2-40B4-BE49-F238E27FC236}">
                <a16:creationId xmlns:a16="http://schemas.microsoft.com/office/drawing/2014/main" id="{22FEA401-748F-A84C-527C-C99C9A45F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r="-1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B789373-E2CF-F21B-2F4F-CF0F869B84D1}"/>
              </a:ext>
            </a:extLst>
          </p:cNvPr>
          <p:cNvSpPr/>
          <p:nvPr/>
        </p:nvSpPr>
        <p:spPr>
          <a:xfrm>
            <a:off x="2527744" y="2978146"/>
            <a:ext cx="4097745" cy="794327"/>
          </a:xfrm>
          <a:prstGeom prst="round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2DC46-F9CA-2AB8-29AE-5F30EC693B74}"/>
              </a:ext>
            </a:extLst>
          </p:cNvPr>
          <p:cNvSpPr txBox="1"/>
          <p:nvPr/>
        </p:nvSpPr>
        <p:spPr>
          <a:xfrm>
            <a:off x="2722417" y="2476895"/>
            <a:ext cx="3708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Lakshmi, Manjinder, Toby, Alireza, Tony, Pouria,</a:t>
            </a:r>
            <a:b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</a:br>
            <a: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Suteash, Kien, Alireza, </a:t>
            </a:r>
            <a:r>
              <a:rPr lang="en-US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Parsa</a:t>
            </a:r>
            <a:r>
              <a:rPr 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, Sahar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ED4446-1F26-BEFC-E940-0292FA9CBE1A}"/>
              </a:ext>
            </a:extLst>
          </p:cNvPr>
          <p:cNvSpPr txBox="1"/>
          <p:nvPr/>
        </p:nvSpPr>
        <p:spPr>
          <a:xfrm>
            <a:off x="821336" y="1888255"/>
            <a:ext cx="4710546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Agency FB" panose="020B0503020202020204" pitchFamily="34" charset="0"/>
              </a:rPr>
              <a:t>Group 3 –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2235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4EE3-2DDF-80CF-F2B5-33BACE40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Conclusionn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92FE-197E-7ACE-9D8E-33FE1C45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EE4-DF9F-9AF7-407A-D93FB40C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53" y="317957"/>
            <a:ext cx="4234132" cy="1080299"/>
          </a:xfrm>
        </p:spPr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FE1C8-68EA-AFAB-2009-E762A68F4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034" y="1527053"/>
            <a:ext cx="2025770" cy="607024"/>
          </a:xfrm>
        </p:spPr>
        <p:txBody>
          <a:bodyPr/>
          <a:lstStyle/>
          <a:p>
            <a:r>
              <a:rPr lang="en-US"/>
              <a:t>Topology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F3E711-885D-A56E-21FF-330DF284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86" y="1531622"/>
            <a:ext cx="3881887" cy="388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4266EF-2A98-8D79-332A-7168E655B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029" y="1531622"/>
            <a:ext cx="4229099" cy="386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59984-97C6-6FAA-CB6A-C5142D184B88}"/>
              </a:ext>
            </a:extLst>
          </p:cNvPr>
          <p:cNvSpPr txBox="1"/>
          <p:nvPr/>
        </p:nvSpPr>
        <p:spPr>
          <a:xfrm>
            <a:off x="2779304" y="5805158"/>
            <a:ext cx="1570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Physical Topology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4DA3A6-1F3F-0E76-12A9-305907E24A34}"/>
              </a:ext>
            </a:extLst>
          </p:cNvPr>
          <p:cNvSpPr txBox="1"/>
          <p:nvPr/>
        </p:nvSpPr>
        <p:spPr>
          <a:xfrm>
            <a:off x="7578106" y="5805159"/>
            <a:ext cx="1811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Logical Topology</a:t>
            </a:r>
          </a:p>
        </p:txBody>
      </p:sp>
    </p:spTree>
    <p:extLst>
      <p:ext uri="{BB962C8B-B14F-4D97-AF65-F5344CB8AC3E}">
        <p14:creationId xmlns:p14="http://schemas.microsoft.com/office/powerpoint/2010/main" val="31863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7170-1CF8-E5D9-A54D-9B6B8833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B566-B317-9FCE-9CB9-4C932F1D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05767" cy="39280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Types</a:t>
            </a:r>
          </a:p>
          <a:p>
            <a:r>
              <a:rPr lang="en-US" sz="1600"/>
              <a:t>WAN    -152.19.0.0/16                   -  162.19.0.0/16</a:t>
            </a:r>
          </a:p>
          <a:p>
            <a:r>
              <a:rPr lang="en-US" sz="1600"/>
              <a:t>LAN      -172.19.0.0 /16</a:t>
            </a:r>
          </a:p>
          <a:p>
            <a:r>
              <a:rPr lang="en-US" sz="1800"/>
              <a:t>Routing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60886-D093-3362-8A6B-2D1F662B871C}"/>
              </a:ext>
            </a:extLst>
          </p:cNvPr>
          <p:cNvSpPr txBox="1"/>
          <p:nvPr/>
        </p:nvSpPr>
        <p:spPr>
          <a:xfrm>
            <a:off x="1079499" y="3429000"/>
            <a:ext cx="166158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AutoNum type="romanLcPeriod"/>
            </a:pPr>
            <a:r>
              <a:rPr lang="en-US" sz="1600"/>
              <a:t>BGP</a:t>
            </a:r>
          </a:p>
          <a:p>
            <a:pPr marL="342900" indent="-342900">
              <a:buAutoNum type="romanLcPeriod"/>
            </a:pPr>
            <a:r>
              <a:rPr lang="en-US" sz="1600"/>
              <a:t>OSPF</a:t>
            </a:r>
          </a:p>
          <a:p>
            <a:pPr marL="342900" indent="-342900">
              <a:buAutoNum type="romanL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7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6BED-9A7F-9FFE-B6EF-DB06782D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F9C9-93DF-0326-D449-505A8579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44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/>
              <a:t>IPSec Site-to-Site tunnel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 b="1"/>
              <a:t>Firewall Policies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   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59952-E11A-69F3-3D3F-66C47A057923}"/>
              </a:ext>
            </a:extLst>
          </p:cNvPr>
          <p:cNvSpPr txBox="1"/>
          <p:nvPr/>
        </p:nvSpPr>
        <p:spPr>
          <a:xfrm>
            <a:off x="1206500" y="3429000"/>
            <a:ext cx="504824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VPN Rules-</a:t>
            </a:r>
            <a:r>
              <a:rPr lang="en-US" sz="1400">
                <a:ea typeface="+mn-lt"/>
                <a:cs typeface="+mn-lt"/>
              </a:rPr>
              <a:t> Allow secure traffic between local and remote sites.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LAN-to-WAN-</a:t>
            </a:r>
            <a:r>
              <a:rPr lang="en-US" sz="1400">
                <a:ea typeface="+mn-lt"/>
                <a:cs typeface="+mn-lt"/>
              </a:rPr>
              <a:t> Permits internal users to access the internet with NAT and inspection.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Internal Rules-</a:t>
            </a:r>
            <a:r>
              <a:rPr lang="en-US" sz="1400">
                <a:ea typeface="+mn-lt"/>
                <a:cs typeface="+mn-lt"/>
              </a:rPr>
              <a:t> Enable communication between internal segments (e.g., internal6 ↔ internal7).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Security-</a:t>
            </a:r>
            <a:r>
              <a:rPr lang="en-US" sz="1400">
                <a:ea typeface="+mn-lt"/>
                <a:cs typeface="+mn-lt"/>
              </a:rPr>
              <a:t> Most rules have UTM enabled but SSL inspection is disabled.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Implicit Deny-</a:t>
            </a:r>
            <a:r>
              <a:rPr lang="en-US" sz="1400">
                <a:ea typeface="+mn-lt"/>
                <a:cs typeface="+mn-lt"/>
              </a:rPr>
              <a:t> Blocks all unmatched traffic by default.</a:t>
            </a:r>
            <a:endParaRPr lang="en-US" sz="1400"/>
          </a:p>
          <a:p>
            <a:pPr marL="342900" indent="-342900" algn="l">
              <a:buAutoNum type="romanLcPeriod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4CB0D-ED0D-F7DF-F68D-11E508E26B20}"/>
              </a:ext>
            </a:extLst>
          </p:cNvPr>
          <p:cNvSpPr txBox="1"/>
          <p:nvPr/>
        </p:nvSpPr>
        <p:spPr>
          <a:xfrm>
            <a:off x="1206500" y="2158999"/>
            <a:ext cx="373591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Secure encrypted connection between sites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Enables safe data and resource sharing</a:t>
            </a:r>
            <a:endParaRPr lang="en-US" sz="140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1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ACDD-E7B9-C56C-B9A9-615FBDA2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5583767" cy="2996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VPN Rules</a:t>
            </a:r>
            <a:endParaRPr lang="en-US" sz="20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-Allow secure traffic between local and remote sites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-Used for replication, file sharing, </a:t>
            </a:r>
            <a:r>
              <a:rPr lang="en-US" sz="1800" err="1">
                <a:ea typeface="+mn-lt"/>
                <a:cs typeface="+mn-lt"/>
              </a:rPr>
              <a:t>etc</a:t>
            </a:r>
            <a:endParaRPr lang="en-US" sz="1800" err="1"/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LAN-to-WAN Rules</a:t>
            </a:r>
            <a:endParaRPr lang="en-US" sz="20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-Allow internal users internet access</a:t>
            </a:r>
            <a:endParaRPr lang="en-US" sz="1800"/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-NAT and inspection enabled for protection</a:t>
            </a: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5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5327-91ED-169C-6CDB-A73A30A2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Windows - Rouzbeh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ED76-E93F-E421-A7ED-1E104BC53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36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/>
              <a:t>Created 3 sites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sz="2000"/>
              <a:t>Creating OUs for each departments in each site, assign users in the OUs</a:t>
            </a:r>
          </a:p>
          <a:p>
            <a:r>
              <a:rPr lang="en-US" sz="2000" b="1"/>
              <a:t>Grp policies: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                         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3BB27-BD10-FCED-5817-8823A81BB2EA}"/>
              </a:ext>
            </a:extLst>
          </p:cNvPr>
          <p:cNvSpPr txBox="1"/>
          <p:nvPr/>
        </p:nvSpPr>
        <p:spPr>
          <a:xfrm>
            <a:off x="1259416" y="2180167"/>
            <a:ext cx="15663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LcPeriod"/>
            </a:pPr>
            <a:r>
              <a:rPr lang="en-US" sz="1600"/>
              <a:t>Burnaby,</a:t>
            </a:r>
          </a:p>
          <a:p>
            <a:pPr marL="342900" indent="-342900">
              <a:buAutoNum type="romanLcPeriod"/>
            </a:pPr>
            <a:r>
              <a:rPr lang="en-US" sz="1600"/>
              <a:t>Vancouver</a:t>
            </a:r>
          </a:p>
          <a:p>
            <a:pPr marL="342900" indent="-342900">
              <a:buAutoNum type="romanLcPeriod"/>
            </a:pPr>
            <a:r>
              <a:rPr lang="en-US" sz="1600"/>
              <a:t>Richmond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DE05B-4867-FED9-DF0F-72BF38AB4B6D}"/>
              </a:ext>
            </a:extLst>
          </p:cNvPr>
          <p:cNvSpPr txBox="1"/>
          <p:nvPr/>
        </p:nvSpPr>
        <p:spPr>
          <a:xfrm>
            <a:off x="1132417" y="3915832"/>
            <a:ext cx="629708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LcPeriod"/>
            </a:pPr>
            <a:r>
              <a:rPr lang="en-US" sz="1600" b="1" i="0" u="none" strike="noStrike" baseline="0">
                <a:solidFill>
                  <a:srgbClr val="000000"/>
                </a:solidFill>
                <a:latin typeface="Aptos"/>
                <a:ea typeface="Arial"/>
                <a:cs typeface="Arial"/>
              </a:rPr>
              <a:t>DNS </a:t>
            </a:r>
            <a:endParaRPr lang="en-US" sz="1600" b="1">
              <a:solidFill>
                <a:srgbClr val="000000"/>
              </a:solidFill>
              <a:latin typeface="Aptos"/>
              <a:ea typeface="Arial"/>
              <a:cs typeface="Arial"/>
            </a:endParaRPr>
          </a:p>
          <a:p>
            <a:r>
              <a:rPr lang="en-US" sz="1600">
                <a:solidFill>
                  <a:srgbClr val="000000"/>
                </a:solidFill>
                <a:latin typeface="Aptos"/>
                <a:ea typeface="Arial"/>
                <a:cs typeface="Arial"/>
              </a:rPr>
              <a:t> -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Site-specific GPOs applied for DNS configuration (same subnet)</a:t>
            </a:r>
          </a:p>
          <a:p>
            <a:r>
              <a:rPr lang="en-US" sz="1600">
                <a:solidFill>
                  <a:srgbClr val="000000"/>
                </a:solidFill>
                <a:latin typeface="Aptos"/>
                <a:ea typeface="Arial"/>
                <a:cs typeface="Arial"/>
              </a:rPr>
              <a:t> -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Integrated with AD for dynamic updates</a:t>
            </a:r>
            <a:endParaRPr lang="en-US" sz="1600">
              <a:solidFill>
                <a:srgbClr val="000000"/>
              </a:solidFill>
              <a:latin typeface="Aptos"/>
              <a:ea typeface="Arial"/>
              <a:cs typeface="Arial"/>
            </a:endParaRPr>
          </a:p>
          <a:p>
            <a:pPr marL="342900" lvl="0" indent="-342900" algn="l">
              <a:buAutoNum type="romanLcPeriod"/>
            </a:pPr>
            <a:r>
              <a:rPr lang="en-US" sz="1600" b="1" i="0" u="none" strike="noStrike" baseline="0">
                <a:solidFill>
                  <a:srgbClr val="000000"/>
                </a:solidFill>
                <a:latin typeface="Aptos"/>
                <a:ea typeface="Arial"/>
                <a:cs typeface="Arial"/>
              </a:rPr>
              <a:t>DHCP </a:t>
            </a:r>
          </a:p>
          <a:p>
            <a:r>
              <a:rPr lang="en-US" sz="1600">
                <a:cs typeface="Arial"/>
              </a:rPr>
              <a:t>-</a:t>
            </a:r>
            <a:r>
              <a:rPr lang="en-US" sz="1600">
                <a:ea typeface="+mn-lt"/>
                <a:cs typeface="+mn-lt"/>
              </a:rPr>
              <a:t>DHCP scopes created per site to distribute IP addresses.</a:t>
            </a:r>
          </a:p>
          <a:p>
            <a:r>
              <a:rPr lang="en-US" sz="1600" b="1">
                <a:ea typeface="+mn-lt"/>
                <a:cs typeface="+mn-lt"/>
              </a:rPr>
              <a:t>-</a:t>
            </a:r>
            <a:r>
              <a:rPr lang="en-US" sz="1600">
                <a:ea typeface="+mn-lt"/>
                <a:cs typeface="+mn-lt"/>
              </a:rPr>
              <a:t>DHCP Failover setup provides load balancing and high availability.</a:t>
            </a:r>
            <a:endParaRPr lang="en-US" sz="1600"/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9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DBD4-C5BD-9EEB-41F4-78895AF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Windows -Travis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4BCE-36EC-68AE-CE17-6FC4EE16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Cluster 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457200" indent="-457200"/>
            <a:r>
              <a:rPr lang="en-US"/>
              <a:t>File share server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66A27-4211-D35C-8835-A5ECA8D632E9}"/>
              </a:ext>
            </a:extLst>
          </p:cNvPr>
          <p:cNvSpPr txBox="1"/>
          <p:nvPr/>
        </p:nvSpPr>
        <p:spPr>
          <a:xfrm>
            <a:off x="1164166" y="4624917"/>
            <a:ext cx="6074833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/>
              <a:t> </a:t>
            </a:r>
            <a:r>
              <a:rPr lang="en-US" sz="1400" b="1">
                <a:ea typeface="+mn-lt"/>
                <a:cs typeface="+mn-lt"/>
              </a:rPr>
              <a:t>Centralized Storage</a:t>
            </a:r>
            <a:r>
              <a:rPr lang="en-US" sz="1400">
                <a:ea typeface="+mn-lt"/>
                <a:cs typeface="+mn-lt"/>
              </a:rPr>
              <a:t>: Easy access and management of files.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Permissions &amp; Security</a:t>
            </a:r>
            <a:r>
              <a:rPr lang="en-US" sz="1400">
                <a:ea typeface="+mn-lt"/>
                <a:cs typeface="+mn-lt"/>
              </a:rPr>
              <a:t>: Controls who can read/write to specific folders.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Protocols Used</a:t>
            </a:r>
            <a:r>
              <a:rPr lang="en-US" sz="1400">
                <a:ea typeface="+mn-lt"/>
                <a:cs typeface="+mn-lt"/>
              </a:rPr>
              <a:t>: SMB/CIFS for Windows environments, NFS for Linux/Unix.</a:t>
            </a:r>
            <a:endParaRPr lang="en-US" sz="1400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8E5D9-E24A-6F00-AF43-0CB473CE59AE}"/>
              </a:ext>
            </a:extLst>
          </p:cNvPr>
          <p:cNvSpPr txBox="1"/>
          <p:nvPr/>
        </p:nvSpPr>
        <p:spPr>
          <a:xfrm>
            <a:off x="1164167" y="2275417"/>
            <a:ext cx="354541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romanLcPeriod"/>
            </a:pPr>
            <a:r>
              <a:rPr lang="en-US" sz="1600" b="1" i="0" u="none" strike="noStrike" baseline="0">
                <a:solidFill>
                  <a:srgbClr val="000000"/>
                </a:solidFill>
                <a:latin typeface="Aptos"/>
                <a:ea typeface="Segoe UI"/>
                <a:cs typeface="Segoe UI"/>
              </a:rPr>
              <a:t>High Availability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Aptos"/>
                <a:ea typeface="Segoe UI"/>
                <a:cs typeface="Segoe UI"/>
              </a:rPr>
              <a:t>: Keeps services running without interruption.</a:t>
            </a:r>
            <a:r>
              <a:rPr lang="en-US" sz="1600" b="0" i="0">
                <a:solidFill>
                  <a:srgbClr val="000000"/>
                </a:solidFill>
                <a:latin typeface="Aptos"/>
                <a:ea typeface="Segoe UI"/>
                <a:cs typeface="Segoe UI"/>
              </a:rPr>
              <a:t>​</a:t>
            </a:r>
            <a:endParaRPr lang="en-US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marL="342900" indent="-342900">
              <a:buAutoNum type="romanLcPeriod"/>
            </a:pPr>
            <a:r>
              <a:rPr lang="en-US" sz="1600" b="1" i="0" u="none" strike="noStrike" baseline="0">
                <a:solidFill>
                  <a:srgbClr val="000000"/>
                </a:solidFill>
                <a:latin typeface="Aptos"/>
                <a:ea typeface="Segoe UI"/>
                <a:cs typeface="Segoe UI"/>
              </a:rPr>
              <a:t>Load Balancing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Aptos"/>
                <a:ea typeface="Segoe UI"/>
                <a:cs typeface="Segoe UI"/>
              </a:rPr>
              <a:t>: Distributes workloads across multiple nodes.</a:t>
            </a:r>
            <a:endParaRPr lang="en-US">
              <a:solidFill>
                <a:srgbClr val="000000"/>
              </a:solidFill>
              <a:latin typeface="Aptos"/>
              <a:ea typeface="Segoe UI"/>
              <a:cs typeface="Segoe UI"/>
            </a:endParaRPr>
          </a:p>
          <a:p>
            <a:pPr marL="342900" indent="-342900" algn="l">
              <a:buAutoNum type="romanLcPeriod"/>
            </a:pPr>
            <a:r>
              <a:rPr lang="en-US" sz="1600" b="1" i="0" u="none" strike="noStrike" baseline="0">
                <a:solidFill>
                  <a:srgbClr val="000000"/>
                </a:solidFill>
                <a:latin typeface="Aptos"/>
                <a:ea typeface="Segoe UI"/>
                <a:cs typeface="Segoe UI"/>
              </a:rPr>
              <a:t>Use Case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Aptos"/>
                <a:ea typeface="Segoe UI"/>
                <a:cs typeface="Segoe UI"/>
              </a:rPr>
              <a:t>: Common in enterprise environments for critical services.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DDB4-F29F-EA63-A551-BBC3B625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8243-CDFA-8229-A621-0EEEBE36F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402292"/>
            <a:ext cx="10515600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29CE-8D68-89DB-FC84-5AF16514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3A7D-3135-B2BB-D4DB-8144595A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F1440F281B61498CDA098A4FE40451" ma:contentTypeVersion="15" ma:contentTypeDescription="Create a new document." ma:contentTypeScope="" ma:versionID="fb6dc24edb5a1294aad4ae588ed7b8f5">
  <xsd:schema xmlns:xsd="http://www.w3.org/2001/XMLSchema" xmlns:xs="http://www.w3.org/2001/XMLSchema" xmlns:p="http://schemas.microsoft.com/office/2006/metadata/properties" xmlns:ns3="f00d95bb-ee66-43fa-bc85-c92af8fbfdc9" xmlns:ns4="f32a45eb-1450-460c-9aa8-01067c48e032" targetNamespace="http://schemas.microsoft.com/office/2006/metadata/properties" ma:root="true" ma:fieldsID="0959c908e2197f94018d633c270c92e9" ns3:_="" ns4:_="">
    <xsd:import namespace="f00d95bb-ee66-43fa-bc85-c92af8fbfdc9"/>
    <xsd:import namespace="f32a45eb-1450-460c-9aa8-01067c48e03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d95bb-ee66-43fa-bc85-c92af8fbf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2a45eb-1450-460c-9aa8-01067c48e0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0d95bb-ee66-43fa-bc85-c92af8fbfdc9" xsi:nil="true"/>
  </documentManagement>
</p:properties>
</file>

<file path=customXml/itemProps1.xml><?xml version="1.0" encoding="utf-8"?>
<ds:datastoreItem xmlns:ds="http://schemas.openxmlformats.org/officeDocument/2006/customXml" ds:itemID="{343BB3DA-272C-4EDF-8C33-A508CA01A1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76E63A-6D1C-4821-AD6B-BF5C552328F0}">
  <ds:schemaRefs>
    <ds:schemaRef ds:uri="f00d95bb-ee66-43fa-bc85-c92af8fbfdc9"/>
    <ds:schemaRef ds:uri="f32a45eb-1450-460c-9aa8-01067c48e0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B5970A-EFEE-4D90-A914-E3BA30CB9C22}">
  <ds:schemaRefs>
    <ds:schemaRef ds:uri="f00d95bb-ee66-43fa-bc85-c92af8fbfdc9"/>
    <ds:schemaRef ds:uri="f32a45eb-1450-460c-9aa8-01067c48e03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Overview</vt:lpstr>
      <vt:lpstr>Network</vt:lpstr>
      <vt:lpstr>Network Security</vt:lpstr>
      <vt:lpstr>PowerPoint Presentation</vt:lpstr>
      <vt:lpstr>Windows - Rouzbeh</vt:lpstr>
      <vt:lpstr>Windows -Travis</vt:lpstr>
      <vt:lpstr>AWS</vt:lpstr>
      <vt:lpstr>Challenges</vt:lpstr>
      <vt:lpstr>Conclusionn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Suteash Selvam</dc:creator>
  <cp:revision>6</cp:revision>
  <dcterms:created xsi:type="dcterms:W3CDTF">2025-05-27T23:00:03Z</dcterms:created>
  <dcterms:modified xsi:type="dcterms:W3CDTF">2025-05-29T01:43:17Z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0x010100A0F1440F281B61498CDA098A4FE40451</vt:lpwstr>
  </property>
</Properties>
</file>