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17FB-22AA-7530-4B4F-DA84EE8B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95350"/>
            <a:ext cx="9905998" cy="18684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PROJECT TITLE</a:t>
            </a:r>
            <a:br>
              <a:rPr lang="en-US" dirty="0"/>
            </a:br>
            <a:r>
              <a:rPr lang="en-US" sz="6000" b="1" dirty="0">
                <a:solidFill>
                  <a:schemeClr val="bg1"/>
                </a:solidFill>
              </a:rPr>
              <a:t>PREDICTING TRAFFIC CONGESTION IN LAGOS USING TRANSPORTATION DATA</a:t>
            </a:r>
            <a:br>
              <a:rPr lang="en-US" sz="6000" b="1" dirty="0"/>
            </a:b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879A-D46E-7A52-5DDE-E0BD69F76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954337"/>
            <a:ext cx="9905999" cy="3541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PRESENTED BY: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AJANAH OBINNA GEORGE</a:t>
            </a:r>
          </a:p>
          <a:p>
            <a:pPr marL="0" indent="0">
              <a:buNone/>
            </a:pPr>
            <a:endParaRPr lang="en-US" sz="4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COURSE: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bg1"/>
                </a:solidFill>
              </a:rPr>
              <a:t>DATA ANALYSIS</a:t>
            </a:r>
          </a:p>
          <a:p>
            <a:pPr marL="0" indent="0">
              <a:buNone/>
            </a:pP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43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8D38C-6D57-DA94-A540-24280859E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CAB7-508A-8C58-937F-A991D996C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F4AC2-6137-A8AE-9BE6-1C7CAB187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794A0-5BC2-1447-ECC3-EC1F3B35A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D02B-474E-1503-6E11-BDBA7D69D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81C1D-4113-8D00-9B11-44BF19F26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9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D664C-1281-90AE-F77B-74D317F91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A86D-AC5E-3666-4DED-316BADDBF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F7688-9A11-71F6-74EB-808BA64A2B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0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ED31F-4555-D988-34BB-E40A0B514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0624-B56E-4D58-2C4A-735F788C1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07A7B-1613-06C1-F0E0-851479B87A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9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111C5-AF72-9108-1F1D-60C11ECD0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B31724-1998-15BA-DD6E-A3A2EBF6C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874" y="935038"/>
            <a:ext cx="10582276" cy="3979862"/>
          </a:xfrm>
        </p:spPr>
        <p:txBody>
          <a:bodyPr>
            <a:noAutofit/>
          </a:bodyPr>
          <a:lstStyle/>
          <a:p>
            <a:r>
              <a:rPr lang="en-US" sz="4800" cap="none" dirty="0">
                <a:solidFill>
                  <a:schemeClr val="bg1"/>
                </a:solidFill>
              </a:rPr>
              <a:t>Data was gathered from opendataforafrica.org. Microsoft Excel was used to process the data and develop the visualization used in the report.</a:t>
            </a:r>
          </a:p>
        </p:txBody>
      </p:sp>
    </p:spTree>
    <p:extLst>
      <p:ext uri="{BB962C8B-B14F-4D97-AF65-F5344CB8AC3E}">
        <p14:creationId xmlns:p14="http://schemas.microsoft.com/office/powerpoint/2010/main" val="218498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2D2D0-E5BB-9973-A68C-F08573D4E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233A8655-699D-8917-C5B7-B920439C6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" y="117693"/>
            <a:ext cx="11580495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</a:rPr>
              <a:t>The data was categorized according to different time periods of the day, specifically: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bg1"/>
                </a:solidFill>
              </a:rPr>
              <a:t>  Early Morning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bg1"/>
                </a:solidFill>
              </a:rPr>
              <a:t>  Morning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bg1"/>
                </a:solidFill>
              </a:rPr>
              <a:t>  Afternoon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bg1"/>
                </a:solidFill>
              </a:rPr>
              <a:t>  Evening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bg1"/>
                </a:solidFill>
              </a:rPr>
              <a:t>  Night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bg1"/>
                </a:solidFill>
              </a:rPr>
              <a:t>Furthermore, data was collected from eight locations across Lagos, including: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bg1"/>
                </a:solidFill>
              </a:rPr>
              <a:t>  3rd Mainland Bridge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bg1"/>
                </a:solidFill>
              </a:rPr>
              <a:t>  Agege Motor Road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bg1"/>
                </a:solidFill>
              </a:rPr>
              <a:t>  Allen Avenue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bg1"/>
                </a:solidFill>
              </a:rPr>
              <a:t>  Apapa-Oshodi Expressway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bg1"/>
                </a:solidFill>
              </a:rPr>
              <a:t>  Ikorodu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bg1"/>
                </a:solidFill>
              </a:rPr>
              <a:t>  Lekki-Epe Expressway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bg1"/>
                </a:solidFill>
              </a:rPr>
              <a:t>  </a:t>
            </a:r>
            <a:r>
              <a:rPr lang="en-US" altLang="en-US" sz="2400" dirty="0" err="1">
                <a:solidFill>
                  <a:schemeClr val="bg1"/>
                </a:solidFill>
              </a:rPr>
              <a:t>Ojota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bg1"/>
                </a:solidFill>
              </a:rPr>
              <a:t>  </a:t>
            </a:r>
            <a:r>
              <a:rPr lang="en-US" altLang="en-US" sz="2400" dirty="0" err="1">
                <a:solidFill>
                  <a:schemeClr val="bg1"/>
                </a:solidFill>
              </a:rPr>
              <a:t>Ozumba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Mbadiwe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8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E67B-E835-07AC-5E9F-FF2C9E3C9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C4506-158D-8C83-5FAA-BDEFEA1670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66F6D4B-FA76-18AD-FC32-1DA4B7A19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096"/>
            <a:ext cx="12192000" cy="64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7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65EAE-6DFC-10BF-4BEF-03DEA6756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DD6E47A-61D1-6357-F683-BE868E532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66675"/>
            <a:ext cx="1193482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4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E2B79-AA09-7C34-8EDB-812368006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342CE25-BE09-FC77-32DB-A8ECFE95A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" y="0"/>
            <a:ext cx="12187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6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6F95D-FD1D-FA55-0DB7-AA4201624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B287-B629-0F32-E32F-6B6C5D9C1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2C5FD-F570-2854-646E-44DE79E73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89E8A-EA11-B86C-4682-1459C585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" y="0"/>
            <a:ext cx="12187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C00F5-870B-6331-D322-121408803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BC12-F915-BD72-62BC-27E7D4A36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79D47-8CB6-BD02-26DE-EDF473506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C4946-5543-5DFC-B6EE-C3BFC51DA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" y="0"/>
            <a:ext cx="12187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9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8F747-5884-E8EA-05FB-A7FDAB572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2FFE-93C2-6798-5E68-04EBC6E5F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5F6A2-B7B1-12DA-470F-9B8B693CB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751AC-8F19-7E67-0EC6-CCB874D54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" y="0"/>
            <a:ext cx="12187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92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164</TotalTime>
  <Words>110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PROJECT TITLE PREDICTING TRAFFIC CONGESTION IN LAGOS USING TRANSPORTATION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OBINNA GEORGE</dc:creator>
  <cp:lastModifiedBy>OBINNA GEORGE</cp:lastModifiedBy>
  <cp:revision>3</cp:revision>
  <dcterms:created xsi:type="dcterms:W3CDTF">2025-05-22T14:24:36Z</dcterms:created>
  <dcterms:modified xsi:type="dcterms:W3CDTF">2025-05-22T17:09:27Z</dcterms:modified>
</cp:coreProperties>
</file>