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1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PArallel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2400" dirty="0" smtClean="0">
                <a:solidFill>
                  <a:schemeClr val="bg2">
                    <a:lumMod val="75000"/>
                  </a:schemeClr>
                </a:solidFill>
              </a:rPr>
              <a:t>Herramienta  para trabajos en paralelo</a:t>
            </a:r>
            <a:endParaRPr lang="es-MX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Sistemas distribuidos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9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una herramienta de línea de comandos para ejecutar «</a:t>
            </a:r>
            <a:r>
              <a:rPr lang="es-MX" dirty="0" err="1" smtClean="0"/>
              <a:t>jobs</a:t>
            </a:r>
            <a:r>
              <a:rPr lang="es-MX" dirty="0" smtClean="0"/>
              <a:t>» en paralelo usando una o más computadoras.</a:t>
            </a:r>
          </a:p>
          <a:p>
            <a:endParaRPr lang="es-MX" dirty="0" smtClean="0"/>
          </a:p>
          <a:p>
            <a:r>
              <a:rPr lang="es-MX" dirty="0" smtClean="0"/>
              <a:t>Un «</a:t>
            </a:r>
            <a:r>
              <a:rPr lang="es-MX" dirty="0" err="1" smtClean="0"/>
              <a:t>job</a:t>
            </a:r>
            <a:r>
              <a:rPr lang="es-MX" dirty="0" smtClean="0"/>
              <a:t>» puede ser un único comando o un pequeño script en el que cada línea será ejecutado como una entrada.</a:t>
            </a:r>
          </a:p>
          <a:p>
            <a:endParaRPr lang="es-MX" dirty="0"/>
          </a:p>
          <a:p>
            <a:r>
              <a:rPr lang="es-MX" dirty="0" smtClean="0"/>
              <a:t>Las entradas pueden ser una lista de archivos, una lista de hosts, de usuarios, de </a:t>
            </a:r>
            <a:r>
              <a:rPr lang="es-MX" dirty="0" err="1" smtClean="0"/>
              <a:t>urls</a:t>
            </a:r>
            <a:r>
              <a:rPr lang="es-MX" dirty="0" smtClean="0"/>
              <a:t> o de tablas.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16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Arquitecturas (Diseño)</a:t>
            </a:r>
            <a:endParaRPr lang="es-MX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54" y="2409597"/>
            <a:ext cx="5134692" cy="3258005"/>
          </a:xfrm>
        </p:spPr>
      </p:pic>
    </p:spTree>
    <p:extLst>
      <p:ext uri="{BB962C8B-B14F-4D97-AF65-F5344CB8AC3E}">
        <p14:creationId xmlns:p14="http://schemas.microsoft.com/office/powerpoint/2010/main" val="9691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MX" dirty="0" err="1" smtClean="0"/>
              <a:t>Parallel</a:t>
            </a:r>
            <a:r>
              <a:rPr lang="es-MX" dirty="0" smtClean="0"/>
              <a:t> se encuentra disponible en los repositorios de la mayoría de distribuciones más populares de Linux/GNU por lo cuál es posible instalarla desde el gestor de paquetes.</a:t>
            </a:r>
          </a:p>
          <a:p>
            <a:pPr marL="274320" lvl="1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En el caso de </a:t>
            </a:r>
            <a:r>
              <a:rPr lang="es-MX" dirty="0" err="1" smtClean="0"/>
              <a:t>Debian</a:t>
            </a:r>
            <a:r>
              <a:rPr lang="es-MX" dirty="0" smtClean="0"/>
              <a:t>/Ubuntu/</a:t>
            </a:r>
            <a:r>
              <a:rPr lang="es-MX" dirty="0" err="1" smtClean="0"/>
              <a:t>Mint</a:t>
            </a:r>
            <a:r>
              <a:rPr lang="es-MX" dirty="0" smtClean="0"/>
              <a:t>:</a:t>
            </a:r>
          </a:p>
          <a:p>
            <a:pPr lvl="2"/>
            <a:r>
              <a:rPr lang="es-MX" dirty="0"/>
              <a:t>s</a:t>
            </a:r>
            <a:r>
              <a:rPr lang="es-MX" dirty="0" smtClean="0"/>
              <a:t>udo </a:t>
            </a:r>
            <a:r>
              <a:rPr lang="es-MX" dirty="0" err="1" smtClean="0"/>
              <a:t>apt-get</a:t>
            </a:r>
            <a:r>
              <a:rPr lang="es-MX" dirty="0" smtClean="0"/>
              <a:t> </a:t>
            </a:r>
            <a:r>
              <a:rPr lang="es-MX" dirty="0" err="1" smtClean="0"/>
              <a:t>install</a:t>
            </a:r>
            <a:r>
              <a:rPr lang="es-MX" dirty="0" smtClean="0"/>
              <a:t> </a:t>
            </a:r>
            <a:r>
              <a:rPr lang="es-MX" dirty="0" err="1" smtClean="0"/>
              <a:t>parallel</a:t>
            </a:r>
            <a:endParaRPr lang="es-MX" dirty="0" smtClean="0"/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En </a:t>
            </a:r>
            <a:r>
              <a:rPr lang="es-MX" dirty="0" err="1" smtClean="0"/>
              <a:t>Archlinux</a:t>
            </a:r>
            <a:r>
              <a:rPr lang="es-MX" dirty="0" smtClean="0"/>
              <a:t>/</a:t>
            </a:r>
            <a:r>
              <a:rPr lang="es-MX" dirty="0" err="1" smtClean="0"/>
              <a:t>Manjaro</a:t>
            </a:r>
            <a:r>
              <a:rPr lang="es-MX" dirty="0" smtClean="0"/>
              <a:t>:</a:t>
            </a:r>
          </a:p>
          <a:p>
            <a:pPr lvl="2"/>
            <a:r>
              <a:rPr lang="es-MX" dirty="0"/>
              <a:t>s</a:t>
            </a:r>
            <a:r>
              <a:rPr lang="es-MX" dirty="0" smtClean="0"/>
              <a:t>udo </a:t>
            </a:r>
            <a:r>
              <a:rPr lang="es-MX" dirty="0" err="1" smtClean="0"/>
              <a:t>pacman</a:t>
            </a:r>
            <a:r>
              <a:rPr lang="es-MX" dirty="0" smtClean="0"/>
              <a:t> –S </a:t>
            </a:r>
            <a:r>
              <a:rPr lang="es-MX" dirty="0" err="1" smtClean="0"/>
              <a:t>parallel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En OS X</a:t>
            </a:r>
          </a:p>
          <a:p>
            <a:pPr lvl="2"/>
            <a:r>
              <a:rPr lang="es-MX" dirty="0" err="1"/>
              <a:t>brew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 smtClean="0"/>
              <a:t>parallel</a:t>
            </a:r>
            <a:endParaRPr lang="es-MX" dirty="0" smtClean="0"/>
          </a:p>
          <a:p>
            <a:pPr marL="274320" lvl="1" indent="0">
              <a:buNone/>
            </a:pPr>
            <a:endParaRPr lang="es-MX" dirty="0" smtClean="0"/>
          </a:p>
          <a:p>
            <a:pPr marL="274320" lvl="1" indent="0">
              <a:buNone/>
            </a:pPr>
            <a:r>
              <a:rPr lang="es-MX" dirty="0" smtClean="0"/>
              <a:t>Es posible bajarse el código fuente y compilarlo para nuestro sistema.</a:t>
            </a:r>
            <a:endParaRPr lang="es-MX" dirty="0"/>
          </a:p>
          <a:p>
            <a:pPr lvl="1"/>
            <a:endParaRPr lang="es-MX" dirty="0"/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73809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básico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6220694" cy="2762636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437112"/>
            <a:ext cx="680180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0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Envío de </a:t>
            </a:r>
            <a:r>
              <a:rPr lang="es-MX" dirty="0" err="1" smtClean="0"/>
              <a:t>parametros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6192115" cy="2981741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437112"/>
            <a:ext cx="659222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Diferentes tipos de entradas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Entrada estándar:</a:t>
            </a:r>
          </a:p>
          <a:p>
            <a:pPr lvl="1"/>
            <a:r>
              <a:rPr lang="es-MX" dirty="0" smtClean="0"/>
              <a:t>Podemos crear un archivo </a:t>
            </a:r>
            <a:r>
              <a:rPr lang="es-MX" dirty="0" err="1" smtClean="0"/>
              <a:t>txt</a:t>
            </a:r>
            <a:r>
              <a:rPr lang="es-MX" dirty="0" smtClean="0"/>
              <a:t> con los comandos que deseamos ejecutar en paralelo y enviarlos mediante un pipe.</a:t>
            </a:r>
          </a:p>
          <a:p>
            <a:pPr lvl="2"/>
            <a:r>
              <a:rPr lang="es-MX" dirty="0" err="1" smtClean="0"/>
              <a:t>cat</a:t>
            </a:r>
            <a:r>
              <a:rPr lang="es-MX" dirty="0" smtClean="0"/>
              <a:t> comandos.txt | </a:t>
            </a:r>
            <a:r>
              <a:rPr lang="es-MX" dirty="0" err="1" smtClean="0"/>
              <a:t>parallel</a:t>
            </a:r>
            <a:endParaRPr lang="es-MX" dirty="0" smtClean="0"/>
          </a:p>
          <a:p>
            <a:pPr lvl="2"/>
            <a:endParaRPr lang="es-MX" dirty="0" smtClean="0"/>
          </a:p>
          <a:p>
            <a:endParaRPr lang="es-MX" dirty="0"/>
          </a:p>
          <a:p>
            <a:r>
              <a:rPr lang="es-MX" dirty="0" smtClean="0"/>
              <a:t>Entrada mediante archivo:</a:t>
            </a:r>
          </a:p>
          <a:p>
            <a:pPr lvl="1"/>
            <a:r>
              <a:rPr lang="es-MX" dirty="0" err="1"/>
              <a:t>p</a:t>
            </a:r>
            <a:r>
              <a:rPr lang="es-MX" dirty="0" err="1" smtClean="0"/>
              <a:t>arallel</a:t>
            </a:r>
            <a:r>
              <a:rPr lang="es-MX" dirty="0" smtClean="0"/>
              <a:t> –a comandos.txt</a:t>
            </a:r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1015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aplicativo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Convertir una gran colección de música mp3 a formato </a:t>
            </a:r>
            <a:r>
              <a:rPr lang="es-MX" dirty="0" err="1" smtClean="0"/>
              <a:t>ogg</a:t>
            </a:r>
            <a:r>
              <a:rPr lang="es-MX" dirty="0" smtClean="0"/>
              <a:t> (formato libre)</a:t>
            </a:r>
            <a:r>
              <a:rPr lang="es-MX" dirty="0" smtClean="0"/>
              <a:t>.</a:t>
            </a:r>
          </a:p>
          <a:p>
            <a:r>
              <a:rPr lang="es-MX" dirty="0" smtClean="0"/>
              <a:t>Remover extensiones de un </a:t>
            </a:r>
            <a:r>
              <a:rPr lang="es-MX" dirty="0" err="1" smtClean="0"/>
              <a:t>grán</a:t>
            </a:r>
            <a:r>
              <a:rPr lang="es-MX" dirty="0" smtClean="0"/>
              <a:t> número de archivos.</a:t>
            </a:r>
          </a:p>
          <a:p>
            <a:r>
              <a:rPr lang="es-MX" dirty="0" smtClean="0"/>
              <a:t>Descomprimir una gran cantidad de archivos.</a:t>
            </a:r>
          </a:p>
          <a:p>
            <a:r>
              <a:rPr lang="es-MX" dirty="0" smtClean="0"/>
              <a:t>Convertir miles de imágenes a </a:t>
            </a:r>
            <a:r>
              <a:rPr lang="es-MX" dirty="0" err="1" smtClean="0"/>
              <a:t>thumb</a:t>
            </a:r>
            <a:r>
              <a:rPr lang="es-MX" dirty="0" smtClean="0"/>
              <a:t>.</a:t>
            </a:r>
          </a:p>
          <a:p>
            <a:r>
              <a:rPr lang="es-MX" dirty="0" smtClean="0"/>
              <a:t>Ejecutar un comando n cantidad de veces.</a:t>
            </a:r>
            <a:endParaRPr lang="es-MX" dirty="0"/>
          </a:p>
          <a:p>
            <a:r>
              <a:rPr lang="es-MX" b="1" dirty="0" smtClean="0"/>
              <a:t>Ejemplos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/>
              <a:t>ls</a:t>
            </a:r>
            <a:r>
              <a:rPr lang="es-MX" dirty="0"/>
              <a:t> /música/*.mp3 | </a:t>
            </a:r>
            <a:r>
              <a:rPr lang="es-MX" dirty="0" err="1"/>
              <a:t>parallel</a:t>
            </a:r>
            <a:r>
              <a:rPr lang="es-MX" dirty="0"/>
              <a:t> </a:t>
            </a:r>
            <a:r>
              <a:rPr lang="es-MX" dirty="0" err="1" smtClean="0"/>
              <a:t>ffmpeg</a:t>
            </a:r>
            <a:r>
              <a:rPr lang="es-MX" dirty="0" smtClean="0"/>
              <a:t> </a:t>
            </a:r>
            <a:r>
              <a:rPr lang="es-MX" dirty="0"/>
              <a:t>-i {} {.}.</a:t>
            </a:r>
            <a:r>
              <a:rPr lang="es-MX" dirty="0" err="1" smtClean="0"/>
              <a:t>ogg</a:t>
            </a:r>
            <a:endParaRPr lang="es-MX" dirty="0" smtClean="0"/>
          </a:p>
          <a:p>
            <a:pPr lvl="1"/>
            <a:r>
              <a:rPr lang="es-MX" dirty="0" err="1"/>
              <a:t>parallel</a:t>
            </a:r>
            <a:r>
              <a:rPr lang="es-MX" dirty="0"/>
              <a:t> -a </a:t>
            </a:r>
            <a:r>
              <a:rPr lang="es-MX" dirty="0" smtClean="0"/>
              <a:t>comandos.txt</a:t>
            </a:r>
          </a:p>
          <a:p>
            <a:pPr lvl="1"/>
            <a:r>
              <a:rPr lang="es-MX" dirty="0" err="1"/>
              <a:t>ls</a:t>
            </a:r>
            <a:r>
              <a:rPr lang="es-MX" dirty="0"/>
              <a:t> *.</a:t>
            </a:r>
            <a:r>
              <a:rPr lang="es-MX" dirty="0" err="1"/>
              <a:t>png</a:t>
            </a:r>
            <a:r>
              <a:rPr lang="es-MX" dirty="0"/>
              <a:t> | </a:t>
            </a:r>
            <a:r>
              <a:rPr lang="es-MX" dirty="0" err="1"/>
              <a:t>parallel</a:t>
            </a:r>
            <a:r>
              <a:rPr lang="es-MX" dirty="0"/>
              <a:t> '</a:t>
            </a:r>
            <a:r>
              <a:rPr lang="es-MX" dirty="0" err="1"/>
              <a:t>convert</a:t>
            </a:r>
            <a:r>
              <a:rPr lang="es-MX" dirty="0"/>
              <a:t> {} {.}.</a:t>
            </a:r>
            <a:r>
              <a:rPr lang="es-MX" dirty="0" err="1"/>
              <a:t>jpeg</a:t>
            </a:r>
            <a:r>
              <a:rPr lang="es-MX" dirty="0"/>
              <a:t>; echo {}: </a:t>
            </a:r>
            <a:r>
              <a:rPr lang="es-MX" dirty="0" smtClean="0"/>
              <a:t>done‘</a:t>
            </a:r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2547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Parallel</a:t>
            </a:r>
            <a:r>
              <a:rPr lang="es-MX" dirty="0" smtClean="0"/>
              <a:t> es </a:t>
            </a:r>
            <a:r>
              <a:rPr lang="es-MX" dirty="0"/>
              <a:t>una poderosa herramienta que está disponible para ayudar a ejecutar en paralelo comandos simples. No es necesario crear código de más de una </a:t>
            </a:r>
            <a:r>
              <a:rPr lang="es-MX" dirty="0" err="1"/>
              <a:t>linea</a:t>
            </a:r>
            <a:r>
              <a:rPr lang="es-MX" dirty="0"/>
              <a:t> para poder aprovechar el multiprocesamiento que tienen los dispositivos que usamos a diario. 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Parallel</a:t>
            </a:r>
            <a:r>
              <a:rPr lang="es-MX" dirty="0" smtClean="0"/>
              <a:t> tiene  una amplía documentación en su página oficial y además también podemos acceder al manual de ayuda con el comando </a:t>
            </a:r>
            <a:r>
              <a:rPr lang="es-MX" dirty="0" err="1" smtClean="0"/>
              <a:t>man</a:t>
            </a:r>
            <a:r>
              <a:rPr lang="es-MX" dirty="0" smtClean="0"/>
              <a:t> </a:t>
            </a:r>
            <a:r>
              <a:rPr lang="es-MX" dirty="0" err="1" smtClean="0"/>
              <a:t>parallel</a:t>
            </a:r>
            <a:r>
              <a:rPr lang="es-MX" dirty="0" smtClean="0"/>
              <a:t>..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4883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333</TotalTime>
  <Words>329</Words>
  <Application>Microsoft Office PowerPoint</Application>
  <PresentationFormat>Presentación en pantalla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Claridad</vt:lpstr>
      <vt:lpstr>PArallel Herramienta  para trabajos en paralelo</vt:lpstr>
      <vt:lpstr>Introducción</vt:lpstr>
      <vt:lpstr>Arquitecturas (Diseño)</vt:lpstr>
      <vt:lpstr>Instalación</vt:lpstr>
      <vt:lpstr>Uso básico</vt:lpstr>
      <vt:lpstr>Envío de parametros</vt:lpstr>
      <vt:lpstr>Diferentes tipos de entradas</vt:lpstr>
      <vt:lpstr>Caso aplicativo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</dc:creator>
  <cp:lastModifiedBy>osvaldo</cp:lastModifiedBy>
  <cp:revision>32</cp:revision>
  <dcterms:created xsi:type="dcterms:W3CDTF">2015-03-03T08:40:56Z</dcterms:created>
  <dcterms:modified xsi:type="dcterms:W3CDTF">2015-03-04T05:03:34Z</dcterms:modified>
</cp:coreProperties>
</file>