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A21FA5-8C51-4424-BDA9-B3412A379EF7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BF6FA0-12BB-47B5-A3C3-45B9577C833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JPPF</a:t>
            </a:r>
            <a:br>
              <a:rPr lang="es-MX" dirty="0" smtClean="0"/>
            </a:br>
            <a:r>
              <a:rPr lang="es-MX" sz="2800" dirty="0" smtClean="0">
                <a:solidFill>
                  <a:schemeClr val="bg2">
                    <a:lumMod val="75000"/>
                  </a:schemeClr>
                </a:solidFill>
              </a:rPr>
              <a:t>Java </a:t>
            </a:r>
            <a:r>
              <a:rPr lang="es-MX" sz="2800" dirty="0" err="1" smtClean="0">
                <a:solidFill>
                  <a:schemeClr val="bg2">
                    <a:lumMod val="75000"/>
                  </a:schemeClr>
                </a:solidFill>
              </a:rPr>
              <a:t>Parallel</a:t>
            </a:r>
            <a:r>
              <a:rPr lang="es-MX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MX" sz="2800" dirty="0" err="1" smtClean="0">
                <a:solidFill>
                  <a:schemeClr val="bg2">
                    <a:lumMod val="75000"/>
                  </a:schemeClr>
                </a:solidFill>
              </a:rPr>
              <a:t>Proccesing</a:t>
            </a:r>
            <a:r>
              <a:rPr lang="es-MX" sz="2800" dirty="0" smtClean="0">
                <a:solidFill>
                  <a:schemeClr val="bg2">
                    <a:lumMod val="75000"/>
                  </a:schemeClr>
                </a:solidFill>
              </a:rPr>
              <a:t>  Framework</a:t>
            </a:r>
            <a:endParaRPr lang="es-MX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Sistemas distribuidos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9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Representación visual del tráfico en la red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1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JPPF ejecuta tareas con una gran demanda de procesamiento en diferentes equipos con el fin de reducir tiempos.</a:t>
            </a:r>
          </a:p>
          <a:p>
            <a:r>
              <a:rPr lang="es-MX" dirty="0" smtClean="0"/>
              <a:t>Las aplicaciones se dividen en partes más pequeñas y son ejecutadas simultáneamente en diferentes máquinas.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16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Divide una aplicación en pequeñas partes que pueden ser ejecutadas de forma independiente y en paralelo:</a:t>
            </a:r>
          </a:p>
          <a:p>
            <a:pPr lvl="1"/>
            <a:r>
              <a:rPr lang="es-MX" dirty="0" smtClean="0"/>
              <a:t>El resultado es un objeto llamado «</a:t>
            </a:r>
            <a:r>
              <a:rPr lang="es-MX" dirty="0" err="1" smtClean="0"/>
              <a:t>job</a:t>
            </a:r>
            <a:r>
              <a:rPr lang="es-MX" dirty="0" smtClean="0"/>
              <a:t>» hecho de pequeñas partes llamadas «</a:t>
            </a:r>
            <a:r>
              <a:rPr lang="es-MX" dirty="0" err="1" smtClean="0"/>
              <a:t>tasks</a:t>
            </a:r>
            <a:r>
              <a:rPr lang="es-MX" dirty="0" smtClean="0"/>
              <a:t>».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r>
              <a:rPr lang="es-MX" b="1" dirty="0" smtClean="0"/>
              <a:t>Ejecutando la aplicación en el JPPF </a:t>
            </a:r>
            <a:r>
              <a:rPr lang="es-MX" b="1" dirty="0" err="1" smtClean="0"/>
              <a:t>Grid</a:t>
            </a:r>
            <a:r>
              <a:rPr lang="es-MX" b="1" dirty="0" smtClean="0"/>
              <a:t>:</a:t>
            </a:r>
          </a:p>
          <a:p>
            <a:pPr lvl="1"/>
            <a:r>
              <a:rPr lang="es-MX" dirty="0" smtClean="0"/>
              <a:t>La manera más simple es tener un servidor al que </a:t>
            </a:r>
            <a:r>
              <a:rPr lang="es-MX" dirty="0" err="1" smtClean="0"/>
              <a:t>estan</a:t>
            </a:r>
            <a:r>
              <a:rPr lang="es-MX" dirty="0" smtClean="0"/>
              <a:t> conectados varios nodos en ejecución.</a:t>
            </a:r>
          </a:p>
          <a:p>
            <a:pPr lvl="1"/>
            <a:r>
              <a:rPr lang="es-MX" dirty="0" smtClean="0"/>
              <a:t>Un nodo es un componente de software de JPPF que normalmente se instala y ejecuta en un equipo diferente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15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Arquitecturas (Diseño)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Arquitectura Maestro / Esclavo:</a:t>
            </a:r>
          </a:p>
          <a:p>
            <a:pPr lvl="1"/>
            <a:r>
              <a:rPr lang="es-MX" dirty="0" smtClean="0"/>
              <a:t>El trabajo es distribuido por el servidor (maestro) a los nodos (esclavos).</a:t>
            </a:r>
          </a:p>
          <a:p>
            <a:pPr lvl="1"/>
            <a:r>
              <a:rPr lang="es-MX" dirty="0" smtClean="0"/>
              <a:t>Las tareas de un trabajo son distribuidas a los nodos en ejecución.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9691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(vista de alto nivel)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4615966" cy="48768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364088" y="1844824"/>
            <a:ext cx="338437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Esta dividida en 3 capas:</a:t>
            </a:r>
          </a:p>
          <a:p>
            <a:r>
              <a:rPr lang="es-MX" sz="1400" b="1" dirty="0" smtClean="0"/>
              <a:t>Cliente</a:t>
            </a:r>
            <a:r>
              <a:rPr lang="es-MX" sz="1400" dirty="0" smtClean="0"/>
              <a:t>: Proporciona un API y herramientas de comunicación  que usa el </a:t>
            </a:r>
            <a:r>
              <a:rPr lang="es-MX" sz="1400" dirty="0" err="1" smtClean="0"/>
              <a:t>framework</a:t>
            </a:r>
            <a:r>
              <a:rPr lang="es-MX" sz="1400" dirty="0" smtClean="0"/>
              <a:t> para enviar tareas y ser ejecutadas en paralelo.</a:t>
            </a:r>
          </a:p>
          <a:p>
            <a:endParaRPr lang="es-MX" sz="1400" dirty="0" smtClean="0"/>
          </a:p>
          <a:p>
            <a:r>
              <a:rPr lang="es-MX" sz="1400" b="1" dirty="0" smtClean="0"/>
              <a:t>Servicio</a:t>
            </a:r>
            <a:r>
              <a:rPr lang="es-MX" sz="1400" dirty="0" smtClean="0"/>
              <a:t>: Responsable de la comunicación entre clientes y nodos. A través de la cola de ejecución, el balanceo de carga y recuperación de características y la carga dinámica del </a:t>
            </a:r>
            <a:r>
              <a:rPr lang="es-MX" sz="1400" dirty="0" err="1" smtClean="0"/>
              <a:t>framework</a:t>
            </a:r>
            <a:r>
              <a:rPr lang="es-MX" sz="1400" dirty="0" smtClean="0"/>
              <a:t> y las clases en los apropiados nodos.</a:t>
            </a:r>
          </a:p>
          <a:p>
            <a:endParaRPr lang="es-MX" sz="1400" dirty="0"/>
          </a:p>
          <a:p>
            <a:r>
              <a:rPr lang="es-MX" sz="1400" b="1" dirty="0" smtClean="0"/>
              <a:t>Ejecución</a:t>
            </a:r>
            <a:r>
              <a:rPr lang="es-MX" sz="1400" dirty="0" smtClean="0"/>
              <a:t>: Aquí se encuentras los nodos. Ellos ejecutan tareas individuales, regresan el resultado de la ejecución solicitan dinámicamente, desde el </a:t>
            </a:r>
            <a:r>
              <a:rPr lang="es-MX" sz="1400" smtClean="0"/>
              <a:t>driver JPPF </a:t>
            </a:r>
            <a:r>
              <a:rPr lang="es-MX" sz="1400" dirty="0" smtClean="0"/>
              <a:t>el código que ellos necesitan ejecutar en </a:t>
            </a:r>
            <a:r>
              <a:rPr lang="es-MX" sz="1400" smtClean="0"/>
              <a:t>los clientes.</a:t>
            </a:r>
            <a:endParaRPr lang="es-MX" sz="1400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873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0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aplicativo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47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88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pasa si agregamos o quitamos nodos?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61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</TotalTime>
  <Words>291</Words>
  <Application>Microsoft Office PowerPoint</Application>
  <PresentationFormat>Presentación en pantalla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Claridad</vt:lpstr>
      <vt:lpstr>JPPF Java Parallel Proccesing  Framework</vt:lpstr>
      <vt:lpstr>Introducción</vt:lpstr>
      <vt:lpstr>¿Cómo funciona?</vt:lpstr>
      <vt:lpstr>Arquitecturas (Diseño)</vt:lpstr>
      <vt:lpstr>Arquitectura (vista de alto nivel)</vt:lpstr>
      <vt:lpstr>Instalación</vt:lpstr>
      <vt:lpstr>Caso aplicativo</vt:lpstr>
      <vt:lpstr>Conclusiones</vt:lpstr>
      <vt:lpstr>¿Qué pasa si agregamos o quitamos nodos?</vt:lpstr>
      <vt:lpstr>Representación visual del tráfico en la 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</dc:creator>
  <cp:lastModifiedBy>osvaldo</cp:lastModifiedBy>
  <cp:revision>13</cp:revision>
  <dcterms:created xsi:type="dcterms:W3CDTF">2015-03-03T08:40:56Z</dcterms:created>
  <dcterms:modified xsi:type="dcterms:W3CDTF">2015-03-03T10:41:29Z</dcterms:modified>
</cp:coreProperties>
</file>