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66" r:id="rId7"/>
    <p:sldId id="267" r:id="rId8"/>
    <p:sldId id="259" r:id="rId9"/>
    <p:sldId id="260" r:id="rId10"/>
    <p:sldId id="261" r:id="rId11"/>
    <p:sldId id="262" r:id="rId12"/>
    <p:sldId id="263" r:id="rId1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CA21FA5-8C51-4424-BDA9-B3412A379EF7}" type="datetimeFigureOut">
              <a:rPr lang="es-MX" smtClean="0"/>
              <a:t>03/03/2015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7BF6FA0-12BB-47B5-A3C3-45B9577C833E}" type="slidenum">
              <a:rPr lang="es-MX" smtClean="0"/>
              <a:t>‹Nº›</a:t>
            </a:fld>
            <a:endParaRPr lang="es-MX"/>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CA21FA5-8C51-4424-BDA9-B3412A379EF7}" type="datetimeFigureOut">
              <a:rPr lang="es-MX" smtClean="0"/>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CA21FA5-8C51-4424-BDA9-B3412A379EF7}" type="datetimeFigureOut">
              <a:rPr lang="es-MX" smtClean="0"/>
              <a:t>03/03/2015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7BF6FA0-12BB-47B5-A3C3-45B9577C833E}" type="slidenum">
              <a:rPr lang="es-MX" smtClean="0"/>
              <a:t>‹Nº›</a:t>
            </a:fld>
            <a:endParaRPr lang="es-MX"/>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CA21FA5-8C51-4424-BDA9-B3412A379EF7}" type="datetimeFigureOut">
              <a:rPr lang="es-MX" smtClean="0"/>
              <a:t>03/03/2015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21FA5-8C51-4424-BDA9-B3412A379EF7}" type="datetimeFigureOut">
              <a:rPr lang="es-MX" smtClean="0"/>
              <a:t>03/03/2015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A21FA5-8C51-4424-BDA9-B3412A379EF7}" type="datetimeFigureOut">
              <a:rPr lang="es-MX" smtClean="0"/>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7BF6FA0-12BB-47B5-A3C3-45B9577C833E}" type="slidenum">
              <a:rPr lang="es-MX" smtClean="0"/>
              <a:t>‹Nº›</a:t>
            </a:fld>
            <a:endParaRPr lang="es-MX"/>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CA21FA5-8C51-4424-BDA9-B3412A379EF7}" type="datetimeFigureOut">
              <a:rPr lang="es-MX" smtClean="0"/>
              <a:t>03/03/2015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7BF6FA0-12BB-47B5-A3C3-45B9577C833E}"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CA21FA5-8C51-4424-BDA9-B3412A379EF7}" type="datetimeFigureOut">
              <a:rPr lang="es-MX" smtClean="0"/>
              <a:t>03/03/2015</a:t>
            </a:fld>
            <a:endParaRPr lang="es-MX"/>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MX"/>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7BF6FA0-12BB-47B5-A3C3-45B9577C833E}"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jppf.org/download/jppf_ws-5.0.jnl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JPPF</a:t>
            </a:r>
            <a:br>
              <a:rPr lang="es-MX" dirty="0" smtClean="0"/>
            </a:br>
            <a:r>
              <a:rPr lang="es-MX" sz="2800" dirty="0" smtClean="0">
                <a:solidFill>
                  <a:schemeClr val="bg2">
                    <a:lumMod val="75000"/>
                  </a:schemeClr>
                </a:solidFill>
              </a:rPr>
              <a:t>Java </a:t>
            </a:r>
            <a:r>
              <a:rPr lang="es-MX" sz="2800" dirty="0" err="1" smtClean="0">
                <a:solidFill>
                  <a:schemeClr val="bg2">
                    <a:lumMod val="75000"/>
                  </a:schemeClr>
                </a:solidFill>
              </a:rPr>
              <a:t>Parallel</a:t>
            </a:r>
            <a:r>
              <a:rPr lang="es-MX" sz="2800" dirty="0">
                <a:solidFill>
                  <a:schemeClr val="bg2">
                    <a:lumMod val="75000"/>
                  </a:schemeClr>
                </a:solidFill>
              </a:rPr>
              <a:t> </a:t>
            </a:r>
            <a:r>
              <a:rPr lang="es-MX" sz="2800" dirty="0" err="1" smtClean="0">
                <a:solidFill>
                  <a:schemeClr val="bg2">
                    <a:lumMod val="75000"/>
                  </a:schemeClr>
                </a:solidFill>
              </a:rPr>
              <a:t>Proccesing</a:t>
            </a:r>
            <a:r>
              <a:rPr lang="es-MX" sz="2800" dirty="0" smtClean="0">
                <a:solidFill>
                  <a:schemeClr val="bg2">
                    <a:lumMod val="75000"/>
                  </a:schemeClr>
                </a:solidFill>
              </a:rPr>
              <a:t>  Framework</a:t>
            </a:r>
            <a:endParaRPr lang="es-MX" dirty="0">
              <a:solidFill>
                <a:schemeClr val="bg2">
                  <a:lumMod val="75000"/>
                </a:schemeClr>
              </a:solidFill>
            </a:endParaRPr>
          </a:p>
        </p:txBody>
      </p:sp>
      <p:sp>
        <p:nvSpPr>
          <p:cNvPr id="3" name="2 Subtítulo"/>
          <p:cNvSpPr>
            <a:spLocks noGrp="1"/>
          </p:cNvSpPr>
          <p:nvPr>
            <p:ph type="subTitle" idx="1"/>
          </p:nvPr>
        </p:nvSpPr>
        <p:spPr/>
        <p:txBody>
          <a:bodyPr/>
          <a:lstStyle/>
          <a:p>
            <a:r>
              <a:rPr lang="es-MX" dirty="0" smtClean="0"/>
              <a:t>Sistemas distribuidos</a:t>
            </a:r>
            <a:endParaRPr lang="es-MX" dirty="0"/>
          </a:p>
        </p:txBody>
      </p:sp>
    </p:spTree>
    <p:extLst>
      <p:ext uri="{BB962C8B-B14F-4D97-AF65-F5344CB8AC3E}">
        <p14:creationId xmlns:p14="http://schemas.microsoft.com/office/powerpoint/2010/main" val="2614934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Conclusiones</a:t>
            </a:r>
            <a:endParaRPr lang="es-MX" dirty="0"/>
          </a:p>
        </p:txBody>
      </p:sp>
      <p:sp>
        <p:nvSpPr>
          <p:cNvPr id="3" name="2 Marcador de contenido"/>
          <p:cNvSpPr>
            <a:spLocks noGrp="1"/>
          </p:cNvSpPr>
          <p:nvPr>
            <p:ph idx="1"/>
          </p:nvPr>
        </p:nvSpPr>
        <p:spPr/>
        <p:txBody>
          <a:bodyPr/>
          <a:lstStyle/>
          <a:p>
            <a:r>
              <a:rPr lang="es-MX" dirty="0" smtClean="0"/>
              <a:t>JPPF es la forma más simple de crear un </a:t>
            </a:r>
            <a:r>
              <a:rPr lang="es-MX" dirty="0" err="1" smtClean="0"/>
              <a:t>grid</a:t>
            </a:r>
            <a:r>
              <a:rPr lang="es-MX" dirty="0" smtClean="0"/>
              <a:t> a nivel de aplicación. Una de las ventajas de JPPF es que esta hecho sobre JAVA por lo cuál es multiplataforma. La facilidad de uso lo hacen una buena opción cuando los usuarios o clientes requieren una solución rápida, fácil y que abstraiga la complejidad del procesamiento paralelo y distribuido.</a:t>
            </a:r>
            <a:endParaRPr lang="es-MX" dirty="0"/>
          </a:p>
        </p:txBody>
      </p:sp>
    </p:spTree>
    <p:extLst>
      <p:ext uri="{BB962C8B-B14F-4D97-AF65-F5344CB8AC3E}">
        <p14:creationId xmlns:p14="http://schemas.microsoft.com/office/powerpoint/2010/main" val="276488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¿Qué pasa si agregamos o quitamos nodos?</a:t>
            </a:r>
            <a:endParaRPr lang="es-MX" dirty="0"/>
          </a:p>
        </p:txBody>
      </p:sp>
      <p:sp>
        <p:nvSpPr>
          <p:cNvPr id="3" name="2 Marcador de contenido"/>
          <p:cNvSpPr>
            <a:spLocks noGrp="1"/>
          </p:cNvSpPr>
          <p:nvPr>
            <p:ph idx="1"/>
          </p:nvPr>
        </p:nvSpPr>
        <p:spPr/>
        <p:txBody>
          <a:bodyPr/>
          <a:lstStyle/>
          <a:p>
            <a:endParaRPr lang="es-MX" dirty="0"/>
          </a:p>
        </p:txBody>
      </p:sp>
    </p:spTree>
    <p:extLst>
      <p:ext uri="{BB962C8B-B14F-4D97-AF65-F5344CB8AC3E}">
        <p14:creationId xmlns:p14="http://schemas.microsoft.com/office/powerpoint/2010/main" val="139761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Representación visual del tráfico en la red</a:t>
            </a:r>
            <a:endParaRPr lang="es-MX" dirty="0"/>
          </a:p>
        </p:txBody>
      </p:sp>
      <p:sp>
        <p:nvSpPr>
          <p:cNvPr id="3" name="2 Marcador de contenido"/>
          <p:cNvSpPr>
            <a:spLocks noGrp="1"/>
          </p:cNvSpPr>
          <p:nvPr>
            <p:ph idx="1"/>
          </p:nvPr>
        </p:nvSpPr>
        <p:spPr/>
        <p:txBody>
          <a:bodyPr/>
          <a:lstStyle/>
          <a:p>
            <a:endParaRPr lang="es-MX"/>
          </a:p>
        </p:txBody>
      </p:sp>
    </p:spTree>
    <p:extLst>
      <p:ext uri="{BB962C8B-B14F-4D97-AF65-F5344CB8AC3E}">
        <p14:creationId xmlns:p14="http://schemas.microsoft.com/office/powerpoint/2010/main" val="240813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p:txBody>
          <a:bodyPr/>
          <a:lstStyle/>
          <a:p>
            <a:r>
              <a:rPr lang="es-MX" dirty="0" smtClean="0"/>
              <a:t>JPPF ejecuta tareas con una gran demanda de procesamiento en diferentes equipos con el fin de reducir tiempos.</a:t>
            </a:r>
          </a:p>
          <a:p>
            <a:r>
              <a:rPr lang="es-MX" dirty="0" smtClean="0"/>
              <a:t>Las aplicaciones se dividen en partes más pequeñas y son ejecutadas simultáneamente en diferentes máquinas.</a:t>
            </a:r>
            <a:endParaRPr lang="es-MX" dirty="0"/>
          </a:p>
        </p:txBody>
      </p:sp>
    </p:spTree>
    <p:extLst>
      <p:ext uri="{BB962C8B-B14F-4D97-AF65-F5344CB8AC3E}">
        <p14:creationId xmlns:p14="http://schemas.microsoft.com/office/powerpoint/2010/main" val="342161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¿Cómo funciona?</a:t>
            </a:r>
            <a:endParaRPr lang="es-MX" dirty="0"/>
          </a:p>
        </p:txBody>
      </p:sp>
      <p:sp>
        <p:nvSpPr>
          <p:cNvPr id="3" name="2 Marcador de contenido"/>
          <p:cNvSpPr>
            <a:spLocks noGrp="1"/>
          </p:cNvSpPr>
          <p:nvPr>
            <p:ph idx="1"/>
          </p:nvPr>
        </p:nvSpPr>
        <p:spPr/>
        <p:txBody>
          <a:bodyPr/>
          <a:lstStyle/>
          <a:p>
            <a:r>
              <a:rPr lang="es-MX" b="1" dirty="0" smtClean="0"/>
              <a:t>Divide una aplicación en pequeñas partes que pueden ser ejecutadas de forma independiente y en paralelo:</a:t>
            </a:r>
          </a:p>
          <a:p>
            <a:pPr lvl="1"/>
            <a:r>
              <a:rPr lang="es-MX" dirty="0" smtClean="0"/>
              <a:t>El resultado es un objeto llamado «</a:t>
            </a:r>
            <a:r>
              <a:rPr lang="es-MX" dirty="0" err="1" smtClean="0"/>
              <a:t>job</a:t>
            </a:r>
            <a:r>
              <a:rPr lang="es-MX" dirty="0" smtClean="0"/>
              <a:t>» hecho de pequeñas partes llamadas «</a:t>
            </a:r>
            <a:r>
              <a:rPr lang="es-MX" dirty="0" err="1" smtClean="0"/>
              <a:t>tasks</a:t>
            </a:r>
            <a:r>
              <a:rPr lang="es-MX" dirty="0" smtClean="0"/>
              <a:t>».</a:t>
            </a:r>
          </a:p>
          <a:p>
            <a:pPr lvl="1"/>
            <a:endParaRPr lang="es-MX" dirty="0"/>
          </a:p>
          <a:p>
            <a:pPr lvl="1"/>
            <a:endParaRPr lang="es-MX" dirty="0" smtClean="0"/>
          </a:p>
          <a:p>
            <a:r>
              <a:rPr lang="es-MX" b="1" dirty="0" smtClean="0"/>
              <a:t>Ejecutando la aplicación en el JPPF </a:t>
            </a:r>
            <a:r>
              <a:rPr lang="es-MX" b="1" dirty="0" err="1" smtClean="0"/>
              <a:t>Grid</a:t>
            </a:r>
            <a:r>
              <a:rPr lang="es-MX" b="1" dirty="0" smtClean="0"/>
              <a:t>:</a:t>
            </a:r>
          </a:p>
          <a:p>
            <a:pPr lvl="1"/>
            <a:r>
              <a:rPr lang="es-MX" dirty="0" smtClean="0"/>
              <a:t>La manera más simple es tener un servidor al que </a:t>
            </a:r>
            <a:r>
              <a:rPr lang="es-MX" dirty="0" err="1" smtClean="0"/>
              <a:t>estan</a:t>
            </a:r>
            <a:r>
              <a:rPr lang="es-MX" dirty="0" smtClean="0"/>
              <a:t> conectados varios nodos en ejecución.</a:t>
            </a:r>
          </a:p>
          <a:p>
            <a:pPr lvl="1"/>
            <a:r>
              <a:rPr lang="es-MX" dirty="0" smtClean="0"/>
              <a:t>Un nodo es un componente de software de JPPF que normalmente se instala y ejecuta en un equipo diferente</a:t>
            </a:r>
            <a:endParaRPr lang="es-MX" dirty="0"/>
          </a:p>
        </p:txBody>
      </p:sp>
    </p:spTree>
    <p:extLst>
      <p:ext uri="{BB962C8B-B14F-4D97-AF65-F5344CB8AC3E}">
        <p14:creationId xmlns:p14="http://schemas.microsoft.com/office/powerpoint/2010/main" val="3571580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Arquitecturas (Diseño)</a:t>
            </a:r>
            <a:endParaRPr lang="es-MX" dirty="0"/>
          </a:p>
        </p:txBody>
      </p:sp>
      <p:sp>
        <p:nvSpPr>
          <p:cNvPr id="3" name="2 Marcador de contenido"/>
          <p:cNvSpPr>
            <a:spLocks noGrp="1"/>
          </p:cNvSpPr>
          <p:nvPr>
            <p:ph idx="1"/>
          </p:nvPr>
        </p:nvSpPr>
        <p:spPr/>
        <p:txBody>
          <a:bodyPr/>
          <a:lstStyle/>
          <a:p>
            <a:r>
              <a:rPr lang="es-MX" dirty="0" smtClean="0"/>
              <a:t>Arquitectura Maestro / Esclavo:</a:t>
            </a:r>
          </a:p>
          <a:p>
            <a:pPr lvl="1"/>
            <a:r>
              <a:rPr lang="es-MX" dirty="0" smtClean="0"/>
              <a:t>El trabajo es distribuido por el servidor (maestro) a los nodos (esclavos).</a:t>
            </a:r>
          </a:p>
          <a:p>
            <a:pPr lvl="1"/>
            <a:r>
              <a:rPr lang="es-MX" dirty="0" smtClean="0"/>
              <a:t>Las tareas de un trabajo son distribuidas a los nodos en ejecución.</a:t>
            </a:r>
          </a:p>
          <a:p>
            <a:pPr lvl="1"/>
            <a:endParaRPr lang="es-MX" dirty="0"/>
          </a:p>
          <a:p>
            <a:pPr lvl="1"/>
            <a:endParaRPr lang="es-MX" dirty="0" smtClean="0"/>
          </a:p>
        </p:txBody>
      </p:sp>
    </p:spTree>
    <p:extLst>
      <p:ext uri="{BB962C8B-B14F-4D97-AF65-F5344CB8AC3E}">
        <p14:creationId xmlns:p14="http://schemas.microsoft.com/office/powerpoint/2010/main" val="969114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Arquitectura (vista de alto nivel)</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484784"/>
            <a:ext cx="4615966" cy="4876800"/>
          </a:xfrm>
          <a:prstGeom prst="rect">
            <a:avLst/>
          </a:prstGeom>
        </p:spPr>
      </p:pic>
      <p:sp>
        <p:nvSpPr>
          <p:cNvPr id="6" name="5 CuadroTexto"/>
          <p:cNvSpPr txBox="1"/>
          <p:nvPr/>
        </p:nvSpPr>
        <p:spPr>
          <a:xfrm>
            <a:off x="5364088" y="1844824"/>
            <a:ext cx="3384376" cy="6894195"/>
          </a:xfrm>
          <a:prstGeom prst="rect">
            <a:avLst/>
          </a:prstGeom>
          <a:noFill/>
        </p:spPr>
        <p:txBody>
          <a:bodyPr wrap="square" rtlCol="0">
            <a:spAutoFit/>
          </a:bodyPr>
          <a:lstStyle/>
          <a:p>
            <a:r>
              <a:rPr lang="es-MX" sz="1400" dirty="0" smtClean="0"/>
              <a:t>Esta dividida en 3 capas:</a:t>
            </a:r>
          </a:p>
          <a:p>
            <a:r>
              <a:rPr lang="es-MX" sz="1400" b="1" dirty="0" smtClean="0"/>
              <a:t>Cliente</a:t>
            </a:r>
            <a:r>
              <a:rPr lang="es-MX" sz="1400" dirty="0" smtClean="0"/>
              <a:t>: Proporciona un API y herramientas de comunicación  que usa el </a:t>
            </a:r>
            <a:r>
              <a:rPr lang="es-MX" sz="1400" dirty="0" err="1" smtClean="0"/>
              <a:t>framework</a:t>
            </a:r>
            <a:r>
              <a:rPr lang="es-MX" sz="1400" dirty="0" smtClean="0"/>
              <a:t> para enviar tareas y ser ejecutadas en paralelo.</a:t>
            </a:r>
          </a:p>
          <a:p>
            <a:endParaRPr lang="es-MX" sz="1400" dirty="0" smtClean="0"/>
          </a:p>
          <a:p>
            <a:r>
              <a:rPr lang="es-MX" sz="1400" b="1" dirty="0" smtClean="0"/>
              <a:t>Servicio</a:t>
            </a:r>
            <a:r>
              <a:rPr lang="es-MX" sz="1400" dirty="0" smtClean="0"/>
              <a:t>: Responsable de la comunicación entre clientes y nodos. A través de la cola de ejecución, el balanceo de carga y recuperación de características y la carga dinámica del </a:t>
            </a:r>
            <a:r>
              <a:rPr lang="es-MX" sz="1400" dirty="0" err="1" smtClean="0"/>
              <a:t>framework</a:t>
            </a:r>
            <a:r>
              <a:rPr lang="es-MX" sz="1400" dirty="0" smtClean="0"/>
              <a:t> y las clases en los apropiados nodos.</a:t>
            </a:r>
          </a:p>
          <a:p>
            <a:endParaRPr lang="es-MX" sz="1400" dirty="0"/>
          </a:p>
          <a:p>
            <a:r>
              <a:rPr lang="es-MX" sz="1400" b="1" dirty="0" smtClean="0"/>
              <a:t>Ejecución</a:t>
            </a:r>
            <a:r>
              <a:rPr lang="es-MX" sz="1400" dirty="0" smtClean="0"/>
              <a:t>: Aquí se encuentras los nodos. Ellos ejecutan tareas individuales, regresan el resultado de la ejecución solicitan dinámicamente, desde el </a:t>
            </a:r>
            <a:r>
              <a:rPr lang="es-MX" sz="1400" smtClean="0"/>
              <a:t>driver JPPF </a:t>
            </a:r>
            <a:r>
              <a:rPr lang="es-MX" sz="1400" dirty="0" smtClean="0"/>
              <a:t>el código que ellos necesitan ejecutar en </a:t>
            </a:r>
            <a:r>
              <a:rPr lang="es-MX" sz="1400" smtClean="0"/>
              <a:t>los clientes.</a:t>
            </a:r>
            <a:endParaRPr lang="es-MX" sz="1400"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p:txBody>
      </p:sp>
    </p:spTree>
    <p:extLst>
      <p:ext uri="{BB962C8B-B14F-4D97-AF65-F5344CB8AC3E}">
        <p14:creationId xmlns:p14="http://schemas.microsoft.com/office/powerpoint/2010/main" val="687389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Flujo de trabajo</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412776"/>
            <a:ext cx="4981073" cy="4876800"/>
          </a:xfrm>
        </p:spPr>
      </p:pic>
    </p:spTree>
    <p:extLst>
      <p:ext uri="{BB962C8B-B14F-4D97-AF65-F5344CB8AC3E}">
        <p14:creationId xmlns:p14="http://schemas.microsoft.com/office/powerpoint/2010/main" val="325353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Topología de </a:t>
            </a:r>
            <a:r>
              <a:rPr lang="es-MX" dirty="0" err="1" smtClean="0"/>
              <a:t>grid</a:t>
            </a:r>
            <a:r>
              <a:rPr lang="es-MX" dirty="0" smtClean="0"/>
              <a:t> extendida</a:t>
            </a:r>
            <a:endParaRPr lang="es-MX" dirty="0"/>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266" y="1600200"/>
            <a:ext cx="5677468" cy="4876800"/>
          </a:xfrm>
        </p:spPr>
      </p:pic>
    </p:spTree>
    <p:extLst>
      <p:ext uri="{BB962C8B-B14F-4D97-AF65-F5344CB8AC3E}">
        <p14:creationId xmlns:p14="http://schemas.microsoft.com/office/powerpoint/2010/main" val="133701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Instalación</a:t>
            </a:r>
            <a:endParaRPr lang="es-MX" dirty="0"/>
          </a:p>
        </p:txBody>
      </p:sp>
      <p:sp>
        <p:nvSpPr>
          <p:cNvPr id="3" name="2 Marcador de contenido"/>
          <p:cNvSpPr>
            <a:spLocks noGrp="1"/>
          </p:cNvSpPr>
          <p:nvPr>
            <p:ph idx="1"/>
          </p:nvPr>
        </p:nvSpPr>
        <p:spPr/>
        <p:txBody>
          <a:bodyPr/>
          <a:lstStyle/>
          <a:p>
            <a:pPr lvl="1"/>
            <a:r>
              <a:rPr lang="es-MX" dirty="0" smtClean="0"/>
              <a:t>Descargamos </a:t>
            </a:r>
            <a:r>
              <a:rPr lang="es-MX" dirty="0"/>
              <a:t>el instalador </a:t>
            </a:r>
            <a:r>
              <a:rPr lang="es-MX" dirty="0" smtClean="0"/>
              <a:t>de </a:t>
            </a:r>
            <a:r>
              <a:rPr lang="es-MX" dirty="0" smtClean="0">
                <a:hlinkClick r:id="rId2"/>
              </a:rPr>
              <a:t>http</a:t>
            </a:r>
            <a:r>
              <a:rPr lang="es-MX" dirty="0">
                <a:hlinkClick r:id="rId2"/>
              </a:rPr>
              <a:t>://</a:t>
            </a:r>
            <a:r>
              <a:rPr lang="es-MX" dirty="0" smtClean="0">
                <a:hlinkClick r:id="rId2"/>
              </a:rPr>
              <a:t>www.jppf.org/download/jppf_ws-5.0.jnlp</a:t>
            </a:r>
            <a:endParaRPr lang="es-MX" dirty="0" smtClean="0"/>
          </a:p>
          <a:p>
            <a:pPr lvl="1"/>
            <a:r>
              <a:rPr lang="es-MX" dirty="0" smtClean="0"/>
              <a:t>Le damos permisos especiales en la consola de configuración de java, en la pestaña de seguridad.</a:t>
            </a:r>
          </a:p>
          <a:p>
            <a:pPr lvl="1"/>
            <a:r>
              <a:rPr lang="es-MX" dirty="0" smtClean="0"/>
              <a:t>Agregamos a la lista de </a:t>
            </a:r>
          </a:p>
          <a:p>
            <a:pPr marL="274320" lvl="1" indent="0">
              <a:buNone/>
            </a:pPr>
            <a:r>
              <a:rPr lang="es-MX" dirty="0"/>
              <a:t> </a:t>
            </a:r>
            <a:r>
              <a:rPr lang="es-MX" dirty="0" smtClean="0"/>
              <a:t> </a:t>
            </a:r>
            <a:r>
              <a:rPr lang="es-MX" dirty="0" smtClean="0"/>
              <a:t>excepcio</a:t>
            </a:r>
            <a:r>
              <a:rPr lang="es-MX" dirty="0" smtClean="0"/>
              <a:t>nes.</a:t>
            </a:r>
          </a:p>
          <a:p>
            <a:pPr marL="274320" lvl="1" indent="0">
              <a:buNone/>
            </a:pPr>
            <a:endParaRPr lang="es-MX" dirty="0" smtClean="0"/>
          </a:p>
          <a:p>
            <a:pPr lvl="1"/>
            <a:r>
              <a:rPr lang="es-MX" dirty="0" smtClean="0"/>
              <a:t>Damos doble </a:t>
            </a:r>
            <a:r>
              <a:rPr lang="es-MX" dirty="0" err="1" smtClean="0"/>
              <a:t>click</a:t>
            </a:r>
            <a:r>
              <a:rPr lang="es-MX" dirty="0"/>
              <a:t> </a:t>
            </a:r>
            <a:r>
              <a:rPr lang="es-MX" dirty="0" smtClean="0"/>
              <a:t>sobre el </a:t>
            </a:r>
          </a:p>
          <a:p>
            <a:pPr marL="274320" lvl="1" indent="0">
              <a:buNone/>
            </a:pPr>
            <a:r>
              <a:rPr lang="es-MX" dirty="0" smtClean="0"/>
              <a:t>   </a:t>
            </a:r>
            <a:r>
              <a:rPr lang="es-MX" dirty="0"/>
              <a:t>a</a:t>
            </a:r>
            <a:r>
              <a:rPr lang="es-MX" dirty="0" smtClean="0"/>
              <a:t>rchivo ejecutable y seguimos el</a:t>
            </a:r>
          </a:p>
          <a:p>
            <a:pPr marL="274320" lvl="1" indent="0">
              <a:buNone/>
            </a:pPr>
            <a:r>
              <a:rPr lang="es-MX" dirty="0" smtClean="0"/>
              <a:t>   a</a:t>
            </a:r>
            <a:r>
              <a:rPr lang="es-MX" dirty="0" smtClean="0"/>
              <a:t>sistente de instalación.</a:t>
            </a:r>
          </a:p>
          <a:p>
            <a:pPr lvl="1"/>
            <a:endParaRPr lang="es-MX" dirty="0"/>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780928"/>
            <a:ext cx="3551436" cy="3756454"/>
          </a:xfrm>
          <a:prstGeom prst="rect">
            <a:avLst/>
          </a:prstGeom>
        </p:spPr>
      </p:pic>
    </p:spTree>
    <p:extLst>
      <p:ext uri="{BB962C8B-B14F-4D97-AF65-F5344CB8AC3E}">
        <p14:creationId xmlns:p14="http://schemas.microsoft.com/office/powerpoint/2010/main" val="73809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Caso aplicativo</a:t>
            </a:r>
            <a:endParaRPr lang="es-MX" dirty="0"/>
          </a:p>
        </p:txBody>
      </p:sp>
      <p:sp>
        <p:nvSpPr>
          <p:cNvPr id="3" name="2 Marcador de contenido"/>
          <p:cNvSpPr>
            <a:spLocks noGrp="1"/>
          </p:cNvSpPr>
          <p:nvPr>
            <p:ph idx="1"/>
          </p:nvPr>
        </p:nvSpPr>
        <p:spPr/>
        <p:txBody>
          <a:bodyPr/>
          <a:lstStyle/>
          <a:p>
            <a:r>
              <a:rPr lang="es-MX" dirty="0" smtClean="0"/>
              <a:t>Podemos ocupar </a:t>
            </a:r>
            <a:r>
              <a:rPr lang="es-MX" dirty="0" err="1" smtClean="0"/>
              <a:t>google</a:t>
            </a:r>
            <a:r>
              <a:rPr lang="es-MX" dirty="0" smtClean="0"/>
              <a:t> hacking para encontrar sitios vulnerables en la red, una vez encontrado un sitio con vulnerabilidad de paso de parámetros por GET podemos ocupar el </a:t>
            </a:r>
            <a:r>
              <a:rPr lang="es-MX" dirty="0" err="1" smtClean="0"/>
              <a:t>grid</a:t>
            </a:r>
            <a:r>
              <a:rPr lang="es-MX" dirty="0" smtClean="0"/>
              <a:t> JPPF para intentar encontrar la contraseña a través de la prueba de contraseñas en un diccionario.</a:t>
            </a:r>
          </a:p>
          <a:p>
            <a:r>
              <a:rPr lang="es-MX" dirty="0" smtClean="0"/>
              <a:t>Para ello creamos un </a:t>
            </a:r>
            <a:r>
              <a:rPr lang="es-MX" dirty="0" err="1" smtClean="0"/>
              <a:t>job</a:t>
            </a:r>
            <a:r>
              <a:rPr lang="es-MX" dirty="0"/>
              <a:t> </a:t>
            </a:r>
            <a:r>
              <a:rPr lang="es-MX" dirty="0" smtClean="0"/>
              <a:t>y se dividen en </a:t>
            </a:r>
            <a:r>
              <a:rPr lang="es-MX" dirty="0" err="1" smtClean="0"/>
              <a:t>tasks</a:t>
            </a:r>
            <a:r>
              <a:rPr lang="es-MX" dirty="0" smtClean="0"/>
              <a:t> que son ejecutadas en los nodos.</a:t>
            </a:r>
            <a:endParaRPr lang="es-MX" dirty="0"/>
          </a:p>
        </p:txBody>
      </p:sp>
    </p:spTree>
    <p:extLst>
      <p:ext uri="{BB962C8B-B14F-4D97-AF65-F5344CB8AC3E}">
        <p14:creationId xmlns:p14="http://schemas.microsoft.com/office/powerpoint/2010/main" val="2125470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205</TotalTime>
  <Words>474</Words>
  <Application>Microsoft Office PowerPoint</Application>
  <PresentationFormat>Presentación en pantalla (4:3)</PresentationFormat>
  <Paragraphs>49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Claridad</vt:lpstr>
      <vt:lpstr>JPPF Java Parallel Proccesing  Framework</vt:lpstr>
      <vt:lpstr>Introducción</vt:lpstr>
      <vt:lpstr>¿Cómo funciona?</vt:lpstr>
      <vt:lpstr>Arquitecturas (Diseño)</vt:lpstr>
      <vt:lpstr>Arquitectura (vista de alto nivel)</vt:lpstr>
      <vt:lpstr>Flujo de trabajo</vt:lpstr>
      <vt:lpstr>Topología de grid extendida</vt:lpstr>
      <vt:lpstr>Instalación</vt:lpstr>
      <vt:lpstr>Caso aplicativo</vt:lpstr>
      <vt:lpstr>Conclusiones</vt:lpstr>
      <vt:lpstr>¿Qué pasa si agregamos o quitamos nodos?</vt:lpstr>
      <vt:lpstr>Representación visual del tráfico en la 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osvaldo</dc:creator>
  <cp:lastModifiedBy>osvaldo</cp:lastModifiedBy>
  <cp:revision>22</cp:revision>
  <dcterms:created xsi:type="dcterms:W3CDTF">2015-03-03T08:40:56Z</dcterms:created>
  <dcterms:modified xsi:type="dcterms:W3CDTF">2015-03-03T23:04:55Z</dcterms:modified>
</cp:coreProperties>
</file>