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64439CB-9768-4CBA-A620-CE90123FE827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MX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2A1AD95-5AAA-4473-B820-8F0386236DC2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39CB-9768-4CBA-A620-CE90123FE827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AD95-5AAA-4473-B820-8F0386236DC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39CB-9768-4CBA-A620-CE90123FE827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AD95-5AAA-4473-B820-8F0386236DC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64439CB-9768-4CBA-A620-CE90123FE827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2A1AD95-5AAA-4473-B820-8F0386236DC2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64439CB-9768-4CBA-A620-CE90123FE827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MX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2A1AD95-5AAA-4473-B820-8F0386236DC2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39CB-9768-4CBA-A620-CE90123FE827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AD95-5AAA-4473-B820-8F0386236DC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39CB-9768-4CBA-A620-CE90123FE827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AD95-5AAA-4473-B820-8F0386236DC2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439CB-9768-4CBA-A620-CE90123FE827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2A1AD95-5AAA-4473-B820-8F0386236DC2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39CB-9768-4CBA-A620-CE90123FE827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AD95-5AAA-4473-B820-8F0386236DC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64439CB-9768-4CBA-A620-CE90123FE827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2A1AD95-5AAA-4473-B820-8F0386236DC2}" type="slidenum">
              <a:rPr lang="es-MX" smtClean="0"/>
              <a:t>‹Nº›</a:t>
            </a:fld>
            <a:endParaRPr lang="es-MX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439CB-9768-4CBA-A620-CE90123FE827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2A1AD95-5AAA-4473-B820-8F0386236DC2}" type="slidenum">
              <a:rPr lang="es-MX" smtClean="0"/>
              <a:t>‹Nº›</a:t>
            </a:fld>
            <a:endParaRPr lang="es-MX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64439CB-9768-4CBA-A620-CE90123FE827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2A1AD95-5AAA-4473-B820-8F0386236DC2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Sistemas de archivos en red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MX" dirty="0" smtClean="0"/>
          </a:p>
          <a:p>
            <a:r>
              <a:rPr lang="es-MX" dirty="0" smtClean="0"/>
              <a:t>Desarrollo de aplicaciones en red</a:t>
            </a:r>
            <a:endParaRPr lang="es-MX" dirty="0"/>
          </a:p>
          <a:p>
            <a:endParaRPr lang="es-MX" dirty="0" smtClean="0"/>
          </a:p>
          <a:p>
            <a:r>
              <a:rPr lang="es-MX" dirty="0"/>
              <a:t>	</a:t>
            </a:r>
            <a:r>
              <a:rPr lang="es-MX" dirty="0" smtClean="0"/>
              <a:t>		Osvaldo </a:t>
            </a:r>
            <a:r>
              <a:rPr lang="es-MX" dirty="0" err="1" smtClean="0"/>
              <a:t>Cordova</a:t>
            </a:r>
            <a:r>
              <a:rPr lang="es-MX" dirty="0" smtClean="0"/>
              <a:t> Aburto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2056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Definición (1/2)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/>
              <a:t>Un </a:t>
            </a:r>
            <a:r>
              <a:rPr lang="es-MX" i="1" dirty="0"/>
              <a:t>Sistema de archivos de red</a:t>
            </a:r>
            <a:r>
              <a:rPr lang="es-MX" dirty="0"/>
              <a:t> (</a:t>
            </a:r>
            <a:r>
              <a:rPr lang="es-MX" i="1" dirty="0"/>
              <a:t>NFS</a:t>
            </a:r>
            <a:r>
              <a:rPr lang="es-MX" dirty="0"/>
              <a:t>) permite a los hosts remotos montar sistemas de archivos sobre la red e interactuar con esos sistemas de archivos como si estuvieran montados localmente. Esto permite a los administradores de sistemas consolidar los recursos en servidores centralizados en la red. </a:t>
            </a:r>
          </a:p>
        </p:txBody>
      </p:sp>
    </p:spTree>
    <p:extLst>
      <p:ext uri="{BB962C8B-B14F-4D97-AF65-F5344CB8AC3E}">
        <p14:creationId xmlns:p14="http://schemas.microsoft.com/office/powerpoint/2010/main" val="410717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Definición (2/2)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/>
              <a:t>Los sistemas de archivo de red permiten acceder a ficheros remotos como si estuviesen en un medio de almacenamiento local. Gracias al sistema de archivos de red un ordenador cliente puede acceder a sistemas de archivos que exporta el servidor, con independencia del sistema de archivos de disco que se utiliza en el servidor.</a:t>
            </a:r>
          </a:p>
        </p:txBody>
      </p:sp>
    </p:spTree>
    <p:extLst>
      <p:ext uri="{BB962C8B-B14F-4D97-AF65-F5344CB8AC3E}">
        <p14:creationId xmlns:p14="http://schemas.microsoft.com/office/powerpoint/2010/main" val="414890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Sistemas de archivos en red comunes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</p:nvPr>
        </p:nvGraphicFramePr>
        <p:xfrm>
          <a:off x="1264436" y="1600200"/>
          <a:ext cx="5853128" cy="4873624"/>
        </p:xfrm>
        <a:graphic>
          <a:graphicData uri="http://schemas.openxmlformats.org/drawingml/2006/table">
            <a:tbl>
              <a:tblPr/>
              <a:tblGrid>
                <a:gridCol w="2926564"/>
                <a:gridCol w="2926564"/>
              </a:tblGrid>
              <a:tr h="1146735">
                <a:tc>
                  <a:txBody>
                    <a:bodyPr/>
                    <a:lstStyle/>
                    <a:p>
                      <a:r>
                        <a:rPr lang="es-MX" sz="1400" b="1"/>
                        <a:t>SMB/CIFS</a:t>
                      </a:r>
                      <a:br>
                        <a:rPr lang="es-MX" sz="1400" b="1"/>
                      </a:br>
                      <a:endParaRPr lang="es-MX" sz="1400"/>
                    </a:p>
                  </a:txBody>
                  <a:tcPr marL="71671" marR="71671" marT="35835" marB="35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Es el sistema nativo de Windows.</a:t>
                      </a:r>
                      <a:br>
                        <a:rPr lang="es-MX" sz="1400"/>
                      </a:br>
                      <a:r>
                        <a:rPr lang="es-MX" sz="1400"/>
                        <a:t>Permite navegar por los recursos ofrecidos y está orientado al funcionamiento en LAN</a:t>
                      </a:r>
                      <a:br>
                        <a:rPr lang="es-MX" sz="1400"/>
                      </a:br>
                      <a:endParaRPr lang="es-MX" sz="1400"/>
                    </a:p>
                  </a:txBody>
                  <a:tcPr marL="71671" marR="71671" marT="35835" marB="35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46735">
                <a:tc>
                  <a:txBody>
                    <a:bodyPr/>
                    <a:lstStyle/>
                    <a:p>
                      <a:r>
                        <a:rPr lang="es-MX" sz="1400" b="1"/>
                        <a:t>NFS</a:t>
                      </a:r>
                      <a:br>
                        <a:rPr lang="es-MX" sz="1400" b="1"/>
                      </a:br>
                      <a:endParaRPr lang="es-MX" sz="1400"/>
                    </a:p>
                  </a:txBody>
                  <a:tcPr marL="71671" marR="71671" marT="35835" marB="35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Es el sistema nativo de Unix.</a:t>
                      </a:r>
                      <a:br>
                        <a:rPr lang="es-MX" sz="1400"/>
                      </a:br>
                      <a:r>
                        <a:rPr lang="es-MX" sz="1400"/>
                        <a:t>No está pensado para navegar por los recursos y funciona en WAN</a:t>
                      </a:r>
                      <a:br>
                        <a:rPr lang="es-MX" sz="1400"/>
                      </a:br>
                      <a:endParaRPr lang="es-MX" sz="1400"/>
                    </a:p>
                  </a:txBody>
                  <a:tcPr marL="71671" marR="71671" marT="35835" marB="35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46735">
                <a:tc>
                  <a:txBody>
                    <a:bodyPr/>
                    <a:lstStyle/>
                    <a:p>
                      <a:r>
                        <a:rPr lang="es-MX" sz="1400" b="1"/>
                        <a:t>Coda</a:t>
                      </a:r>
                      <a:br>
                        <a:rPr lang="es-MX" sz="1400" b="1"/>
                      </a:br>
                      <a:endParaRPr lang="es-MX" sz="1400"/>
                    </a:p>
                  </a:txBody>
                  <a:tcPr marL="71671" marR="71671" marT="35835" marB="35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El cliente guarda de forma local los ficheros de trabajo, para asegurar la disponibilidad cuando no existe conexión de red</a:t>
                      </a:r>
                      <a:br>
                        <a:rPr lang="es-MX" sz="1400"/>
                      </a:br>
                      <a:endParaRPr lang="es-MX" sz="1400"/>
                    </a:p>
                  </a:txBody>
                  <a:tcPr marL="71671" marR="71671" marT="35835" marB="35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1697">
                <a:tc>
                  <a:txBody>
                    <a:bodyPr/>
                    <a:lstStyle/>
                    <a:p>
                      <a:r>
                        <a:rPr lang="es-MX" sz="1400" b="1"/>
                        <a:t>Intermezzo</a:t>
                      </a:r>
                      <a:endParaRPr lang="es-MX" sz="1400"/>
                    </a:p>
                  </a:txBody>
                  <a:tcPr marL="71671" marR="71671" marT="35835" marB="35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Inspirado en Coda pero diseñado de nuevo</a:t>
                      </a:r>
                    </a:p>
                  </a:txBody>
                  <a:tcPr marL="71671" marR="71671" marT="35835" marB="35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31722">
                <a:tc>
                  <a:txBody>
                    <a:bodyPr/>
                    <a:lstStyle/>
                    <a:p>
                      <a:r>
                        <a:rPr lang="es-MX" sz="1400" b="1"/>
                        <a:t>Lustre</a:t>
                      </a:r>
                      <a:r>
                        <a:rPr lang="es-MX" sz="1400"/>
                        <a:t/>
                      </a:r>
                      <a:br>
                        <a:rPr lang="es-MX" sz="1400"/>
                      </a:br>
                      <a:endParaRPr lang="es-MX" sz="1400"/>
                    </a:p>
                  </a:txBody>
                  <a:tcPr marL="71671" marR="71671" marT="35835" marB="35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Nuevo desarrollo destinado a supercomputación. Para grandes </a:t>
                      </a:r>
                      <a:r>
                        <a:rPr lang="es-MX" sz="1400" dirty="0" err="1"/>
                        <a:t>clusters</a:t>
                      </a:r>
                      <a:r>
                        <a:rPr lang="es-MX" sz="1400" dirty="0"/>
                        <a:t> o procesadores masivamente paralelos (MPP).</a:t>
                      </a:r>
                    </a:p>
                  </a:txBody>
                  <a:tcPr marL="71671" marR="71671" marT="35835" marB="35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37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Samba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/>
              <a:t>Samba es una implementación libre del protocolo de archivos compartidos de Microsoft Windows (antiguamente llamado SMB, renombrado recientemente a CIFS) para sistemas de tipo UNIX. De esta forma, es posible que computadoras con GNU/Linux, Mac OS X o Unix en general se vean como servidores o actúen como clientes en redes de Windows</a:t>
            </a:r>
          </a:p>
        </p:txBody>
      </p:sp>
    </p:spTree>
    <p:extLst>
      <p:ext uri="{BB962C8B-B14F-4D97-AF65-F5344CB8AC3E}">
        <p14:creationId xmlns:p14="http://schemas.microsoft.com/office/powerpoint/2010/main" val="372558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Protocolos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El </a:t>
            </a:r>
            <a:r>
              <a:rPr lang="es-MX" dirty="0"/>
              <a:t>Puerto 2049 de TCP es utilizado para que cualquier aplicación acceda a los sistemas de archivos "NFS"</a:t>
            </a:r>
          </a:p>
        </p:txBody>
      </p:sp>
    </p:spTree>
    <p:extLst>
      <p:ext uri="{BB962C8B-B14F-4D97-AF65-F5344CB8AC3E}">
        <p14:creationId xmlns:p14="http://schemas.microsoft.com/office/powerpoint/2010/main" val="106622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Implementación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smtClean="0"/>
              <a:t>Pendiente…</a:t>
            </a:r>
          </a:p>
          <a:p>
            <a:pPr marL="0" indent="0">
              <a:buNone/>
            </a:pP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2313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Esenc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</TotalTime>
  <Words>279</Words>
  <Application>Microsoft Office PowerPoint</Application>
  <PresentationFormat>Presentación en pantalla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Mirador</vt:lpstr>
      <vt:lpstr>Sistemas de archivos en red</vt:lpstr>
      <vt:lpstr>Definición (1/2)</vt:lpstr>
      <vt:lpstr>Definición (2/2)</vt:lpstr>
      <vt:lpstr>Sistemas de archivos en red comunes</vt:lpstr>
      <vt:lpstr>Samba</vt:lpstr>
      <vt:lpstr>Protocolos</vt:lpstr>
      <vt:lpstr>Implementación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archivos en red</dc:title>
  <dc:creator>osvaldo</dc:creator>
  <cp:lastModifiedBy>osvaldo</cp:lastModifiedBy>
  <cp:revision>8</cp:revision>
  <dcterms:created xsi:type="dcterms:W3CDTF">2015-02-11T10:48:41Z</dcterms:created>
  <dcterms:modified xsi:type="dcterms:W3CDTF">2015-02-11T11:17:42Z</dcterms:modified>
</cp:coreProperties>
</file>