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2D98A71-CE15-41D5-827D-921B8CD99604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5017680-B8F5-4C67-AFE5-A5F8A4240199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A71-CE15-41D5-827D-921B8CD99604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7680-B8F5-4C67-AFE5-A5F8A424019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A71-CE15-41D5-827D-921B8CD99604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7680-B8F5-4C67-AFE5-A5F8A424019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2D98A71-CE15-41D5-827D-921B8CD99604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017680-B8F5-4C67-AFE5-A5F8A4240199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2D98A71-CE15-41D5-827D-921B8CD99604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5017680-B8F5-4C67-AFE5-A5F8A4240199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A71-CE15-41D5-827D-921B8CD99604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7680-B8F5-4C67-AFE5-A5F8A424019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A71-CE15-41D5-827D-921B8CD99604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7680-B8F5-4C67-AFE5-A5F8A424019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D98A71-CE15-41D5-827D-921B8CD99604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017680-B8F5-4C67-AFE5-A5F8A424019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A71-CE15-41D5-827D-921B8CD99604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7680-B8F5-4C67-AFE5-A5F8A424019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2D98A71-CE15-41D5-827D-921B8CD99604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017680-B8F5-4C67-AFE5-A5F8A4240199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D98A71-CE15-41D5-827D-921B8CD99604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017680-B8F5-4C67-AFE5-A5F8A4240199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2D98A71-CE15-41D5-827D-921B8CD99604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017680-B8F5-4C67-AFE5-A5F8A4240199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Servicios de Red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r>
              <a:rPr lang="es-MX" dirty="0" smtClean="0"/>
              <a:t>Desarrollo de aplicaciones en red</a:t>
            </a:r>
            <a:endParaRPr lang="es-MX" dirty="0"/>
          </a:p>
          <a:p>
            <a:endParaRPr lang="es-MX" dirty="0" smtClean="0"/>
          </a:p>
          <a:p>
            <a:r>
              <a:rPr lang="es-MX" dirty="0"/>
              <a:t>	</a:t>
            </a:r>
            <a:r>
              <a:rPr lang="es-MX" dirty="0" smtClean="0"/>
              <a:t>		Osvaldo </a:t>
            </a:r>
            <a:r>
              <a:rPr lang="es-MX" dirty="0" err="1" smtClean="0"/>
              <a:t>Cordova</a:t>
            </a:r>
            <a:r>
              <a:rPr lang="es-MX" dirty="0" smtClean="0"/>
              <a:t> Aburto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946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Puertos ocupados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FTP - 20/TCP (Data) 21/TCP (Control)</a:t>
            </a:r>
          </a:p>
          <a:p>
            <a:r>
              <a:rPr lang="es-MX" dirty="0" smtClean="0"/>
              <a:t>DHCP – 67/UDP (servidor) 68/UDP(cliente)</a:t>
            </a:r>
          </a:p>
          <a:p>
            <a:r>
              <a:rPr lang="es-MX" dirty="0" smtClean="0"/>
              <a:t>DNS – 53/UDP y TCP</a:t>
            </a:r>
          </a:p>
          <a:p>
            <a:r>
              <a:rPr lang="es-MX" dirty="0" smtClean="0"/>
              <a:t>SNMP - 161/UDP</a:t>
            </a:r>
            <a:r>
              <a:rPr lang="es-MX" dirty="0"/>
              <a:t>, 162/UDP (</a:t>
            </a:r>
            <a:r>
              <a:rPr lang="es-MX" dirty="0" err="1"/>
              <a:t>Trap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459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Para habilitar y deshabilitar el cliente de cumplimiento DHCP mediante la línea de </a:t>
            </a:r>
            <a:r>
              <a:rPr lang="es-MX" dirty="0" smtClean="0"/>
              <a:t>comandos</a:t>
            </a:r>
            <a:endParaRPr lang="es-MX" dirty="0"/>
          </a:p>
          <a:p>
            <a:r>
              <a:rPr lang="es-MX" dirty="0" smtClean="0"/>
              <a:t>Para </a:t>
            </a:r>
            <a:r>
              <a:rPr lang="es-MX" dirty="0"/>
              <a:t>habilitar el cliente de cumplimiento DHCP, escriba: </a:t>
            </a:r>
            <a:r>
              <a:rPr lang="es-MX" dirty="0" err="1"/>
              <a:t>netsh</a:t>
            </a:r>
            <a:r>
              <a:rPr lang="es-MX" dirty="0"/>
              <a:t> </a:t>
            </a:r>
            <a:r>
              <a:rPr lang="es-MX" dirty="0" err="1"/>
              <a:t>nap</a:t>
            </a:r>
            <a:r>
              <a:rPr lang="es-MX" dirty="0"/>
              <a:t> </a:t>
            </a:r>
            <a:r>
              <a:rPr lang="es-MX" dirty="0" err="1"/>
              <a:t>client</a:t>
            </a:r>
            <a:r>
              <a:rPr lang="es-MX" dirty="0"/>
              <a:t> set </a:t>
            </a:r>
            <a:r>
              <a:rPr lang="es-MX" dirty="0" err="1"/>
              <a:t>enforcement</a:t>
            </a:r>
            <a:r>
              <a:rPr lang="es-MX" dirty="0"/>
              <a:t> ID = 79617 ADMIN = "ENABLE</a:t>
            </a:r>
            <a:r>
              <a:rPr lang="es-MX" dirty="0" smtClean="0"/>
              <a:t>"</a:t>
            </a:r>
            <a:endParaRPr lang="es-MX" dirty="0"/>
          </a:p>
          <a:p>
            <a:r>
              <a:rPr lang="es-MX" dirty="0"/>
              <a:t>        Para deshabilitar el cliente de cumplimiento DHCP, escriba: </a:t>
            </a:r>
            <a:r>
              <a:rPr lang="es-MX" dirty="0" err="1"/>
              <a:t>netsh</a:t>
            </a:r>
            <a:r>
              <a:rPr lang="es-MX" dirty="0"/>
              <a:t> </a:t>
            </a:r>
            <a:r>
              <a:rPr lang="es-MX" dirty="0" err="1"/>
              <a:t>nap</a:t>
            </a:r>
            <a:r>
              <a:rPr lang="es-MX" dirty="0"/>
              <a:t> </a:t>
            </a:r>
            <a:r>
              <a:rPr lang="es-MX" dirty="0" err="1"/>
              <a:t>client</a:t>
            </a:r>
            <a:r>
              <a:rPr lang="es-MX" dirty="0"/>
              <a:t> set </a:t>
            </a:r>
            <a:r>
              <a:rPr lang="es-MX" dirty="0" err="1"/>
              <a:t>enforcement</a:t>
            </a:r>
            <a:r>
              <a:rPr lang="es-MX" dirty="0"/>
              <a:t> ID = 79617 ADMIN = "DISABLE"</a:t>
            </a:r>
          </a:p>
        </p:txBody>
      </p:sp>
    </p:spTree>
    <p:extLst>
      <p:ext uri="{BB962C8B-B14F-4D97-AF65-F5344CB8AC3E}">
        <p14:creationId xmlns:p14="http://schemas.microsoft.com/office/powerpoint/2010/main" val="48897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Un servicio de red es la creación de una red de trabajo en un ordenador. Generalmente los servicios de red son instalados en uno o más servidores para permitir el compartir recursos a computadoras clientes</a:t>
            </a:r>
          </a:p>
        </p:txBody>
      </p:sp>
    </p:spTree>
    <p:extLst>
      <p:ext uri="{BB962C8B-B14F-4D97-AF65-F5344CB8AC3E}">
        <p14:creationId xmlns:p14="http://schemas.microsoft.com/office/powerpoint/2010/main" val="300473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Servicios de red más comunes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Protocolo de configuración dinámica de host(DHCP)</a:t>
            </a:r>
          </a:p>
          <a:p>
            <a:r>
              <a:rPr lang="es-MX" dirty="0" smtClean="0"/>
              <a:t>Protocolo Simple de Administración de Red (SNMP)</a:t>
            </a:r>
          </a:p>
          <a:p>
            <a:r>
              <a:rPr lang="es-MX" dirty="0" smtClean="0"/>
              <a:t>Correo electrónico</a:t>
            </a:r>
          </a:p>
          <a:p>
            <a:r>
              <a:rPr lang="es-MX" dirty="0" err="1" smtClean="0"/>
              <a:t>Domain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(DNS)</a:t>
            </a:r>
          </a:p>
          <a:p>
            <a:r>
              <a:rPr lang="es-MX" dirty="0" smtClean="0"/>
              <a:t>Protocolo de transferencia de archivos (FTP)</a:t>
            </a:r>
          </a:p>
          <a:p>
            <a:r>
              <a:rPr lang="es-MX" dirty="0" smtClean="0"/>
              <a:t>Servicios de directorio</a:t>
            </a:r>
          </a:p>
          <a:p>
            <a:r>
              <a:rPr lang="es-MX" dirty="0" smtClean="0"/>
              <a:t>Servicio de impresión</a:t>
            </a:r>
          </a:p>
          <a:p>
            <a:r>
              <a:rPr lang="es-MX" dirty="0" smtClean="0"/>
              <a:t>Network File </a:t>
            </a:r>
            <a:r>
              <a:rPr lang="es-MX" dirty="0" err="1" smtClean="0"/>
              <a:t>System</a:t>
            </a:r>
            <a:r>
              <a:rPr lang="es-MX" dirty="0" smtClean="0"/>
              <a:t> (NFS)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41323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DHCP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Es </a:t>
            </a:r>
            <a:r>
              <a:rPr lang="es-MX" dirty="0"/>
              <a:t>un protocolo de red que permite a los clientes de una red IP obtener sus parámetros de configuración automáticamente. Se trata de un protocolo de tipo cliente/servidor en el que generalmente un servidor posee una lista de direcciones IP dinámicas y las va asignando a los clientes conforme éstas van quedando libres, sabiendo en todo momento quién ha estado en posesión de esa IP, cuánto tiempo la ha tenido y a quién se la ha asignado después.</a:t>
            </a:r>
          </a:p>
        </p:txBody>
      </p:sp>
    </p:spTree>
    <p:extLst>
      <p:ext uri="{BB962C8B-B14F-4D97-AF65-F5344CB8AC3E}">
        <p14:creationId xmlns:p14="http://schemas.microsoft.com/office/powerpoint/2010/main" val="207401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SNMP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Es </a:t>
            </a:r>
            <a:r>
              <a:rPr lang="es-MX" dirty="0"/>
              <a:t>un protocolo de la capa de aplicación que facilita el intercambio de información de administración entre dispositivos de red. Los dispositivos que normalmente soportan SNMP incluyen </a:t>
            </a:r>
            <a:r>
              <a:rPr lang="es-MX" dirty="0" err="1"/>
              <a:t>routers</a:t>
            </a:r>
            <a:r>
              <a:rPr lang="es-MX" dirty="0"/>
              <a:t>, </a:t>
            </a:r>
            <a:r>
              <a:rPr lang="es-MX" dirty="0" err="1"/>
              <a:t>switches</a:t>
            </a:r>
            <a:r>
              <a:rPr lang="es-MX" dirty="0"/>
              <a:t>, servidores, estaciones de trabajo, impresoras, bastidores de módem y muchos más. Permite a los administradores supervisar el funcionamiento de la red, buscar y resolver sus problemas, y planear su crecimiento.</a:t>
            </a:r>
          </a:p>
        </p:txBody>
      </p:sp>
    </p:spTree>
    <p:extLst>
      <p:ext uri="{BB962C8B-B14F-4D97-AF65-F5344CB8AC3E}">
        <p14:creationId xmlns:p14="http://schemas.microsoft.com/office/powerpoint/2010/main" val="277121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Correo </a:t>
            </a:r>
            <a:r>
              <a:rPr lang="es-MX" dirty="0" err="1" smtClean="0"/>
              <a:t>Electronico</a:t>
            </a:r>
            <a:r>
              <a:rPr lang="es-MX" dirty="0" smtClean="0"/>
              <a:t> (1/2)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Los sistemas de correo electrónico consisten en dos sub sistemas: los agentes de usuario y los agentes de transferencia de mensajes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Un </a:t>
            </a:r>
            <a:r>
              <a:rPr lang="es-MX" dirty="0"/>
              <a:t>agente de usuario (MUA) normalmente es un programa (a veces llamado lector de correo) que acepta una variedad de comandos para componer, recibir y contestar los mensajes, así como para manipular los buzones de correo. Algunos agentes de usuario tienen una interfaz elegante operada por menús o por iconos que requiere un ratón, mientras que otros esperan comandos de un carácter desde el teclado. Funcionalmente, ambos son iguales.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215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Correo </a:t>
            </a:r>
            <a:r>
              <a:rPr lang="es-MX" dirty="0" err="1" smtClean="0"/>
              <a:t>electronico</a:t>
            </a:r>
            <a:r>
              <a:rPr lang="es-MX" dirty="0" smtClean="0"/>
              <a:t> (2/2)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Un agente de transferencia de mensaje (MTA) transfiere mensajes de correo electrónico entre hosts usando el Protocolo para la Transferencia Simple de Correo Electrónico o SMTP. Un mensaje puede envolver a muchos </a:t>
            </a:r>
            <a:r>
              <a:rPr lang="es-MX" dirty="0" err="1"/>
              <a:t>MTAs</a:t>
            </a:r>
            <a:r>
              <a:rPr lang="es-MX" dirty="0"/>
              <a:t> a medida que este se mueve hasta llegar a su destino.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168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DNS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El DNS es el servicio de Internet que permite traducir el nombre de un sitio Web u otros dominios en una dirección IP ya que es alfabético de modo que así se le hace más fácil al propietario o al usuario recordar. El servidor DNS ejecuta una aplicación de red la cual procesa la cadena URL o dirección Web y en conjunto con la base de datos realiza la acción de conversión en una dirección IP</a:t>
            </a:r>
          </a:p>
        </p:txBody>
      </p:sp>
    </p:spTree>
    <p:extLst>
      <p:ext uri="{BB962C8B-B14F-4D97-AF65-F5344CB8AC3E}">
        <p14:creationId xmlns:p14="http://schemas.microsoft.com/office/powerpoint/2010/main" val="190480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FTP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FTP es la forma más fácil de transferir archivos entre ordenadores a través de Internet y utiliza TCP, el protocolo de control de transmisión, y la IP, protocolos, sistemas de Internet para realizar tareas de carga y descarga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5901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</TotalTime>
  <Words>625</Words>
  <Application>Microsoft Office PowerPoint</Application>
  <PresentationFormat>Presentación en pantalla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Mirador</vt:lpstr>
      <vt:lpstr>Servicios de Red</vt:lpstr>
      <vt:lpstr>Definición</vt:lpstr>
      <vt:lpstr>Servicios de red más comunes</vt:lpstr>
      <vt:lpstr>DHCP</vt:lpstr>
      <vt:lpstr>SNMP</vt:lpstr>
      <vt:lpstr>Correo Electronico (1/2)</vt:lpstr>
      <vt:lpstr>Correo electronico (2/2)</vt:lpstr>
      <vt:lpstr>DNS</vt:lpstr>
      <vt:lpstr>FTP</vt:lpstr>
      <vt:lpstr>Puertos ocupados</vt:lpstr>
      <vt:lpstr>Implementaciones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 de Red</dc:title>
  <dc:creator>osvaldo</dc:creator>
  <cp:lastModifiedBy>osvaldo</cp:lastModifiedBy>
  <cp:revision>7</cp:revision>
  <dcterms:created xsi:type="dcterms:W3CDTF">2015-02-11T10:05:57Z</dcterms:created>
  <dcterms:modified xsi:type="dcterms:W3CDTF">2015-02-11T10:48:33Z</dcterms:modified>
</cp:coreProperties>
</file>