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447"/>
  </p:normalViewPr>
  <p:slideViewPr>
    <p:cSldViewPr snapToGrid="0">
      <p:cViewPr>
        <p:scale>
          <a:sx n="61" d="100"/>
          <a:sy n="61" d="100"/>
        </p:scale>
        <p:origin x="248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5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7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3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0285-CF71-E14F-8A6B-6244E4F2766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38A95327-E326-EB92-5F02-8079927F8F12}"/>
              </a:ext>
            </a:extLst>
          </p:cNvPr>
          <p:cNvGrpSpPr/>
          <p:nvPr/>
        </p:nvGrpSpPr>
        <p:grpSpPr>
          <a:xfrm>
            <a:off x="774749" y="1112968"/>
            <a:ext cx="407607" cy="2314096"/>
            <a:chOff x="661086" y="1421321"/>
            <a:chExt cx="259492" cy="1391017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CE25A039-4EBB-E899-8C0A-7CCCBBCBC078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5EC79FC-5BA8-8BE4-7074-AF0F6D9DACB6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E44B879A-E263-9DE8-921E-FC24526B9BD0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C0FB183C-93E3-A695-73BB-12DD01881D80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8FFAB089-F7BB-5920-B8F2-34909460A9D8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1182356" y="1318536"/>
            <a:ext cx="1341580" cy="101167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5D8456B-5C1A-8722-748A-F087AAAEBDAF}"/>
              </a:ext>
            </a:extLst>
          </p:cNvPr>
          <p:cNvSpPr/>
          <p:nvPr/>
        </p:nvSpPr>
        <p:spPr>
          <a:xfrm>
            <a:off x="2523937" y="2073245"/>
            <a:ext cx="472476" cy="51393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Σ</a:t>
            </a:r>
            <a:endParaRPr lang="en-US" sz="2800"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05A70C16-6BEE-BFA5-4C91-2CAC136B646B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1182356" y="1952856"/>
            <a:ext cx="1341580" cy="37735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07134437-55FC-E328-E82C-7BF67335BD77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 flipV="1">
            <a:off x="1182356" y="2330211"/>
            <a:ext cx="1341580" cy="25696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480B415D-66FB-16A8-7F1C-8BEF253F67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 flipV="1">
            <a:off x="1182356" y="2330212"/>
            <a:ext cx="1341580" cy="89128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82B47C5-70CD-54C1-3886-B82E412642B9}"/>
              </a:ext>
            </a:extLst>
          </p:cNvPr>
          <p:cNvGrpSpPr/>
          <p:nvPr/>
        </p:nvGrpSpPr>
        <p:grpSpPr>
          <a:xfrm>
            <a:off x="3601420" y="917070"/>
            <a:ext cx="282742" cy="1346327"/>
            <a:chOff x="2498992" y="1363777"/>
            <a:chExt cx="180000" cy="809285"/>
          </a:xfrm>
          <a:solidFill>
            <a:schemeClr val="bg2">
              <a:lumMod val="50000"/>
            </a:schemeClr>
          </a:solidFill>
        </p:grpSpPr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C5CD5C3C-DB55-BBFA-B6EC-A4689DE959DF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65DDA7FE-C284-B271-DA22-79709C5FBC78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E63816EA-16C4-9470-B3D2-69C2EC90DE1D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E34897C2-7228-B660-63F5-45C37DF26654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8DDD6809-058D-4707-26DC-560F4320FB4B}"/>
              </a:ext>
            </a:extLst>
          </p:cNvPr>
          <p:cNvGrpSpPr/>
          <p:nvPr/>
        </p:nvGrpSpPr>
        <p:grpSpPr>
          <a:xfrm>
            <a:off x="3601420" y="2381610"/>
            <a:ext cx="282742" cy="1346327"/>
            <a:chOff x="2498992" y="1363777"/>
            <a:chExt cx="180000" cy="809285"/>
          </a:xfrm>
          <a:solidFill>
            <a:schemeClr val="bg2">
              <a:lumMod val="50000"/>
            </a:schemeClr>
          </a:solidFill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229C0CA-856C-33CE-D525-1007ED315626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9F8A45DC-98AC-7403-D4DA-D8326BF97D64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4317D5FC-0305-279E-88D6-B76DDB78FAB3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72801364-52F5-2F80-CD75-C807F73E0257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F13667C-2AE8-D752-B5B9-A38CBFE4E847}"/>
              </a:ext>
            </a:extLst>
          </p:cNvPr>
          <p:cNvGrpSpPr/>
          <p:nvPr/>
        </p:nvGrpSpPr>
        <p:grpSpPr>
          <a:xfrm>
            <a:off x="2996414" y="1066794"/>
            <a:ext cx="605012" cy="2511419"/>
            <a:chOff x="2880831" y="1393565"/>
            <a:chExt cx="385166" cy="1509629"/>
          </a:xfrm>
        </p:grpSpPr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8CEF841C-D422-D4C3-5171-C2F68E44361F}"/>
                </a:ext>
              </a:extLst>
            </p:cNvPr>
            <p:cNvCxnSpPr>
              <a:cxnSpLocks/>
              <a:stCxn id="10" idx="3"/>
              <a:endCxn id="15" idx="2"/>
            </p:cNvCxnSpPr>
            <p:nvPr/>
          </p:nvCxnSpPr>
          <p:spPr>
            <a:xfrm flipV="1">
              <a:off x="2880834" y="1393565"/>
              <a:ext cx="385163" cy="75944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AD72B657-BD1A-86EE-CDE1-289D1E240095}"/>
                </a:ext>
              </a:extLst>
            </p:cNvPr>
            <p:cNvCxnSpPr>
              <a:cxnSpLocks/>
              <a:stCxn id="10" idx="3"/>
              <a:endCxn id="16" idx="2"/>
            </p:cNvCxnSpPr>
            <p:nvPr/>
          </p:nvCxnSpPr>
          <p:spPr>
            <a:xfrm flipV="1">
              <a:off x="2880832" y="1599844"/>
              <a:ext cx="385163" cy="55316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AEF5AE2A-3A00-9E58-103B-9E02EF630CF6}"/>
                </a:ext>
              </a:extLst>
            </p:cNvPr>
            <p:cNvCxnSpPr>
              <a:cxnSpLocks/>
              <a:stCxn id="10" idx="3"/>
              <a:endCxn id="17" idx="2"/>
            </p:cNvCxnSpPr>
            <p:nvPr/>
          </p:nvCxnSpPr>
          <p:spPr>
            <a:xfrm flipV="1">
              <a:off x="2880832" y="1808339"/>
              <a:ext cx="385163" cy="344674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F420599-77E7-E2B8-8701-6575D397A412}"/>
                </a:ext>
              </a:extLst>
            </p:cNvPr>
            <p:cNvCxnSpPr>
              <a:cxnSpLocks/>
              <a:stCxn id="10" idx="3"/>
              <a:endCxn id="18" idx="2"/>
            </p:cNvCxnSpPr>
            <p:nvPr/>
          </p:nvCxnSpPr>
          <p:spPr>
            <a:xfrm flipV="1">
              <a:off x="2880831" y="2022850"/>
              <a:ext cx="385163" cy="130162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3480E9A2-BD98-3C8C-548E-978CDF5EA901}"/>
                </a:ext>
              </a:extLst>
            </p:cNvPr>
            <p:cNvCxnSpPr>
              <a:cxnSpLocks/>
              <a:stCxn id="10" idx="3"/>
              <a:endCxn id="20" idx="2"/>
            </p:cNvCxnSpPr>
            <p:nvPr/>
          </p:nvCxnSpPr>
          <p:spPr>
            <a:xfrm>
              <a:off x="2880834" y="2153013"/>
              <a:ext cx="385163" cy="12089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6D4BD114-569E-145B-A2A4-A7380439B899}"/>
                </a:ext>
              </a:extLst>
            </p:cNvPr>
            <p:cNvCxnSpPr>
              <a:cxnSpLocks/>
              <a:stCxn id="10" idx="3"/>
              <a:endCxn id="21" idx="2"/>
            </p:cNvCxnSpPr>
            <p:nvPr/>
          </p:nvCxnSpPr>
          <p:spPr>
            <a:xfrm>
              <a:off x="2880834" y="2153013"/>
              <a:ext cx="385163" cy="327175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E3FBDED7-C85C-FA9F-9F10-6753321029F4}"/>
                </a:ext>
              </a:extLst>
            </p:cNvPr>
            <p:cNvCxnSpPr>
              <a:cxnSpLocks/>
              <a:stCxn id="10" idx="3"/>
              <a:endCxn id="22" idx="2"/>
            </p:cNvCxnSpPr>
            <p:nvPr/>
          </p:nvCxnSpPr>
          <p:spPr>
            <a:xfrm>
              <a:off x="2880834" y="2153013"/>
              <a:ext cx="385163" cy="53567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065EE066-E23B-62F4-B9FE-DCCCAA59B08B}"/>
                </a:ext>
              </a:extLst>
            </p:cNvPr>
            <p:cNvCxnSpPr>
              <a:cxnSpLocks/>
              <a:stCxn id="10" idx="3"/>
              <a:endCxn id="23" idx="2"/>
            </p:cNvCxnSpPr>
            <p:nvPr/>
          </p:nvCxnSpPr>
          <p:spPr>
            <a:xfrm>
              <a:off x="2880834" y="2153013"/>
              <a:ext cx="385163" cy="750181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FBF2B0FE-1D7D-0160-E72D-9E70B6BA08E2}"/>
                  </a:ext>
                </a:extLst>
              </p:cNvPr>
              <p:cNvSpPr/>
              <p:nvPr/>
            </p:nvSpPr>
            <p:spPr>
              <a:xfrm>
                <a:off x="4282495" y="1641306"/>
                <a:ext cx="1334141" cy="513931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FBF2B0FE-1D7D-0160-E72D-9E70B6BA0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95" y="1641306"/>
                <a:ext cx="1334141" cy="5139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878C879C-16FB-6902-8487-154AE70E110C}"/>
                  </a:ext>
                </a:extLst>
              </p:cNvPr>
              <p:cNvSpPr/>
              <p:nvPr/>
            </p:nvSpPr>
            <p:spPr>
              <a:xfrm>
                <a:off x="4276812" y="2472804"/>
                <a:ext cx="1327402" cy="513931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878C879C-16FB-6902-8487-154AE70E1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12" y="2472804"/>
                <a:ext cx="1327402" cy="5139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FE3DAC14-DA1D-217D-3A24-8BEF44A24AEF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884162" y="1066794"/>
            <a:ext cx="398332" cy="83147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374BFB09-FF1E-F77C-FA41-84AF106376D7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>
          <a:xfrm>
            <a:off x="3884162" y="1409960"/>
            <a:ext cx="398332" cy="4883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896DA3AE-2E3C-6EBE-488B-D7FD012077C3}"/>
              </a:ext>
            </a:extLst>
          </p:cNvPr>
          <p:cNvCxnSpPr>
            <a:cxnSpLocks/>
            <a:stCxn id="17" idx="6"/>
            <a:endCxn id="33" idx="1"/>
          </p:cNvCxnSpPr>
          <p:nvPr/>
        </p:nvCxnSpPr>
        <p:spPr>
          <a:xfrm>
            <a:off x="3884162" y="1756812"/>
            <a:ext cx="398332" cy="14146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6E4732B6-F17A-E6D5-6C29-8F13BA58A831}"/>
              </a:ext>
            </a:extLst>
          </p:cNvPr>
          <p:cNvCxnSpPr>
            <a:cxnSpLocks/>
            <a:stCxn id="18" idx="6"/>
            <a:endCxn id="33" idx="1"/>
          </p:cNvCxnSpPr>
          <p:nvPr/>
        </p:nvCxnSpPr>
        <p:spPr>
          <a:xfrm flipV="1">
            <a:off x="3884162" y="1898272"/>
            <a:ext cx="398332" cy="215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BC2239CE-57B6-70F0-ADA3-A804F60A0A27}"/>
              </a:ext>
            </a:extLst>
          </p:cNvPr>
          <p:cNvCxnSpPr>
            <a:cxnSpLocks/>
            <a:stCxn id="20" idx="6"/>
            <a:endCxn id="34" idx="1"/>
          </p:cNvCxnSpPr>
          <p:nvPr/>
        </p:nvCxnSpPr>
        <p:spPr>
          <a:xfrm>
            <a:off x="3884162" y="2531333"/>
            <a:ext cx="392650" cy="1984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74666C69-CEBB-0C2E-DE33-52970849DEF1}"/>
              </a:ext>
            </a:extLst>
          </p:cNvPr>
          <p:cNvCxnSpPr>
            <a:cxnSpLocks/>
            <a:stCxn id="21" idx="6"/>
            <a:endCxn id="34" idx="1"/>
          </p:cNvCxnSpPr>
          <p:nvPr/>
        </p:nvCxnSpPr>
        <p:spPr>
          <a:xfrm flipV="1">
            <a:off x="3884162" y="2729769"/>
            <a:ext cx="392650" cy="14473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B73BA92A-B128-581C-D502-BAB2BC8860BE}"/>
              </a:ext>
            </a:extLst>
          </p:cNvPr>
          <p:cNvCxnSpPr>
            <a:cxnSpLocks/>
            <a:stCxn id="22" idx="6"/>
            <a:endCxn id="34" idx="1"/>
          </p:cNvCxnSpPr>
          <p:nvPr/>
        </p:nvCxnSpPr>
        <p:spPr>
          <a:xfrm flipV="1">
            <a:off x="3884162" y="2729769"/>
            <a:ext cx="392650" cy="4915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928A718A-04FE-F1BF-8E65-0CFAE3BF21BA}"/>
              </a:ext>
            </a:extLst>
          </p:cNvPr>
          <p:cNvCxnSpPr>
            <a:cxnSpLocks/>
            <a:stCxn id="23" idx="6"/>
            <a:endCxn id="34" idx="1"/>
          </p:cNvCxnSpPr>
          <p:nvPr/>
        </p:nvCxnSpPr>
        <p:spPr>
          <a:xfrm flipV="1">
            <a:off x="3884162" y="2729770"/>
            <a:ext cx="392650" cy="84844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e 42">
            <a:extLst>
              <a:ext uri="{FF2B5EF4-FFF2-40B4-BE49-F238E27FC236}">
                <a16:creationId xmlns:a16="http://schemas.microsoft.com/office/drawing/2014/main" id="{B8B5CF93-FC06-AE35-DB6D-F55E5C5AE5AB}"/>
              </a:ext>
            </a:extLst>
          </p:cNvPr>
          <p:cNvSpPr/>
          <p:nvPr/>
        </p:nvSpPr>
        <p:spPr>
          <a:xfrm>
            <a:off x="6776304" y="2113672"/>
            <a:ext cx="407607" cy="41113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ED9950BB-A69A-150F-E3CF-5D5F66873903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>
            <a:off x="5616635" y="1898271"/>
            <a:ext cx="1159668" cy="4209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C90315B8-17E6-2501-3704-CE40C6D6E235}"/>
              </a:ext>
            </a:extLst>
          </p:cNvPr>
          <p:cNvCxnSpPr>
            <a:cxnSpLocks/>
            <a:stCxn id="34" idx="3"/>
            <a:endCxn id="43" idx="2"/>
          </p:cNvCxnSpPr>
          <p:nvPr/>
        </p:nvCxnSpPr>
        <p:spPr>
          <a:xfrm flipV="1">
            <a:off x="5604215" y="2319239"/>
            <a:ext cx="1172089" cy="41053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igura a mano libera 45">
            <a:extLst>
              <a:ext uri="{FF2B5EF4-FFF2-40B4-BE49-F238E27FC236}">
                <a16:creationId xmlns:a16="http://schemas.microsoft.com/office/drawing/2014/main" id="{D98D5A06-C641-599B-78B5-F7ADEA1EF2B1}"/>
              </a:ext>
            </a:extLst>
          </p:cNvPr>
          <p:cNvSpPr/>
          <p:nvPr/>
        </p:nvSpPr>
        <p:spPr>
          <a:xfrm flipV="1">
            <a:off x="3006714" y="475313"/>
            <a:ext cx="3769589" cy="1835943"/>
          </a:xfrm>
          <a:custGeom>
            <a:avLst/>
            <a:gdLst>
              <a:gd name="connsiteX0" fmla="*/ 0 w 2003258"/>
              <a:gd name="connsiteY0" fmla="*/ 0 h 930810"/>
              <a:gd name="connsiteX1" fmla="*/ 294774 w 2003258"/>
              <a:gd name="connsiteY1" fmla="*/ 794084 h 930810"/>
              <a:gd name="connsiteX2" fmla="*/ 661737 w 2003258"/>
              <a:gd name="connsiteY2" fmla="*/ 896352 h 930810"/>
              <a:gd name="connsiteX3" fmla="*/ 1726532 w 2003258"/>
              <a:gd name="connsiteY3" fmla="*/ 421105 h 930810"/>
              <a:gd name="connsiteX4" fmla="*/ 2003258 w 2003258"/>
              <a:gd name="connsiteY4" fmla="*/ 6015 h 9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58" h="930810">
                <a:moveTo>
                  <a:pt x="0" y="0"/>
                </a:moveTo>
                <a:cubicBezTo>
                  <a:pt x="92242" y="322346"/>
                  <a:pt x="184485" y="644692"/>
                  <a:pt x="294774" y="794084"/>
                </a:cubicBezTo>
                <a:cubicBezTo>
                  <a:pt x="405063" y="943476"/>
                  <a:pt x="423111" y="958515"/>
                  <a:pt x="661737" y="896352"/>
                </a:cubicBezTo>
                <a:cubicBezTo>
                  <a:pt x="900363" y="834189"/>
                  <a:pt x="1502945" y="569495"/>
                  <a:pt x="1726532" y="421105"/>
                </a:cubicBezTo>
                <a:cubicBezTo>
                  <a:pt x="1950119" y="272716"/>
                  <a:pt x="1976688" y="139365"/>
                  <a:pt x="2003258" y="6015"/>
                </a:cubicBezTo>
              </a:path>
            </a:pathLst>
          </a:cu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15782BBA-3A1D-A123-0E02-E3EA6459276A}"/>
              </a:ext>
            </a:extLst>
          </p:cNvPr>
          <p:cNvSpPr/>
          <p:nvPr/>
        </p:nvSpPr>
        <p:spPr>
          <a:xfrm>
            <a:off x="7924215" y="2073245"/>
            <a:ext cx="472476" cy="51393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DB7B32C2-CE25-432F-28A6-C4F05A00D746}"/>
              </a:ext>
            </a:extLst>
          </p:cNvPr>
          <p:cNvCxnSpPr>
            <a:cxnSpLocks/>
            <a:stCxn id="43" idx="6"/>
            <a:endCxn id="47" idx="1"/>
          </p:cNvCxnSpPr>
          <p:nvPr/>
        </p:nvCxnSpPr>
        <p:spPr>
          <a:xfrm>
            <a:off x="7183911" y="2319240"/>
            <a:ext cx="740305" cy="1097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A55710A-8452-C5E7-D4A0-442FF35FB5F3}"/>
              </a:ext>
            </a:extLst>
          </p:cNvPr>
          <p:cNvGrpSpPr/>
          <p:nvPr/>
        </p:nvGrpSpPr>
        <p:grpSpPr>
          <a:xfrm>
            <a:off x="774749" y="4324652"/>
            <a:ext cx="405546" cy="2216828"/>
            <a:chOff x="661086" y="1421321"/>
            <a:chExt cx="259492" cy="1391017"/>
          </a:xfrm>
        </p:grpSpPr>
        <p:sp>
          <p:nvSpPr>
            <p:cNvPr id="64" name="Ovale 63">
              <a:extLst>
                <a:ext uri="{FF2B5EF4-FFF2-40B4-BE49-F238E27FC236}">
                  <a16:creationId xmlns:a16="http://schemas.microsoft.com/office/drawing/2014/main" id="{F6F63942-D42A-342B-705B-F1151B88CB13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6F4E0A74-4544-38E5-7B39-4B5F766DA877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E5AA0063-F682-7ACF-3A38-7B3B9B564E5F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CFC95F29-019C-7557-7A6E-79FF876CF575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Connettore 1 51">
            <a:extLst>
              <a:ext uri="{FF2B5EF4-FFF2-40B4-BE49-F238E27FC236}">
                <a16:creationId xmlns:a16="http://schemas.microsoft.com/office/drawing/2014/main" id="{3591BAFE-D6CB-74A9-6254-4BCE6F7A71FF}"/>
              </a:ext>
            </a:extLst>
          </p:cNvPr>
          <p:cNvCxnSpPr>
            <a:cxnSpLocks/>
            <a:stCxn id="64" idx="6"/>
            <a:endCxn id="53" idx="1"/>
          </p:cNvCxnSpPr>
          <p:nvPr/>
        </p:nvCxnSpPr>
        <p:spPr>
          <a:xfrm>
            <a:off x="1180295" y="4521579"/>
            <a:ext cx="1343641" cy="9262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47767C49-5D59-E000-E100-1788B71920BF}"/>
              </a:ext>
            </a:extLst>
          </p:cNvPr>
          <p:cNvSpPr/>
          <p:nvPr/>
        </p:nvSpPr>
        <p:spPr>
          <a:xfrm>
            <a:off x="2523937" y="5201697"/>
            <a:ext cx="470087" cy="4923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Σ</a:t>
            </a:r>
            <a:endParaRPr lang="en-US" sz="2800" dirty="0"/>
          </a:p>
        </p:txBody>
      </p: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E2A0A55A-7041-BE17-1A67-733532717B79}"/>
              </a:ext>
            </a:extLst>
          </p:cNvPr>
          <p:cNvCxnSpPr>
            <a:cxnSpLocks/>
            <a:stCxn id="65" idx="6"/>
            <a:endCxn id="53" idx="1"/>
          </p:cNvCxnSpPr>
          <p:nvPr/>
        </p:nvCxnSpPr>
        <p:spPr>
          <a:xfrm>
            <a:off x="1180295" y="5129239"/>
            <a:ext cx="1343641" cy="31862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94B2481F-5D7F-68A0-629A-70608511157F}"/>
              </a:ext>
            </a:extLst>
          </p:cNvPr>
          <p:cNvCxnSpPr>
            <a:cxnSpLocks/>
            <a:stCxn id="66" idx="6"/>
            <a:endCxn id="53" idx="1"/>
          </p:cNvCxnSpPr>
          <p:nvPr/>
        </p:nvCxnSpPr>
        <p:spPr>
          <a:xfrm flipV="1">
            <a:off x="1180295" y="5447862"/>
            <a:ext cx="1343641" cy="28903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10D2832A-FF87-5A0A-0CC1-94585C9C5DE1}"/>
              </a:ext>
            </a:extLst>
          </p:cNvPr>
          <p:cNvCxnSpPr>
            <a:cxnSpLocks/>
            <a:stCxn id="67" idx="6"/>
            <a:endCxn id="53" idx="1"/>
          </p:cNvCxnSpPr>
          <p:nvPr/>
        </p:nvCxnSpPr>
        <p:spPr>
          <a:xfrm flipV="1">
            <a:off x="1180295" y="5447861"/>
            <a:ext cx="1343641" cy="8966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832A827A-0D34-2712-3E1C-A35E8DD9F63A}"/>
              </a:ext>
            </a:extLst>
          </p:cNvPr>
          <p:cNvCxnSpPr>
            <a:cxnSpLocks/>
            <a:stCxn id="53" idx="3"/>
            <a:endCxn id="62" idx="1"/>
          </p:cNvCxnSpPr>
          <p:nvPr/>
        </p:nvCxnSpPr>
        <p:spPr>
          <a:xfrm flipV="1">
            <a:off x="2994024" y="4788179"/>
            <a:ext cx="1282789" cy="6596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Ovale 57">
            <a:extLst>
              <a:ext uri="{FF2B5EF4-FFF2-40B4-BE49-F238E27FC236}">
                <a16:creationId xmlns:a16="http://schemas.microsoft.com/office/drawing/2014/main" id="{8FCFD504-AA79-B43C-4B58-3A08441CEC20}"/>
              </a:ext>
            </a:extLst>
          </p:cNvPr>
          <p:cNvSpPr/>
          <p:nvPr/>
        </p:nvSpPr>
        <p:spPr>
          <a:xfrm>
            <a:off x="6778364" y="5250933"/>
            <a:ext cx="405546" cy="39385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Connettore 1 58">
            <a:extLst>
              <a:ext uri="{FF2B5EF4-FFF2-40B4-BE49-F238E27FC236}">
                <a16:creationId xmlns:a16="http://schemas.microsoft.com/office/drawing/2014/main" id="{FA612F25-BD62-B6A1-D42A-A70630235E79}"/>
              </a:ext>
            </a:extLst>
          </p:cNvPr>
          <p:cNvCxnSpPr>
            <a:cxnSpLocks/>
            <a:stCxn id="62" idx="3"/>
            <a:endCxn id="58" idx="2"/>
          </p:cNvCxnSpPr>
          <p:nvPr/>
        </p:nvCxnSpPr>
        <p:spPr>
          <a:xfrm>
            <a:off x="5597502" y="4788179"/>
            <a:ext cx="1180862" cy="65968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FF03B99C-6A78-899F-2FCB-E8654CBD0677}"/>
              </a:ext>
            </a:extLst>
          </p:cNvPr>
          <p:cNvSpPr/>
          <p:nvPr/>
        </p:nvSpPr>
        <p:spPr>
          <a:xfrm>
            <a:off x="7924216" y="5201696"/>
            <a:ext cx="470087" cy="4923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61" name="Connettore 1 60">
            <a:extLst>
              <a:ext uri="{FF2B5EF4-FFF2-40B4-BE49-F238E27FC236}">
                <a16:creationId xmlns:a16="http://schemas.microsoft.com/office/drawing/2014/main" id="{6561222A-739F-2FAD-8A66-4ABC6543D1EF}"/>
              </a:ext>
            </a:extLst>
          </p:cNvPr>
          <p:cNvCxnSpPr>
            <a:cxnSpLocks/>
            <a:stCxn id="58" idx="6"/>
            <a:endCxn id="60" idx="1"/>
          </p:cNvCxnSpPr>
          <p:nvPr/>
        </p:nvCxnSpPr>
        <p:spPr>
          <a:xfrm>
            <a:off x="7183911" y="5447860"/>
            <a:ext cx="740305" cy="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A3555A6C-C093-E0E8-91BB-8D12F9F8BA79}"/>
              </a:ext>
            </a:extLst>
          </p:cNvPr>
          <p:cNvSpPr/>
          <p:nvPr/>
        </p:nvSpPr>
        <p:spPr>
          <a:xfrm>
            <a:off x="4276812" y="4542015"/>
            <a:ext cx="1320690" cy="4923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sgn</a:t>
            </a:r>
            <a:endParaRPr lang="en-US" sz="2800" dirty="0"/>
          </a:p>
        </p:txBody>
      </p: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07955746-78E7-A796-2F9E-B7D4029A567E}"/>
              </a:ext>
            </a:extLst>
          </p:cNvPr>
          <p:cNvCxnSpPr>
            <a:cxnSpLocks/>
            <a:stCxn id="53" idx="3"/>
            <a:endCxn id="58" idx="2"/>
          </p:cNvCxnSpPr>
          <p:nvPr/>
        </p:nvCxnSpPr>
        <p:spPr>
          <a:xfrm flipV="1">
            <a:off x="2994024" y="5447859"/>
            <a:ext cx="3784341" cy="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AF8BB8EE-BC7C-0F8F-AD3C-5A7C6105108A}"/>
                  </a:ext>
                </a:extLst>
              </p:cNvPr>
              <p:cNvSpPr txBox="1"/>
              <p:nvPr/>
            </p:nvSpPr>
            <p:spPr>
              <a:xfrm>
                <a:off x="5968669" y="525133"/>
                <a:ext cx="20545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i="1">
                        <a:latin typeface="Cambria Math" panose="02040503050406030204" pitchFamily="18" charset="0"/>
                      </a:rPr>
                      <m:t>𝐶𝑊</m:t>
                    </m:r>
                  </m:oMath>
                </a14:m>
                <a:r>
                  <a:rPr lang="en-US" sz="3200" dirty="0"/>
                  <a:t> (exact)</a:t>
                </a:r>
              </a:p>
            </p:txBody>
          </p:sp>
        </mc:Choice>
        <mc:Fallback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AF8BB8EE-BC7C-0F8F-AD3C-5A7C6105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669" y="525133"/>
                <a:ext cx="2054537" cy="584775"/>
              </a:xfrm>
              <a:prstGeom prst="rect">
                <a:avLst/>
              </a:prstGeom>
              <a:blipFill>
                <a:blip r:embed="rId4"/>
                <a:stretch>
                  <a:fillRect l="-1840" t="-12766" r="-6748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CA9C32B8-D382-93BA-2BDC-FBE7E635F0A9}"/>
                  </a:ext>
                </a:extLst>
              </p:cNvPr>
              <p:cNvSpPr txBox="1"/>
              <p:nvPr/>
            </p:nvSpPr>
            <p:spPr>
              <a:xfrm>
                <a:off x="6464550" y="4229191"/>
                <a:ext cx="12324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𝐶𝑊</m:t>
                          </m:r>
                        </m:e>
                        <m:sup>
                          <m: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CA9C32B8-D382-93BA-2BDC-FBE7E635F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550" y="4229191"/>
                <a:ext cx="12324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66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16</Words>
  <Application>Microsoft Macintosh PowerPoint</Application>
  <PresentationFormat>Personalizzato</PresentationFormat>
  <Paragraphs>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1</cp:revision>
  <dcterms:created xsi:type="dcterms:W3CDTF">2023-02-05T23:38:20Z</dcterms:created>
  <dcterms:modified xsi:type="dcterms:W3CDTF">2023-02-05T23:39:17Z</dcterms:modified>
</cp:coreProperties>
</file>