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447"/>
  </p:normalViewPr>
  <p:slideViewPr>
    <p:cSldViewPr snapToGrid="0">
      <p:cViewPr>
        <p:scale>
          <a:sx n="81" d="100"/>
          <a:sy n="81" d="100"/>
        </p:scale>
        <p:origin x="1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906CF-278D-8858-169A-54BEE486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817B14-A096-15D1-583C-71CCF974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C80B2-B439-A610-5291-E0B0B106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6E242-ADEE-A830-3DE6-8B9ECFC2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B74E5-2BB6-1C38-E402-24D05FA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2B203-FEE1-0618-2F8E-AFA10A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CDFC5-1F54-A5CD-139F-0FBC24C6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495C4-5015-C72C-2A07-F2A77C57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312623-8397-171F-58C2-DC993ABC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A3E3D-D032-34E3-5928-4E7CE5A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7FEE40-B5E6-D823-60F8-4A6D81DD5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8005D9-ED96-8A05-1949-4400D50C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DAE771-6D23-0D3F-85C2-7B9E8948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4C0C8-742D-A26F-C7E6-4EAE4BB2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00D795-0016-8D7C-D96C-56C9971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F8DD2-2B22-EB3F-FD8E-2BBE68DF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919CE-3625-01D2-0CD0-CB34721A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B6BFF-FA1A-30B8-A971-13E2CA0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ABC866-E358-54BB-06EE-096E4D9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BEF44-F822-D5F5-9A4A-545C8EE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F5451-88E9-9409-9FEB-4E73ABA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1A78D0-4E3B-28BE-1204-F74D69E2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C58E0-D56C-B6D4-3A00-4C29F37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59E20-79FA-5581-DA4E-FA357ACF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D461E-62FA-9005-DA45-51BEBA6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D59D0-3DC9-1F4A-A50F-7249DEB2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499237-40D7-48AD-1E0E-080A267CF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8D6437-8D18-87EC-D9B1-B22DFFCC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F01A7-3BA7-F8BC-780A-C84DA2E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A4164-E458-9F75-50C2-1FC746ED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DA15A-2B6D-3DEE-AEDE-53680328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9579-9EFF-1864-7A1C-91C192FF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842FF9-D72B-75B5-7159-034691E0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62992C-296D-B1D7-C24E-C6C8AA01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19D737-2A28-42FC-DA05-11026CEC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D746CA-03BD-1015-E0B2-34A6E2ED4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4B7DE1-2700-6B5E-CD51-206A99A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1ABC3B-661B-90E2-7EE6-86DA5809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B605FC-C653-BFBD-9E58-EBA1F8B8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B83E-BDAA-54DB-3E1A-87DDE4C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F507D-DF21-9604-6EE4-3DC94BE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3D56-A635-9FA7-373E-9854B44A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A7376B-0185-6DFD-7CF7-9B8C02B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B663A2-B511-B151-AE83-53869134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016F0B-6FC5-3935-967B-75FA3C59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5135-F1F2-F6E6-20A3-85F2A59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554F4-9D89-4A39-B465-5392971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B2A855-15CF-AB29-E232-99C7C864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5CAC53-B760-9F0A-42FB-1BECF952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F16D9-1C1F-A0DA-8A8D-A23BF13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AE7A81-0A8A-C89F-EC7B-AAED31FF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EC9995-96C4-A59E-E28E-3FDFD17A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37E07-13ED-898E-B572-D04A252E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F53A5D-2E9D-9C97-DEF5-B7A3C60A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BA0034-1717-8CA2-9F9E-F3629F1E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01C8D-EE0A-C9B7-0551-1DA3ADB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93B3FB-E938-BBD2-5F44-2F2D1B4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FB0E82-86A5-C916-EA5C-7942634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613C2F-E445-7675-9B0F-6F192E3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28295-A0CB-2EF5-E03E-B65A0B36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F4FDAF-3014-81F1-957E-971B1959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9509-4845-9844-B99B-DDD619D68227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2D846D-C5A3-6929-6F1F-D23029B8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C66500-07ED-7902-A636-F04B4394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B917925E-4787-19AC-FE43-711BCA5AB050}"/>
              </a:ext>
            </a:extLst>
          </p:cNvPr>
          <p:cNvSpPr/>
          <p:nvPr/>
        </p:nvSpPr>
        <p:spPr>
          <a:xfrm>
            <a:off x="1127760" y="1695447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19F397A-69CF-2816-B7F5-983BE1279EA5}"/>
              </a:ext>
            </a:extLst>
          </p:cNvPr>
          <p:cNvSpPr/>
          <p:nvPr/>
        </p:nvSpPr>
        <p:spPr>
          <a:xfrm>
            <a:off x="1127760" y="2799735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13F77F7-1CCD-54F9-D4CE-4AF34687B15C}"/>
              </a:ext>
            </a:extLst>
          </p:cNvPr>
          <p:cNvSpPr/>
          <p:nvPr/>
        </p:nvSpPr>
        <p:spPr>
          <a:xfrm>
            <a:off x="1127760" y="3904026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40B02FE-8F87-5988-4373-95C2568E8EE6}"/>
              </a:ext>
            </a:extLst>
          </p:cNvPr>
          <p:cNvCxnSpPr>
            <a:cxnSpLocks/>
            <a:stCxn id="6" idx="6"/>
            <a:endCxn id="86" idx="1"/>
          </p:cNvCxnSpPr>
          <p:nvPr/>
        </p:nvCxnSpPr>
        <p:spPr>
          <a:xfrm flipV="1">
            <a:off x="1883268" y="1172634"/>
            <a:ext cx="1459962" cy="8806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C43C50AA-D1D6-6231-361D-B902A692110F}"/>
              </a:ext>
            </a:extLst>
          </p:cNvPr>
          <p:cNvCxnSpPr>
            <a:cxnSpLocks/>
            <a:stCxn id="6" idx="6"/>
            <a:endCxn id="87" idx="1"/>
          </p:cNvCxnSpPr>
          <p:nvPr/>
        </p:nvCxnSpPr>
        <p:spPr>
          <a:xfrm>
            <a:off x="1883268" y="2053319"/>
            <a:ext cx="1455167" cy="4741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C3C1C66-6576-2026-4237-6C135109326A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>
            <a:off x="1883268" y="2053319"/>
            <a:ext cx="1510524" cy="16880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651F9F20-5BE8-54CF-401E-E3CE26DCD855}"/>
              </a:ext>
            </a:extLst>
          </p:cNvPr>
          <p:cNvCxnSpPr>
            <a:cxnSpLocks/>
            <a:stCxn id="6" idx="6"/>
            <a:endCxn id="89" idx="1"/>
          </p:cNvCxnSpPr>
          <p:nvPr/>
        </p:nvCxnSpPr>
        <p:spPr>
          <a:xfrm>
            <a:off x="1883268" y="2053319"/>
            <a:ext cx="1493246" cy="302251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807897E8-19BB-BFDC-4F86-5CA4DF1A8DB0}"/>
              </a:ext>
            </a:extLst>
          </p:cNvPr>
          <p:cNvCxnSpPr>
            <a:cxnSpLocks/>
            <a:stCxn id="7" idx="6"/>
            <a:endCxn id="86" idx="1"/>
          </p:cNvCxnSpPr>
          <p:nvPr/>
        </p:nvCxnSpPr>
        <p:spPr>
          <a:xfrm flipV="1">
            <a:off x="1883268" y="1172634"/>
            <a:ext cx="1459962" cy="19849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3AB10014-2D68-37D4-B57A-F9434AAA7A86}"/>
              </a:ext>
            </a:extLst>
          </p:cNvPr>
          <p:cNvCxnSpPr>
            <a:cxnSpLocks/>
            <a:stCxn id="8" idx="6"/>
            <a:endCxn id="86" idx="1"/>
          </p:cNvCxnSpPr>
          <p:nvPr/>
        </p:nvCxnSpPr>
        <p:spPr>
          <a:xfrm flipV="1">
            <a:off x="1883268" y="1172634"/>
            <a:ext cx="1459962" cy="30892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E658AED4-F1AB-8D7C-8D09-EF20B5B9AC4E}"/>
              </a:ext>
            </a:extLst>
          </p:cNvPr>
          <p:cNvCxnSpPr>
            <a:cxnSpLocks/>
            <a:stCxn id="7" idx="6"/>
            <a:endCxn id="87" idx="1"/>
          </p:cNvCxnSpPr>
          <p:nvPr/>
        </p:nvCxnSpPr>
        <p:spPr>
          <a:xfrm flipV="1">
            <a:off x="1883268" y="2527474"/>
            <a:ext cx="1455167" cy="6301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5E8014A8-5EF4-D3E9-F315-05F11890262B}"/>
              </a:ext>
            </a:extLst>
          </p:cNvPr>
          <p:cNvCxnSpPr>
            <a:cxnSpLocks/>
            <a:stCxn id="8" idx="6"/>
            <a:endCxn id="87" idx="1"/>
          </p:cNvCxnSpPr>
          <p:nvPr/>
        </p:nvCxnSpPr>
        <p:spPr>
          <a:xfrm flipV="1">
            <a:off x="1883268" y="2527474"/>
            <a:ext cx="1455167" cy="17344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CE3CBD3E-5CE0-7778-4506-8100E18219DC}"/>
              </a:ext>
            </a:extLst>
          </p:cNvPr>
          <p:cNvCxnSpPr>
            <a:cxnSpLocks/>
            <a:stCxn id="7" idx="6"/>
            <a:endCxn id="88" idx="1"/>
          </p:cNvCxnSpPr>
          <p:nvPr/>
        </p:nvCxnSpPr>
        <p:spPr>
          <a:xfrm>
            <a:off x="1883268" y="3157607"/>
            <a:ext cx="1510524" cy="58374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D073403F-6B7E-87E3-96C6-F6E16B1A2F65}"/>
              </a:ext>
            </a:extLst>
          </p:cNvPr>
          <p:cNvCxnSpPr>
            <a:cxnSpLocks/>
            <a:stCxn id="8" idx="6"/>
            <a:endCxn id="88" idx="1"/>
          </p:cNvCxnSpPr>
          <p:nvPr/>
        </p:nvCxnSpPr>
        <p:spPr>
          <a:xfrm flipV="1">
            <a:off x="1883268" y="3741349"/>
            <a:ext cx="1510524" cy="52054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A7A97743-6849-D0C5-2A72-3A6DD7B0E422}"/>
              </a:ext>
            </a:extLst>
          </p:cNvPr>
          <p:cNvCxnSpPr>
            <a:cxnSpLocks/>
            <a:stCxn id="7" idx="6"/>
            <a:endCxn id="89" idx="1"/>
          </p:cNvCxnSpPr>
          <p:nvPr/>
        </p:nvCxnSpPr>
        <p:spPr>
          <a:xfrm>
            <a:off x="1883268" y="3157607"/>
            <a:ext cx="1493246" cy="19182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D465CB1-63CF-EA95-2ABC-13805AB0F07F}"/>
              </a:ext>
            </a:extLst>
          </p:cNvPr>
          <p:cNvCxnSpPr>
            <a:cxnSpLocks/>
            <a:stCxn id="8" idx="6"/>
            <a:endCxn id="89" idx="1"/>
          </p:cNvCxnSpPr>
          <p:nvPr/>
        </p:nvCxnSpPr>
        <p:spPr>
          <a:xfrm>
            <a:off x="1883268" y="4261898"/>
            <a:ext cx="1493246" cy="8139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5CDFFD82-98A9-7256-AA69-1FC79DE94C64}"/>
              </a:ext>
            </a:extLst>
          </p:cNvPr>
          <p:cNvCxnSpPr>
            <a:cxnSpLocks/>
            <a:stCxn id="87" idx="3"/>
            <a:endCxn id="26" idx="1"/>
          </p:cNvCxnSpPr>
          <p:nvPr/>
        </p:nvCxnSpPr>
        <p:spPr>
          <a:xfrm flipV="1">
            <a:off x="4011709" y="2233980"/>
            <a:ext cx="493690" cy="293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DE11002-6BED-D5F1-ABC4-00F74D337197}"/>
              </a:ext>
            </a:extLst>
          </p:cNvPr>
          <p:cNvSpPr/>
          <p:nvPr/>
        </p:nvSpPr>
        <p:spPr>
          <a:xfrm>
            <a:off x="4505399" y="1973325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1C3E38A-9625-8511-CD87-DBC5FBD3A411}"/>
              </a:ext>
            </a:extLst>
          </p:cNvPr>
          <p:cNvSpPr/>
          <p:nvPr/>
        </p:nvSpPr>
        <p:spPr>
          <a:xfrm>
            <a:off x="5298429" y="1970691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9E3E3E79-62F0-8C94-6FA2-452A9DC6435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029466" y="2231348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7F6BF27F-F024-F5A7-40D3-4AB46660A8EF}"/>
              </a:ext>
            </a:extLst>
          </p:cNvPr>
          <p:cNvCxnSpPr>
            <a:cxnSpLocks/>
            <a:stCxn id="87" idx="3"/>
            <a:endCxn id="30" idx="1"/>
          </p:cNvCxnSpPr>
          <p:nvPr/>
        </p:nvCxnSpPr>
        <p:spPr>
          <a:xfrm>
            <a:off x="4011709" y="2527474"/>
            <a:ext cx="493692" cy="324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CE6ABCE4-5A86-C603-C7BA-D2748E164993}"/>
              </a:ext>
            </a:extLst>
          </p:cNvPr>
          <p:cNvSpPr/>
          <p:nvPr/>
        </p:nvSpPr>
        <p:spPr>
          <a:xfrm>
            <a:off x="4505401" y="2590488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759DFCFC-D65E-8E51-21F1-6FEA7257A234}"/>
              </a:ext>
            </a:extLst>
          </p:cNvPr>
          <p:cNvSpPr/>
          <p:nvPr/>
        </p:nvSpPr>
        <p:spPr>
          <a:xfrm>
            <a:off x="5298429" y="2589816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AEDEB0B4-F2C5-6BA8-6762-D52B34F1A52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5029468" y="2850471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C044E066-0C5F-0F1E-84F9-66F0E3EEEFCE}"/>
              </a:ext>
            </a:extLst>
          </p:cNvPr>
          <p:cNvCxnSpPr>
            <a:cxnSpLocks/>
            <a:stCxn id="88" idx="3"/>
            <a:endCxn id="34" idx="1"/>
          </p:cNvCxnSpPr>
          <p:nvPr/>
        </p:nvCxnSpPr>
        <p:spPr>
          <a:xfrm flipV="1">
            <a:off x="4067066" y="3543575"/>
            <a:ext cx="435224" cy="1977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8D25712-269F-CCE3-4E98-EC9C804D0F55}"/>
              </a:ext>
            </a:extLst>
          </p:cNvPr>
          <p:cNvSpPr/>
          <p:nvPr/>
        </p:nvSpPr>
        <p:spPr>
          <a:xfrm>
            <a:off x="4502290" y="328292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06BCF77-AE11-BEBC-1F53-57D96C3B7936}"/>
              </a:ext>
            </a:extLst>
          </p:cNvPr>
          <p:cNvSpPr/>
          <p:nvPr/>
        </p:nvSpPr>
        <p:spPr>
          <a:xfrm>
            <a:off x="5295318" y="3280288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7A1BC226-9AA7-39AC-45F5-43EA3FB24B31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5026357" y="354094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3D876693-06F9-0B96-530A-AECDD8C99331}"/>
              </a:ext>
            </a:extLst>
          </p:cNvPr>
          <p:cNvCxnSpPr>
            <a:cxnSpLocks/>
            <a:stCxn id="88" idx="3"/>
            <a:endCxn id="38" idx="1"/>
          </p:cNvCxnSpPr>
          <p:nvPr/>
        </p:nvCxnSpPr>
        <p:spPr>
          <a:xfrm>
            <a:off x="4067066" y="3741349"/>
            <a:ext cx="435226" cy="4206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73889EF3-DB20-5610-5756-6E71C795D18E}"/>
              </a:ext>
            </a:extLst>
          </p:cNvPr>
          <p:cNvSpPr/>
          <p:nvPr/>
        </p:nvSpPr>
        <p:spPr>
          <a:xfrm>
            <a:off x="4502292" y="390008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AC26614-1B40-AA5F-8901-53B37D43640A}"/>
              </a:ext>
            </a:extLst>
          </p:cNvPr>
          <p:cNvSpPr/>
          <p:nvPr/>
        </p:nvSpPr>
        <p:spPr>
          <a:xfrm>
            <a:off x="5295318" y="3899413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D26ED9A6-2808-BC29-A338-59BC23295173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5026359" y="416006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B0F0089-5583-0A52-D80D-08DB7E4E6F53}"/>
              </a:ext>
            </a:extLst>
          </p:cNvPr>
          <p:cNvCxnSpPr>
            <a:cxnSpLocks/>
            <a:stCxn id="89" idx="3"/>
            <a:endCxn id="42" idx="1"/>
          </p:cNvCxnSpPr>
          <p:nvPr/>
        </p:nvCxnSpPr>
        <p:spPr>
          <a:xfrm flipV="1">
            <a:off x="4049788" y="4836855"/>
            <a:ext cx="462160" cy="2389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8BB2666-A380-7155-9332-A2B7AEB3BE3F}"/>
              </a:ext>
            </a:extLst>
          </p:cNvPr>
          <p:cNvSpPr/>
          <p:nvPr/>
        </p:nvSpPr>
        <p:spPr>
          <a:xfrm>
            <a:off x="4511948" y="457620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2EEF55C-00E8-7C6C-1190-9DD837720307}"/>
              </a:ext>
            </a:extLst>
          </p:cNvPr>
          <p:cNvSpPr/>
          <p:nvPr/>
        </p:nvSpPr>
        <p:spPr>
          <a:xfrm>
            <a:off x="5304979" y="4573568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F7E3309A-C82E-5E57-9E28-64745E4D232F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 flipV="1">
            <a:off x="5036015" y="483422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9B14E8C1-3714-1BB3-EA85-8B1528F29A8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118906" y="5181686"/>
            <a:ext cx="393046" cy="27364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B546F6-4FBA-50DF-F0AE-36758C23AEC1}"/>
              </a:ext>
            </a:extLst>
          </p:cNvPr>
          <p:cNvSpPr/>
          <p:nvPr/>
        </p:nvSpPr>
        <p:spPr>
          <a:xfrm>
            <a:off x="4511952" y="519336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A60C7CF-4403-21D5-4063-BD8DC93CDD06}"/>
              </a:ext>
            </a:extLst>
          </p:cNvPr>
          <p:cNvSpPr/>
          <p:nvPr/>
        </p:nvSpPr>
        <p:spPr>
          <a:xfrm>
            <a:off x="5304979" y="5192693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E1ECAFED-E7E4-77E7-B084-57CD0A6291BA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5036019" y="545334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8B412D5-28E2-141D-074C-84A86F879DCA}"/>
              </a:ext>
            </a:extLst>
          </p:cNvPr>
          <p:cNvGrpSpPr/>
          <p:nvPr/>
        </p:nvGrpSpPr>
        <p:grpSpPr>
          <a:xfrm>
            <a:off x="5819386" y="1970689"/>
            <a:ext cx="1162883" cy="3745544"/>
            <a:chOff x="8227552" y="3760199"/>
            <a:chExt cx="571537" cy="1818895"/>
          </a:xfrm>
          <a:noFill/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8CBAAC6A-1A4E-2F1C-2DFE-B9CB92E79FF9}"/>
                </a:ext>
              </a:extLst>
            </p:cNvPr>
            <p:cNvSpPr/>
            <p:nvPr/>
          </p:nvSpPr>
          <p:spPr>
            <a:xfrm>
              <a:off x="8385300" y="3760199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A7F0CB0-76E3-F7F5-12A8-A3E725BF3F52}"/>
                </a:ext>
              </a:extLst>
            </p:cNvPr>
            <p:cNvCxnSpPr>
              <a:cxnSpLocks/>
              <a:stCxn id="68" idx="1"/>
              <a:endCxn id="27" idx="6"/>
            </p:cNvCxnSpPr>
            <p:nvPr/>
          </p:nvCxnSpPr>
          <p:spPr>
            <a:xfrm flipH="1" flipV="1">
              <a:off x="8229081" y="3886779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Rettangolo con angoli arrotondati 69">
              <a:extLst>
                <a:ext uri="{FF2B5EF4-FFF2-40B4-BE49-F238E27FC236}">
                  <a16:creationId xmlns:a16="http://schemas.microsoft.com/office/drawing/2014/main" id="{7D18494E-2455-6C18-3774-941E265873E5}"/>
                </a:ext>
              </a:extLst>
            </p:cNvPr>
            <p:cNvSpPr/>
            <p:nvPr/>
          </p:nvSpPr>
          <p:spPr>
            <a:xfrm>
              <a:off x="8385300" y="4060670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B6B43DF4-15C4-8A3A-D6DF-34D5A8EAE471}"/>
                </a:ext>
              </a:extLst>
            </p:cNvPr>
            <p:cNvCxnSpPr>
              <a:cxnSpLocks/>
              <a:stCxn id="31" idx="6"/>
              <a:endCxn id="70" idx="1"/>
            </p:cNvCxnSpPr>
            <p:nvPr/>
          </p:nvCxnSpPr>
          <p:spPr>
            <a:xfrm>
              <a:off x="8229081" y="4187435"/>
              <a:ext cx="156219" cy="44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546CBE91-629F-685A-69D5-2CA558DCCCE5}"/>
                </a:ext>
              </a:extLst>
            </p:cNvPr>
            <p:cNvSpPr/>
            <p:nvPr/>
          </p:nvSpPr>
          <p:spPr>
            <a:xfrm>
              <a:off x="8383771" y="4396160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D9EC2FCC-34F4-D95F-2D69-D9D5B5182E0C}"/>
                </a:ext>
              </a:extLst>
            </p:cNvPr>
            <p:cNvCxnSpPr>
              <a:cxnSpLocks/>
              <a:stCxn id="72" idx="1"/>
              <a:endCxn id="35" idx="6"/>
            </p:cNvCxnSpPr>
            <p:nvPr/>
          </p:nvCxnSpPr>
          <p:spPr>
            <a:xfrm flipH="1" flipV="1">
              <a:off x="8227552" y="4522739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9BF1FF31-1273-8D70-9E26-75E45C832D73}"/>
                </a:ext>
              </a:extLst>
            </p:cNvPr>
            <p:cNvSpPr/>
            <p:nvPr/>
          </p:nvSpPr>
          <p:spPr>
            <a:xfrm>
              <a:off x="8383771" y="4696631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836887DB-6FFC-B667-97CE-4586911296DE}"/>
                </a:ext>
              </a:extLst>
            </p:cNvPr>
            <p:cNvCxnSpPr>
              <a:cxnSpLocks/>
              <a:stCxn id="39" idx="6"/>
              <a:endCxn id="74" idx="1"/>
            </p:cNvCxnSpPr>
            <p:nvPr/>
          </p:nvCxnSpPr>
          <p:spPr>
            <a:xfrm>
              <a:off x="8227552" y="4823396"/>
              <a:ext cx="156219" cy="44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57AB6CCC-A59F-EE34-F2E3-BE16561AC0AF}"/>
                </a:ext>
              </a:extLst>
            </p:cNvPr>
            <p:cNvSpPr/>
            <p:nvPr/>
          </p:nvSpPr>
          <p:spPr>
            <a:xfrm>
              <a:off x="8388519" y="5024197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5B5121FF-95B5-D9A8-AF58-659DD9C84D35}"/>
                </a:ext>
              </a:extLst>
            </p:cNvPr>
            <p:cNvCxnSpPr>
              <a:cxnSpLocks/>
              <a:stCxn id="76" idx="1"/>
              <a:endCxn id="43" idx="6"/>
            </p:cNvCxnSpPr>
            <p:nvPr/>
          </p:nvCxnSpPr>
          <p:spPr>
            <a:xfrm flipH="1" flipV="1">
              <a:off x="8232300" y="5150776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EAB86A9F-66ED-5624-8300-8471B7A6F0DD}"/>
                </a:ext>
              </a:extLst>
            </p:cNvPr>
            <p:cNvSpPr/>
            <p:nvPr/>
          </p:nvSpPr>
          <p:spPr>
            <a:xfrm>
              <a:off x="8388519" y="5324668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0B8E807B-1F87-C832-F4F4-5F9D042BB678}"/>
                </a:ext>
              </a:extLst>
            </p:cNvPr>
            <p:cNvCxnSpPr>
              <a:cxnSpLocks/>
              <a:stCxn id="47" idx="6"/>
              <a:endCxn id="78" idx="1"/>
            </p:cNvCxnSpPr>
            <p:nvPr/>
          </p:nvCxnSpPr>
          <p:spPr>
            <a:xfrm>
              <a:off x="8232300" y="5451433"/>
              <a:ext cx="156219" cy="44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56E676B6-EB25-BC72-E7DB-9CE6BC8452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3886240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6EF9CA5A-DDB7-49B7-49C7-19B73A295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4195453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8DB28BC8-B864-DE0F-9DB4-03C731ED3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0167" y="4516804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19EF55F2-834B-51FE-B832-34508F7C9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4822533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16E13383-F4D4-30E4-0768-C7526418A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150237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AB426AE5-510D-1797-676F-E8CDBE10D5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451109"/>
              <a:ext cx="156219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0" name="Ovale 49">
            <a:extLst>
              <a:ext uri="{FF2B5EF4-FFF2-40B4-BE49-F238E27FC236}">
                <a16:creationId xmlns:a16="http://schemas.microsoft.com/office/drawing/2014/main" id="{356B19C6-A5E0-948E-EA4E-41BA37C06051}"/>
              </a:ext>
            </a:extLst>
          </p:cNvPr>
          <p:cNvSpPr/>
          <p:nvPr/>
        </p:nvSpPr>
        <p:spPr>
          <a:xfrm>
            <a:off x="7858890" y="2000597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980512B-C260-20A9-37BB-085856A39CA3}"/>
              </a:ext>
            </a:extLst>
          </p:cNvPr>
          <p:cNvSpPr/>
          <p:nvPr/>
        </p:nvSpPr>
        <p:spPr>
          <a:xfrm>
            <a:off x="7858890" y="2549169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BE50B291-6C4E-6A6D-30F7-86A72C09632F}"/>
              </a:ext>
            </a:extLst>
          </p:cNvPr>
          <p:cNvSpPr/>
          <p:nvPr/>
        </p:nvSpPr>
        <p:spPr>
          <a:xfrm>
            <a:off x="7873853" y="3266102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B283A914-3E9B-0F2C-8145-84AEBE724C68}"/>
              </a:ext>
            </a:extLst>
          </p:cNvPr>
          <p:cNvSpPr/>
          <p:nvPr/>
        </p:nvSpPr>
        <p:spPr>
          <a:xfrm>
            <a:off x="7873853" y="3833588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9F07CB8-EDBD-B14A-66B9-D6BC3921AE04}"/>
              </a:ext>
            </a:extLst>
          </p:cNvPr>
          <p:cNvSpPr/>
          <p:nvPr/>
        </p:nvSpPr>
        <p:spPr>
          <a:xfrm>
            <a:off x="7889558" y="4464560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44B3503-2A02-ACA8-3F51-AF818E120B2D}"/>
              </a:ext>
            </a:extLst>
          </p:cNvPr>
          <p:cNvSpPr/>
          <p:nvPr/>
        </p:nvSpPr>
        <p:spPr>
          <a:xfrm>
            <a:off x="7889558" y="5032048"/>
            <a:ext cx="524067" cy="521309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DA1B2377-0FA3-DF9A-6223-6A2775B2A6CD}"/>
              </a:ext>
            </a:extLst>
          </p:cNvPr>
          <p:cNvCxnSpPr>
            <a:cxnSpLocks/>
            <a:stCxn id="50" idx="6"/>
            <a:endCxn id="57" idx="2"/>
          </p:cNvCxnSpPr>
          <p:nvPr/>
        </p:nvCxnSpPr>
        <p:spPr>
          <a:xfrm>
            <a:off x="8382957" y="2261252"/>
            <a:ext cx="1328142" cy="101903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720C6051-1E85-550A-D642-EEF2DF4186F6}"/>
              </a:ext>
            </a:extLst>
          </p:cNvPr>
          <p:cNvSpPr/>
          <p:nvPr/>
        </p:nvSpPr>
        <p:spPr>
          <a:xfrm>
            <a:off x="9711099" y="2922415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F617A7A3-00DC-6EFE-04A4-5905E0BAC268}"/>
              </a:ext>
            </a:extLst>
          </p:cNvPr>
          <p:cNvCxnSpPr>
            <a:cxnSpLocks/>
            <a:stCxn id="51" idx="6"/>
            <a:endCxn id="57" idx="2"/>
          </p:cNvCxnSpPr>
          <p:nvPr/>
        </p:nvCxnSpPr>
        <p:spPr>
          <a:xfrm>
            <a:off x="8382957" y="2809824"/>
            <a:ext cx="1328142" cy="4704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6140130F-085D-A408-B8B4-83501ED6A42A}"/>
              </a:ext>
            </a:extLst>
          </p:cNvPr>
          <p:cNvCxnSpPr>
            <a:cxnSpLocks/>
            <a:stCxn id="52" idx="6"/>
            <a:endCxn id="57" idx="2"/>
          </p:cNvCxnSpPr>
          <p:nvPr/>
        </p:nvCxnSpPr>
        <p:spPr>
          <a:xfrm flipV="1">
            <a:off x="8397920" y="3280286"/>
            <a:ext cx="1313179" cy="2464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61ACBCFF-3E13-57E3-73C9-D48B50F08FD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 flipV="1">
            <a:off x="8397920" y="3280286"/>
            <a:ext cx="1313179" cy="813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EE1A46C-F40C-FD73-EA9E-3362EDAE05E8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8413625" y="3280286"/>
            <a:ext cx="1297474" cy="14449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815BF853-1EEE-18BF-A502-67D69206B50F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 flipV="1">
            <a:off x="8413625" y="3280286"/>
            <a:ext cx="1297474" cy="201241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igura a mano libera 62">
            <a:extLst>
              <a:ext uri="{FF2B5EF4-FFF2-40B4-BE49-F238E27FC236}">
                <a16:creationId xmlns:a16="http://schemas.microsoft.com/office/drawing/2014/main" id="{E0D0BC7B-CEAB-B1F0-3685-A4A13BF3D675}"/>
              </a:ext>
            </a:extLst>
          </p:cNvPr>
          <p:cNvSpPr/>
          <p:nvPr/>
        </p:nvSpPr>
        <p:spPr>
          <a:xfrm>
            <a:off x="4016503" y="967048"/>
            <a:ext cx="5694595" cy="2285055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129290DC-C00C-BC75-7E27-461BA7676B99}"/>
              </a:ext>
            </a:extLst>
          </p:cNvPr>
          <p:cNvSpPr/>
          <p:nvPr/>
        </p:nvSpPr>
        <p:spPr>
          <a:xfrm>
            <a:off x="10922965" y="2926338"/>
            <a:ext cx="638655" cy="6934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33C664A8-1B40-D1F9-5DB1-F77406204619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 flipV="1">
            <a:off x="10466607" y="3273060"/>
            <a:ext cx="456358" cy="72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Parentesi quadra aperta 65">
            <a:extLst>
              <a:ext uri="{FF2B5EF4-FFF2-40B4-BE49-F238E27FC236}">
                <a16:creationId xmlns:a16="http://schemas.microsoft.com/office/drawing/2014/main" id="{F2F81C66-C2D4-A6BB-C51A-41A0B3C3FCA7}"/>
              </a:ext>
            </a:extLst>
          </p:cNvPr>
          <p:cNvSpPr/>
          <p:nvPr/>
        </p:nvSpPr>
        <p:spPr>
          <a:xfrm rot="16200000">
            <a:off x="6177080" y="3525292"/>
            <a:ext cx="348230" cy="438309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05A2DE1-D650-6405-1EA4-2C073527AFBF}"/>
              </a:ext>
            </a:extLst>
          </p:cNvPr>
          <p:cNvSpPr txBox="1"/>
          <p:nvPr/>
        </p:nvSpPr>
        <p:spPr>
          <a:xfrm>
            <a:off x="5642167" y="6121631"/>
            <a:ext cx="1238416" cy="4001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K+1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/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/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/>
              </a:prstGeom>
              <a:blipFill>
                <a:blip r:embed="rId3"/>
                <a:stretch>
                  <a:fillRect l="-5357"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/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/>
              </a:prstGeom>
              <a:blipFill>
                <a:blip r:embed="rId4"/>
                <a:stretch>
                  <a:fillRect l="-3571"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/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1 89">
            <a:extLst>
              <a:ext uri="{FF2B5EF4-FFF2-40B4-BE49-F238E27FC236}">
                <a16:creationId xmlns:a16="http://schemas.microsoft.com/office/drawing/2014/main" id="{BE1CFCF2-99EB-5759-E682-A9C712EA7009}"/>
              </a:ext>
            </a:extLst>
          </p:cNvPr>
          <p:cNvCxnSpPr>
            <a:cxnSpLocks/>
          </p:cNvCxnSpPr>
          <p:nvPr/>
        </p:nvCxnSpPr>
        <p:spPr>
          <a:xfrm>
            <a:off x="3714663" y="4224918"/>
            <a:ext cx="0" cy="433152"/>
          </a:xfrm>
          <a:prstGeom prst="line">
            <a:avLst/>
          </a:prstGeom>
          <a:ln w="82550" cap="rnd">
            <a:solidFill>
              <a:schemeClr val="accent5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6BFF2DA1-D1BD-C0EF-D834-46C7BEB38695}"/>
              </a:ext>
            </a:extLst>
          </p:cNvPr>
          <p:cNvSpPr txBox="1"/>
          <p:nvPr/>
        </p:nvSpPr>
        <p:spPr>
          <a:xfrm>
            <a:off x="7858890" y="351456"/>
            <a:ext cx="365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RS/K-RSB – SK model</a:t>
            </a:r>
          </a:p>
        </p:txBody>
      </p:sp>
    </p:spTree>
    <p:extLst>
      <p:ext uri="{BB962C8B-B14F-4D97-AF65-F5344CB8AC3E}">
        <p14:creationId xmlns:p14="http://schemas.microsoft.com/office/powerpoint/2010/main" val="271462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</cp:revision>
  <dcterms:created xsi:type="dcterms:W3CDTF">2023-02-05T23:41:29Z</dcterms:created>
  <dcterms:modified xsi:type="dcterms:W3CDTF">2023-02-05T23:49:03Z</dcterms:modified>
</cp:coreProperties>
</file>