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5"/>
    <p:restoredTop sz="97843"/>
  </p:normalViewPr>
  <p:slideViewPr>
    <p:cSldViewPr snapToGrid="0">
      <p:cViewPr varScale="1">
        <p:scale>
          <a:sx n="102" d="100"/>
          <a:sy n="102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F80AE-1202-9441-B039-70E681F15719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EDD0-DD5F-1441-9AD6-64018216C6A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1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5F923-2A48-A147-8FE6-B1953850D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4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A7CBA-ACB1-2CE1-6CCA-64494CE4A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444C58-E244-24D2-41AF-68AC3242E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1E02B-2178-6CAE-EE62-62588842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B99F06-B2B6-A7C9-00C0-9B255E6C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2404D7-A8CF-2E5A-19C5-6741FBBA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9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20C4E-77AC-08F0-DB03-AE300C7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048F0F-88C9-A0CD-908A-E703B3300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BFD0A-84EC-E094-3063-F20980D5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45D770-BAE8-0A06-10BA-4D901826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9C31AD-F8EE-7149-0238-7FA5B3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C16FB1-6497-218F-2A03-E50CE17F5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208BDB-4BD6-98A1-F7D1-1814F64D6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E4AC98-DE92-DEA2-8A89-59FC22D0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790376-95AF-C1EF-8914-4A98A0FE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AA5EE-CD09-E02F-5F6A-9D40EE77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A3E7DD-4215-5AEE-0AEE-4BB3D8DF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EFFF4-5A99-7677-B614-360AA776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5934CD-462C-B6FA-AA08-4ACF2A31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85C9E8-003B-B965-E9E0-1EFB8CBD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23B284-FE94-45BD-68B6-597608FF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2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A4CDE-DF1F-BE76-ADFE-5A1F58B1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0DE9B1-631F-F5BA-E2AF-AFFC65F55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CE6B13-5E54-4FD2-91A3-04CEF378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C97D58-81E6-CF6D-9ED2-B218F20C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B3B1B2-8A46-2DAB-0E37-133970AA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9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123A96-C7BD-1D01-BA80-60311782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6DFB27-AB69-3C1A-B8B1-09A54E349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967D38-597A-18F5-E1D8-C564477A7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B8EF17-024E-1AC7-15AE-4C96D546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F04F25-5C88-226F-2EBC-02AB75EA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6BF851-E6AB-9E74-730A-3F96DA51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9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2533CC-170F-08DB-67D0-A0B5D97C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907C35-A2F6-9250-E871-6F110141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EAA2A-E171-1B59-5049-E38FE3380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BAF841-4C03-9FD8-3CD2-9A3B21DBB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DB6EF19-DD0D-9083-E866-A5ED13B2D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50FA60D-2979-29F4-13F2-5ACFC0DB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6B3E688-C828-CA69-1D78-851B3F44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306F60D-5F9D-9F1B-D7E1-19BA5174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5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9B894-143D-623D-D04F-B9B25593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0A847BD-B93E-A371-FCBC-D3342A7E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1B74BA-EBB0-43E4-A145-F5346A28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864A58-D8E2-21B6-74BA-D517D962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6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3DFAF8A-D218-FAA0-BE70-372AA53F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75524ED-44ED-60A5-E2CC-F1F4BCDD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7825CB-FB29-9FD0-302B-93B4778D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F05E0-CE9D-88BF-250A-D701C37D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BE6E6C-5531-F7AA-1C38-1544FA10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B88480-416F-7091-5C43-AE060583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A2A85A-3782-CC9E-B7C4-23E88082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56E434-1912-5FF2-A5BA-96241E1A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29C4BB-A127-8369-E3B3-81BEC36C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A105B7-AF78-B456-4ECF-0C236725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A34D870-B90B-5A4F-2AC1-D244EEE76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899709-C18D-1721-376F-012461E5D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6C31C5-0185-7F11-EC24-61F42395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289993-2E03-86FF-E2A4-904A06D6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31DBF-80DF-0322-CB13-6D52DC65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88E5234-CD66-94BE-6E5C-A26BDEF3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9B6D14-199E-9B96-9E8E-86EC750E8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4316E-4CAA-F883-6B66-4E5C4F5C2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249FA-4142-DA42-A0A7-E71B9CE72CA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F38D28-49F2-865C-333B-83AEE268F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DBC2B0-FB70-93F3-3845-5F60F83D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2686-FB32-084B-9BB9-CDD3A2AADBC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e 17">
            <a:extLst>
              <a:ext uri="{FF2B5EF4-FFF2-40B4-BE49-F238E27FC236}">
                <a16:creationId xmlns:a16="http://schemas.microsoft.com/office/drawing/2014/main" id="{462DAAF6-8FCA-F2E5-D2E8-72D3237B77B5}"/>
              </a:ext>
            </a:extLst>
          </p:cNvPr>
          <p:cNvSpPr/>
          <p:nvPr/>
        </p:nvSpPr>
        <p:spPr>
          <a:xfrm>
            <a:off x="120906" y="1270130"/>
            <a:ext cx="970607" cy="927655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40279E08-BE3A-9749-A1A7-06D12FC6238D}"/>
              </a:ext>
            </a:extLst>
          </p:cNvPr>
          <p:cNvSpPr/>
          <p:nvPr/>
        </p:nvSpPr>
        <p:spPr>
          <a:xfrm>
            <a:off x="120906" y="2701370"/>
            <a:ext cx="970607" cy="927655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53720CC-D560-3E17-43F1-4DA2C3288B9B}"/>
              </a:ext>
            </a:extLst>
          </p:cNvPr>
          <p:cNvSpPr/>
          <p:nvPr/>
        </p:nvSpPr>
        <p:spPr>
          <a:xfrm>
            <a:off x="120906" y="4132611"/>
            <a:ext cx="970607" cy="927655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DE09A3A9-A27B-5A79-23F8-09B6C853324F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091513" y="632468"/>
            <a:ext cx="1979626" cy="110149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B08BCA2A-E25A-686D-B7C8-EF87BBDDCD1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091513" y="1733958"/>
            <a:ext cx="1967307" cy="71027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0EB97617-53A3-C580-5FCF-9FCD89705469}"/>
              </a:ext>
            </a:extLst>
          </p:cNvPr>
          <p:cNvCxnSpPr>
            <a:cxnSpLocks/>
            <a:stCxn id="18" idx="6"/>
            <a:endCxn id="151" idx="1"/>
          </p:cNvCxnSpPr>
          <p:nvPr/>
        </p:nvCxnSpPr>
        <p:spPr>
          <a:xfrm>
            <a:off x="1091513" y="1733958"/>
            <a:ext cx="1953466" cy="187552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62902ACB-109C-CE03-473D-0BDE9206238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091513" y="1733958"/>
            <a:ext cx="1967307" cy="407526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FD11D33D-2398-E912-008C-ACCDA85FB83C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1091513" y="632468"/>
            <a:ext cx="1979626" cy="253273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36CD2CFF-1038-CBEF-2A50-A1FA8A6707E3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091513" y="632468"/>
            <a:ext cx="1979626" cy="396397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5117386C-99DA-E4DF-0265-B30DB088565D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1091513" y="2444234"/>
            <a:ext cx="1967307" cy="72096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ttore 1 44">
            <a:extLst>
              <a:ext uri="{FF2B5EF4-FFF2-40B4-BE49-F238E27FC236}">
                <a16:creationId xmlns:a16="http://schemas.microsoft.com/office/drawing/2014/main" id="{5FC14711-61BF-CBAE-AFC2-8E88B43A6627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1091513" y="2444234"/>
            <a:ext cx="1967307" cy="215220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onnettore 1 46">
            <a:extLst>
              <a:ext uri="{FF2B5EF4-FFF2-40B4-BE49-F238E27FC236}">
                <a16:creationId xmlns:a16="http://schemas.microsoft.com/office/drawing/2014/main" id="{BD9EA172-DE25-0C76-4BDA-E77C4F4B55C3}"/>
              </a:ext>
            </a:extLst>
          </p:cNvPr>
          <p:cNvCxnSpPr>
            <a:cxnSpLocks/>
            <a:stCxn id="19" idx="6"/>
            <a:endCxn id="151" idx="1"/>
          </p:cNvCxnSpPr>
          <p:nvPr/>
        </p:nvCxnSpPr>
        <p:spPr>
          <a:xfrm>
            <a:off x="1091513" y="3165197"/>
            <a:ext cx="1953466" cy="44428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1 47">
            <a:extLst>
              <a:ext uri="{FF2B5EF4-FFF2-40B4-BE49-F238E27FC236}">
                <a16:creationId xmlns:a16="http://schemas.microsoft.com/office/drawing/2014/main" id="{5C349780-CD4D-E872-CBB5-304688B589D2}"/>
              </a:ext>
            </a:extLst>
          </p:cNvPr>
          <p:cNvCxnSpPr>
            <a:cxnSpLocks/>
            <a:stCxn id="20" idx="6"/>
            <a:endCxn id="151" idx="1"/>
          </p:cNvCxnSpPr>
          <p:nvPr/>
        </p:nvCxnSpPr>
        <p:spPr>
          <a:xfrm flipV="1">
            <a:off x="1091513" y="3609483"/>
            <a:ext cx="1953466" cy="98695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nettore 1 49">
            <a:extLst>
              <a:ext uri="{FF2B5EF4-FFF2-40B4-BE49-F238E27FC236}">
                <a16:creationId xmlns:a16="http://schemas.microsoft.com/office/drawing/2014/main" id="{245A2BF0-AFE8-3FA7-378A-BE0D83852B79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091513" y="3165197"/>
            <a:ext cx="1967307" cy="264402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ttore 1 50">
            <a:extLst>
              <a:ext uri="{FF2B5EF4-FFF2-40B4-BE49-F238E27FC236}">
                <a16:creationId xmlns:a16="http://schemas.microsoft.com/office/drawing/2014/main" id="{5B10EBC4-173F-2EE7-3C0A-A56B971C1174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1091513" y="4596439"/>
            <a:ext cx="1967307" cy="121278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ttore 1 101">
            <a:extLst>
              <a:ext uri="{FF2B5EF4-FFF2-40B4-BE49-F238E27FC236}">
                <a16:creationId xmlns:a16="http://schemas.microsoft.com/office/drawing/2014/main" id="{E82FF21E-3ACC-7A22-9B98-4FA1240E3939}"/>
              </a:ext>
            </a:extLst>
          </p:cNvPr>
          <p:cNvCxnSpPr>
            <a:cxnSpLocks/>
            <a:stCxn id="378" idx="3"/>
          </p:cNvCxnSpPr>
          <p:nvPr/>
        </p:nvCxnSpPr>
        <p:spPr>
          <a:xfrm>
            <a:off x="8628327" y="2399191"/>
            <a:ext cx="2519667" cy="925008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ttore 1 110">
            <a:extLst>
              <a:ext uri="{FF2B5EF4-FFF2-40B4-BE49-F238E27FC236}">
                <a16:creationId xmlns:a16="http://schemas.microsoft.com/office/drawing/2014/main" id="{73A7778B-9038-9EF4-C3EF-E70593A52632}"/>
              </a:ext>
            </a:extLst>
          </p:cNvPr>
          <p:cNvCxnSpPr>
            <a:cxnSpLocks/>
            <a:stCxn id="377" idx="3"/>
          </p:cNvCxnSpPr>
          <p:nvPr/>
        </p:nvCxnSpPr>
        <p:spPr>
          <a:xfrm flipV="1">
            <a:off x="8625627" y="3324198"/>
            <a:ext cx="2522367" cy="1757476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Figura a mano libera 111">
            <a:extLst>
              <a:ext uri="{FF2B5EF4-FFF2-40B4-BE49-F238E27FC236}">
                <a16:creationId xmlns:a16="http://schemas.microsoft.com/office/drawing/2014/main" id="{8898E1CF-D3AF-9801-3249-DA611BAE80E1}"/>
              </a:ext>
            </a:extLst>
          </p:cNvPr>
          <p:cNvSpPr/>
          <p:nvPr/>
        </p:nvSpPr>
        <p:spPr>
          <a:xfrm>
            <a:off x="3738210" y="294640"/>
            <a:ext cx="7409784" cy="2993032"/>
          </a:xfrm>
          <a:custGeom>
            <a:avLst/>
            <a:gdLst>
              <a:gd name="connsiteX0" fmla="*/ 0 w 2040147"/>
              <a:gd name="connsiteY0" fmla="*/ 41919 h 930440"/>
              <a:gd name="connsiteX1" fmla="*/ 1393166 w 2040147"/>
              <a:gd name="connsiteY1" fmla="*/ 102304 h 930440"/>
              <a:gd name="connsiteX2" fmla="*/ 2040147 w 2040147"/>
              <a:gd name="connsiteY2" fmla="*/ 930440 h 93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147" h="930440">
                <a:moveTo>
                  <a:pt x="0" y="41919"/>
                </a:moveTo>
                <a:cubicBezTo>
                  <a:pt x="526571" y="-1932"/>
                  <a:pt x="1053142" y="-45783"/>
                  <a:pt x="1393166" y="102304"/>
                </a:cubicBezTo>
                <a:cubicBezTo>
                  <a:pt x="1733190" y="250391"/>
                  <a:pt x="1886668" y="590415"/>
                  <a:pt x="2040147" y="93044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3" name="Rettangolo con angoli arrotondati 112">
            <a:extLst>
              <a:ext uri="{FF2B5EF4-FFF2-40B4-BE49-F238E27FC236}">
                <a16:creationId xmlns:a16="http://schemas.microsoft.com/office/drawing/2014/main" id="{07C599DF-9FDA-FAFD-DA7A-56CF59306F32}"/>
              </a:ext>
            </a:extLst>
          </p:cNvPr>
          <p:cNvSpPr/>
          <p:nvPr/>
        </p:nvSpPr>
        <p:spPr>
          <a:xfrm>
            <a:off x="11147994" y="2943246"/>
            <a:ext cx="667071" cy="73406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ttangolo con angoli arrotondati 148">
                <a:extLst>
                  <a:ext uri="{FF2B5EF4-FFF2-40B4-BE49-F238E27FC236}">
                    <a16:creationId xmlns:a16="http://schemas.microsoft.com/office/drawing/2014/main" id="{915268FF-BAB6-7E3B-CACD-7C786A257E13}"/>
                  </a:ext>
                </a:extLst>
              </p:cNvPr>
              <p:cNvSpPr/>
              <p:nvPr/>
            </p:nvSpPr>
            <p:spPr>
              <a:xfrm>
                <a:off x="3058820" y="294640"/>
                <a:ext cx="673274" cy="675655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9" name="Rettangolo con angoli arrotondati 148">
                <a:extLst>
                  <a:ext uri="{FF2B5EF4-FFF2-40B4-BE49-F238E27FC236}">
                    <a16:creationId xmlns:a16="http://schemas.microsoft.com/office/drawing/2014/main" id="{915268FF-BAB6-7E3B-CACD-7C786A257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820" y="294640"/>
                <a:ext cx="673274" cy="6756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ttangolo con angoli arrotondati 149">
                <a:extLst>
                  <a:ext uri="{FF2B5EF4-FFF2-40B4-BE49-F238E27FC236}">
                    <a16:creationId xmlns:a16="http://schemas.microsoft.com/office/drawing/2014/main" id="{C66C4A2C-E0D1-FC30-8E4A-1C7588F62884}"/>
                  </a:ext>
                </a:extLst>
              </p:cNvPr>
              <p:cNvSpPr/>
              <p:nvPr/>
            </p:nvSpPr>
            <p:spPr>
              <a:xfrm>
                <a:off x="3068225" y="2106407"/>
                <a:ext cx="673274" cy="675655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0" name="Rettangolo con angoli arrotondati 149">
                <a:extLst>
                  <a:ext uri="{FF2B5EF4-FFF2-40B4-BE49-F238E27FC236}">
                    <a16:creationId xmlns:a16="http://schemas.microsoft.com/office/drawing/2014/main" id="{C66C4A2C-E0D1-FC30-8E4A-1C7588F62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225" y="2106407"/>
                <a:ext cx="673274" cy="675655"/>
              </a:xfrm>
              <a:prstGeom prst="roundRect">
                <a:avLst/>
              </a:prstGeom>
              <a:blipFill>
                <a:blip r:embed="rId4"/>
                <a:stretch>
                  <a:fillRect l="-3571"/>
                </a:stretch>
              </a:blip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Rettangolo con angoli arrotondati 150">
                <a:extLst>
                  <a:ext uri="{FF2B5EF4-FFF2-40B4-BE49-F238E27FC236}">
                    <a16:creationId xmlns:a16="http://schemas.microsoft.com/office/drawing/2014/main" id="{8E10769C-47DE-67B9-8FBB-B880C900C2CA}"/>
                  </a:ext>
                </a:extLst>
              </p:cNvPr>
              <p:cNvSpPr/>
              <p:nvPr/>
            </p:nvSpPr>
            <p:spPr>
              <a:xfrm>
                <a:off x="3044979" y="3271655"/>
                <a:ext cx="673274" cy="675655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1" name="Rettangolo con angoli arrotondati 150">
                <a:extLst>
                  <a:ext uri="{FF2B5EF4-FFF2-40B4-BE49-F238E27FC236}">
                    <a16:creationId xmlns:a16="http://schemas.microsoft.com/office/drawing/2014/main" id="{8E10769C-47DE-67B9-8FBB-B880C900C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979" y="3271655"/>
                <a:ext cx="673274" cy="675655"/>
              </a:xfrm>
              <a:prstGeom prst="roundRect">
                <a:avLst/>
              </a:prstGeom>
              <a:blipFill>
                <a:blip r:embed="rId5"/>
                <a:stretch>
                  <a:fillRect l="-5455"/>
                </a:stretch>
              </a:blip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Rettangolo con angoli arrotondati 151">
                <a:extLst>
                  <a:ext uri="{FF2B5EF4-FFF2-40B4-BE49-F238E27FC236}">
                    <a16:creationId xmlns:a16="http://schemas.microsoft.com/office/drawing/2014/main" id="{E8BDC1F7-14CE-18D1-67F8-CC6A7901032E}"/>
                  </a:ext>
                </a:extLst>
              </p:cNvPr>
              <p:cNvSpPr/>
              <p:nvPr/>
            </p:nvSpPr>
            <p:spPr>
              <a:xfrm>
                <a:off x="3058820" y="5485010"/>
                <a:ext cx="673274" cy="675655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2" name="Rettangolo con angoli arrotondati 151">
                <a:extLst>
                  <a:ext uri="{FF2B5EF4-FFF2-40B4-BE49-F238E27FC236}">
                    <a16:creationId xmlns:a16="http://schemas.microsoft.com/office/drawing/2014/main" id="{E8BDC1F7-14CE-18D1-67F8-CC6A79010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820" y="5485010"/>
                <a:ext cx="673274" cy="67565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e 191">
            <a:extLst>
              <a:ext uri="{FF2B5EF4-FFF2-40B4-BE49-F238E27FC236}">
                <a16:creationId xmlns:a16="http://schemas.microsoft.com/office/drawing/2014/main" id="{CBEED7D8-5CAE-8897-C1AB-247AA18E11FF}"/>
              </a:ext>
            </a:extLst>
          </p:cNvPr>
          <p:cNvSpPr/>
          <p:nvPr/>
        </p:nvSpPr>
        <p:spPr>
          <a:xfrm>
            <a:off x="5004026" y="1307413"/>
            <a:ext cx="466824" cy="459098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Ovale 192">
            <a:extLst>
              <a:ext uri="{FF2B5EF4-FFF2-40B4-BE49-F238E27FC236}">
                <a16:creationId xmlns:a16="http://schemas.microsoft.com/office/drawing/2014/main" id="{6C9627CE-0670-440F-92D4-FF7D75645293}"/>
              </a:ext>
            </a:extLst>
          </p:cNvPr>
          <p:cNvSpPr/>
          <p:nvPr/>
        </p:nvSpPr>
        <p:spPr>
          <a:xfrm>
            <a:off x="5004026" y="1786752"/>
            <a:ext cx="466824" cy="459098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4" name="Ovale 193">
            <a:extLst>
              <a:ext uri="{FF2B5EF4-FFF2-40B4-BE49-F238E27FC236}">
                <a16:creationId xmlns:a16="http://schemas.microsoft.com/office/drawing/2014/main" id="{AA68B5DD-A6B5-67B5-DA61-7FBDEF30BAD3}"/>
              </a:ext>
            </a:extLst>
          </p:cNvPr>
          <p:cNvSpPr/>
          <p:nvPr/>
        </p:nvSpPr>
        <p:spPr>
          <a:xfrm>
            <a:off x="4980223" y="2250857"/>
            <a:ext cx="466824" cy="459098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5" name="Ovale 194">
            <a:extLst>
              <a:ext uri="{FF2B5EF4-FFF2-40B4-BE49-F238E27FC236}">
                <a16:creationId xmlns:a16="http://schemas.microsoft.com/office/drawing/2014/main" id="{B7E12918-C9C4-EE94-F398-C91100F4CD09}"/>
              </a:ext>
            </a:extLst>
          </p:cNvPr>
          <p:cNvSpPr/>
          <p:nvPr/>
        </p:nvSpPr>
        <p:spPr>
          <a:xfrm>
            <a:off x="4979611" y="2715566"/>
            <a:ext cx="466824" cy="459098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6" name="Ovale 195">
            <a:extLst>
              <a:ext uri="{FF2B5EF4-FFF2-40B4-BE49-F238E27FC236}">
                <a16:creationId xmlns:a16="http://schemas.microsoft.com/office/drawing/2014/main" id="{B4A9E9F2-1C22-620C-33C6-932531E784A3}"/>
              </a:ext>
            </a:extLst>
          </p:cNvPr>
          <p:cNvSpPr/>
          <p:nvPr/>
        </p:nvSpPr>
        <p:spPr>
          <a:xfrm>
            <a:off x="4979536" y="3178141"/>
            <a:ext cx="466824" cy="459098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7" name="Ovale 196">
            <a:extLst>
              <a:ext uri="{FF2B5EF4-FFF2-40B4-BE49-F238E27FC236}">
                <a16:creationId xmlns:a16="http://schemas.microsoft.com/office/drawing/2014/main" id="{42B46687-8598-467D-B455-667AC7D0C0FB}"/>
              </a:ext>
            </a:extLst>
          </p:cNvPr>
          <p:cNvSpPr/>
          <p:nvPr/>
        </p:nvSpPr>
        <p:spPr>
          <a:xfrm>
            <a:off x="5000494" y="4213213"/>
            <a:ext cx="466824" cy="459098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8" name="Ovale 197">
            <a:extLst>
              <a:ext uri="{FF2B5EF4-FFF2-40B4-BE49-F238E27FC236}">
                <a16:creationId xmlns:a16="http://schemas.microsoft.com/office/drawing/2014/main" id="{01AEBB1E-B023-84E8-A098-8B5F15FE6115}"/>
              </a:ext>
            </a:extLst>
          </p:cNvPr>
          <p:cNvSpPr/>
          <p:nvPr/>
        </p:nvSpPr>
        <p:spPr>
          <a:xfrm>
            <a:off x="5000494" y="4692552"/>
            <a:ext cx="466824" cy="459098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9" name="Ovale 198">
            <a:extLst>
              <a:ext uri="{FF2B5EF4-FFF2-40B4-BE49-F238E27FC236}">
                <a16:creationId xmlns:a16="http://schemas.microsoft.com/office/drawing/2014/main" id="{7364A8C8-C3EC-B703-DB73-EBD656DF1796}"/>
              </a:ext>
            </a:extLst>
          </p:cNvPr>
          <p:cNvSpPr/>
          <p:nvPr/>
        </p:nvSpPr>
        <p:spPr>
          <a:xfrm>
            <a:off x="4976692" y="5156658"/>
            <a:ext cx="466824" cy="459098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0" name="Ovale 199">
            <a:extLst>
              <a:ext uri="{FF2B5EF4-FFF2-40B4-BE49-F238E27FC236}">
                <a16:creationId xmlns:a16="http://schemas.microsoft.com/office/drawing/2014/main" id="{1F1833BE-FA9C-4044-0F3F-DE40A753DE1E}"/>
              </a:ext>
            </a:extLst>
          </p:cNvPr>
          <p:cNvSpPr/>
          <p:nvPr/>
        </p:nvSpPr>
        <p:spPr>
          <a:xfrm>
            <a:off x="4976080" y="5621366"/>
            <a:ext cx="466824" cy="459098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1" name="Ovale 200">
            <a:extLst>
              <a:ext uri="{FF2B5EF4-FFF2-40B4-BE49-F238E27FC236}">
                <a16:creationId xmlns:a16="http://schemas.microsoft.com/office/drawing/2014/main" id="{5A45E9C6-104C-0BE8-7E22-A5A5B80089EE}"/>
              </a:ext>
            </a:extLst>
          </p:cNvPr>
          <p:cNvSpPr/>
          <p:nvPr/>
        </p:nvSpPr>
        <p:spPr>
          <a:xfrm>
            <a:off x="4976004" y="6083942"/>
            <a:ext cx="466824" cy="459098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02" name="Connettore 1 201">
            <a:extLst>
              <a:ext uri="{FF2B5EF4-FFF2-40B4-BE49-F238E27FC236}">
                <a16:creationId xmlns:a16="http://schemas.microsoft.com/office/drawing/2014/main" id="{75AED4B5-DDFD-A631-9F75-EA9F51E4388C}"/>
              </a:ext>
            </a:extLst>
          </p:cNvPr>
          <p:cNvCxnSpPr>
            <a:cxnSpLocks/>
            <a:stCxn id="150" idx="3"/>
            <a:endCxn id="192" idx="2"/>
          </p:cNvCxnSpPr>
          <p:nvPr/>
        </p:nvCxnSpPr>
        <p:spPr>
          <a:xfrm flipV="1">
            <a:off x="3741498" y="1536962"/>
            <a:ext cx="1262527" cy="90727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Connettore 1 204">
            <a:extLst>
              <a:ext uri="{FF2B5EF4-FFF2-40B4-BE49-F238E27FC236}">
                <a16:creationId xmlns:a16="http://schemas.microsoft.com/office/drawing/2014/main" id="{3440C2F1-D14C-4379-A569-51C17C300873}"/>
              </a:ext>
            </a:extLst>
          </p:cNvPr>
          <p:cNvCxnSpPr>
            <a:cxnSpLocks/>
            <a:stCxn id="150" idx="3"/>
            <a:endCxn id="193" idx="2"/>
          </p:cNvCxnSpPr>
          <p:nvPr/>
        </p:nvCxnSpPr>
        <p:spPr>
          <a:xfrm flipV="1">
            <a:off x="3741498" y="2016301"/>
            <a:ext cx="1262527" cy="42793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Connettore 1 207">
            <a:extLst>
              <a:ext uri="{FF2B5EF4-FFF2-40B4-BE49-F238E27FC236}">
                <a16:creationId xmlns:a16="http://schemas.microsoft.com/office/drawing/2014/main" id="{0CF2D0AB-72E5-1B11-F8C7-252D1E16FAD7}"/>
              </a:ext>
            </a:extLst>
          </p:cNvPr>
          <p:cNvCxnSpPr>
            <a:cxnSpLocks/>
            <a:stCxn id="150" idx="3"/>
            <a:endCxn id="194" idx="2"/>
          </p:cNvCxnSpPr>
          <p:nvPr/>
        </p:nvCxnSpPr>
        <p:spPr>
          <a:xfrm>
            <a:off x="3741498" y="2444234"/>
            <a:ext cx="1238725" cy="3617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7" name="Connettore 1 266">
            <a:extLst>
              <a:ext uri="{FF2B5EF4-FFF2-40B4-BE49-F238E27FC236}">
                <a16:creationId xmlns:a16="http://schemas.microsoft.com/office/drawing/2014/main" id="{77BA7A07-D244-C8E0-9508-758352AF0C6A}"/>
              </a:ext>
            </a:extLst>
          </p:cNvPr>
          <p:cNvCxnSpPr>
            <a:cxnSpLocks/>
            <a:stCxn id="150" idx="3"/>
            <a:endCxn id="195" idx="2"/>
          </p:cNvCxnSpPr>
          <p:nvPr/>
        </p:nvCxnSpPr>
        <p:spPr>
          <a:xfrm>
            <a:off x="3741498" y="2444234"/>
            <a:ext cx="1238113" cy="50088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0" name="Connettore 1 269">
            <a:extLst>
              <a:ext uri="{FF2B5EF4-FFF2-40B4-BE49-F238E27FC236}">
                <a16:creationId xmlns:a16="http://schemas.microsoft.com/office/drawing/2014/main" id="{8BA26CEF-5B96-BD5D-848E-D0C1F76072B6}"/>
              </a:ext>
            </a:extLst>
          </p:cNvPr>
          <p:cNvCxnSpPr>
            <a:cxnSpLocks/>
            <a:stCxn id="150" idx="3"/>
            <a:endCxn id="196" idx="2"/>
          </p:cNvCxnSpPr>
          <p:nvPr/>
        </p:nvCxnSpPr>
        <p:spPr>
          <a:xfrm>
            <a:off x="3741498" y="2444234"/>
            <a:ext cx="1238037" cy="96345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3" name="Connettore 1 272">
            <a:extLst>
              <a:ext uri="{FF2B5EF4-FFF2-40B4-BE49-F238E27FC236}">
                <a16:creationId xmlns:a16="http://schemas.microsoft.com/office/drawing/2014/main" id="{3CF1E438-FF7C-6D43-C310-4FA87CB15595}"/>
              </a:ext>
            </a:extLst>
          </p:cNvPr>
          <p:cNvCxnSpPr>
            <a:cxnSpLocks/>
            <a:stCxn id="150" idx="3"/>
            <a:endCxn id="197" idx="2"/>
          </p:cNvCxnSpPr>
          <p:nvPr/>
        </p:nvCxnSpPr>
        <p:spPr>
          <a:xfrm>
            <a:off x="3741498" y="2444234"/>
            <a:ext cx="1258996" cy="199852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6" name="Connettore 1 275">
            <a:extLst>
              <a:ext uri="{FF2B5EF4-FFF2-40B4-BE49-F238E27FC236}">
                <a16:creationId xmlns:a16="http://schemas.microsoft.com/office/drawing/2014/main" id="{066D04EE-3A84-01AD-BCA8-F8BF42EC4B5F}"/>
              </a:ext>
            </a:extLst>
          </p:cNvPr>
          <p:cNvCxnSpPr>
            <a:cxnSpLocks/>
            <a:stCxn id="150" idx="3"/>
            <a:endCxn id="198" idx="2"/>
          </p:cNvCxnSpPr>
          <p:nvPr/>
        </p:nvCxnSpPr>
        <p:spPr>
          <a:xfrm>
            <a:off x="3741498" y="2444234"/>
            <a:ext cx="1258996" cy="247786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5" name="Connettore 1 284">
            <a:extLst>
              <a:ext uri="{FF2B5EF4-FFF2-40B4-BE49-F238E27FC236}">
                <a16:creationId xmlns:a16="http://schemas.microsoft.com/office/drawing/2014/main" id="{BBE6C595-4AC0-A082-B2ED-87F14806C356}"/>
              </a:ext>
            </a:extLst>
          </p:cNvPr>
          <p:cNvCxnSpPr>
            <a:cxnSpLocks/>
            <a:stCxn id="150" idx="3"/>
            <a:endCxn id="199" idx="2"/>
          </p:cNvCxnSpPr>
          <p:nvPr/>
        </p:nvCxnSpPr>
        <p:spPr>
          <a:xfrm>
            <a:off x="3741498" y="2444234"/>
            <a:ext cx="1235193" cy="294197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4" name="Connettore 1 293">
            <a:extLst>
              <a:ext uri="{FF2B5EF4-FFF2-40B4-BE49-F238E27FC236}">
                <a16:creationId xmlns:a16="http://schemas.microsoft.com/office/drawing/2014/main" id="{4AE522AB-D121-B1B9-957B-0D7681B314EB}"/>
              </a:ext>
            </a:extLst>
          </p:cNvPr>
          <p:cNvCxnSpPr>
            <a:cxnSpLocks/>
            <a:stCxn id="150" idx="3"/>
            <a:endCxn id="200" idx="2"/>
          </p:cNvCxnSpPr>
          <p:nvPr/>
        </p:nvCxnSpPr>
        <p:spPr>
          <a:xfrm>
            <a:off x="3741498" y="2444234"/>
            <a:ext cx="1234582" cy="340668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4" name="Connettore 1 303">
            <a:extLst>
              <a:ext uri="{FF2B5EF4-FFF2-40B4-BE49-F238E27FC236}">
                <a16:creationId xmlns:a16="http://schemas.microsoft.com/office/drawing/2014/main" id="{8E6D0E04-89AB-A0EC-9CE8-3E75A5F30943}"/>
              </a:ext>
            </a:extLst>
          </p:cNvPr>
          <p:cNvCxnSpPr>
            <a:cxnSpLocks/>
            <a:stCxn id="150" idx="3"/>
            <a:endCxn id="201" idx="2"/>
          </p:cNvCxnSpPr>
          <p:nvPr/>
        </p:nvCxnSpPr>
        <p:spPr>
          <a:xfrm>
            <a:off x="3741498" y="2444234"/>
            <a:ext cx="1234506" cy="386925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2" name="Connettore 1 311">
            <a:extLst>
              <a:ext uri="{FF2B5EF4-FFF2-40B4-BE49-F238E27FC236}">
                <a16:creationId xmlns:a16="http://schemas.microsoft.com/office/drawing/2014/main" id="{E5D78380-B5F2-DB21-5385-4F213CB0E061}"/>
              </a:ext>
            </a:extLst>
          </p:cNvPr>
          <p:cNvCxnSpPr>
            <a:cxnSpLocks/>
            <a:stCxn id="151" idx="3"/>
            <a:endCxn id="192" idx="2"/>
          </p:cNvCxnSpPr>
          <p:nvPr/>
        </p:nvCxnSpPr>
        <p:spPr>
          <a:xfrm flipV="1">
            <a:off x="3718253" y="1536962"/>
            <a:ext cx="1285773" cy="207252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5" name="Connettore 1 314">
            <a:extLst>
              <a:ext uri="{FF2B5EF4-FFF2-40B4-BE49-F238E27FC236}">
                <a16:creationId xmlns:a16="http://schemas.microsoft.com/office/drawing/2014/main" id="{2C9DE21F-8D8D-ABC4-65FD-008B31B41985}"/>
              </a:ext>
            </a:extLst>
          </p:cNvPr>
          <p:cNvCxnSpPr>
            <a:cxnSpLocks/>
            <a:stCxn id="151" idx="3"/>
            <a:endCxn id="193" idx="2"/>
          </p:cNvCxnSpPr>
          <p:nvPr/>
        </p:nvCxnSpPr>
        <p:spPr>
          <a:xfrm flipV="1">
            <a:off x="3718253" y="2016301"/>
            <a:ext cx="1285773" cy="159318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8" name="Connettore 1 317">
            <a:extLst>
              <a:ext uri="{FF2B5EF4-FFF2-40B4-BE49-F238E27FC236}">
                <a16:creationId xmlns:a16="http://schemas.microsoft.com/office/drawing/2014/main" id="{22C616D8-6B83-248A-B566-E2DEDA82F148}"/>
              </a:ext>
            </a:extLst>
          </p:cNvPr>
          <p:cNvCxnSpPr>
            <a:cxnSpLocks/>
            <a:stCxn id="151" idx="3"/>
            <a:endCxn id="194" idx="2"/>
          </p:cNvCxnSpPr>
          <p:nvPr/>
        </p:nvCxnSpPr>
        <p:spPr>
          <a:xfrm flipV="1">
            <a:off x="3718253" y="2480406"/>
            <a:ext cx="1261970" cy="112907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1" name="Connettore 1 320">
            <a:extLst>
              <a:ext uri="{FF2B5EF4-FFF2-40B4-BE49-F238E27FC236}">
                <a16:creationId xmlns:a16="http://schemas.microsoft.com/office/drawing/2014/main" id="{6B8118E2-3AE4-5E13-85FB-FFB2633CFD82}"/>
              </a:ext>
            </a:extLst>
          </p:cNvPr>
          <p:cNvCxnSpPr>
            <a:cxnSpLocks/>
            <a:stCxn id="151" idx="3"/>
            <a:endCxn id="195" idx="2"/>
          </p:cNvCxnSpPr>
          <p:nvPr/>
        </p:nvCxnSpPr>
        <p:spPr>
          <a:xfrm flipV="1">
            <a:off x="3718253" y="2945115"/>
            <a:ext cx="1261359" cy="66436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4" name="Connettore 1 323">
            <a:extLst>
              <a:ext uri="{FF2B5EF4-FFF2-40B4-BE49-F238E27FC236}">
                <a16:creationId xmlns:a16="http://schemas.microsoft.com/office/drawing/2014/main" id="{94EFE1FA-A425-FF64-35A9-FA4C64F9AD03}"/>
              </a:ext>
            </a:extLst>
          </p:cNvPr>
          <p:cNvCxnSpPr>
            <a:cxnSpLocks/>
            <a:stCxn id="192" idx="2"/>
            <a:endCxn id="152" idx="3"/>
          </p:cNvCxnSpPr>
          <p:nvPr/>
        </p:nvCxnSpPr>
        <p:spPr>
          <a:xfrm flipH="1">
            <a:off x="3732093" y="1536962"/>
            <a:ext cx="1271932" cy="428587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7" name="Connettore 1 326">
            <a:extLst>
              <a:ext uri="{FF2B5EF4-FFF2-40B4-BE49-F238E27FC236}">
                <a16:creationId xmlns:a16="http://schemas.microsoft.com/office/drawing/2014/main" id="{3EC88991-90E0-130B-D480-854974ED58BF}"/>
              </a:ext>
            </a:extLst>
          </p:cNvPr>
          <p:cNvCxnSpPr>
            <a:cxnSpLocks/>
            <a:stCxn id="193" idx="2"/>
            <a:endCxn id="152" idx="3"/>
          </p:cNvCxnSpPr>
          <p:nvPr/>
        </p:nvCxnSpPr>
        <p:spPr>
          <a:xfrm flipH="1">
            <a:off x="3732093" y="2016301"/>
            <a:ext cx="1271932" cy="380653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0" name="Connettore 1 329">
            <a:extLst>
              <a:ext uri="{FF2B5EF4-FFF2-40B4-BE49-F238E27FC236}">
                <a16:creationId xmlns:a16="http://schemas.microsoft.com/office/drawing/2014/main" id="{8DB9D913-A5E3-C364-DA05-649A1D9C468D}"/>
              </a:ext>
            </a:extLst>
          </p:cNvPr>
          <p:cNvCxnSpPr>
            <a:cxnSpLocks/>
            <a:stCxn id="194" idx="2"/>
            <a:endCxn id="152" idx="3"/>
          </p:cNvCxnSpPr>
          <p:nvPr/>
        </p:nvCxnSpPr>
        <p:spPr>
          <a:xfrm flipH="1">
            <a:off x="3732093" y="2480406"/>
            <a:ext cx="1248130" cy="334243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3" name="Connettore 1 332">
            <a:extLst>
              <a:ext uri="{FF2B5EF4-FFF2-40B4-BE49-F238E27FC236}">
                <a16:creationId xmlns:a16="http://schemas.microsoft.com/office/drawing/2014/main" id="{66086F75-FA45-2460-E79E-1926E50A8E05}"/>
              </a:ext>
            </a:extLst>
          </p:cNvPr>
          <p:cNvCxnSpPr>
            <a:cxnSpLocks/>
            <a:stCxn id="195" idx="2"/>
            <a:endCxn id="152" idx="3"/>
          </p:cNvCxnSpPr>
          <p:nvPr/>
        </p:nvCxnSpPr>
        <p:spPr>
          <a:xfrm flipH="1">
            <a:off x="3732093" y="2945115"/>
            <a:ext cx="1247518" cy="28777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6" name="Connettore 1 335">
            <a:extLst>
              <a:ext uri="{FF2B5EF4-FFF2-40B4-BE49-F238E27FC236}">
                <a16:creationId xmlns:a16="http://schemas.microsoft.com/office/drawing/2014/main" id="{7E4B7D8A-FDC4-00EB-9BE3-1011C59C1984}"/>
              </a:ext>
            </a:extLst>
          </p:cNvPr>
          <p:cNvCxnSpPr>
            <a:cxnSpLocks/>
            <a:stCxn id="196" idx="2"/>
            <a:endCxn id="151" idx="3"/>
          </p:cNvCxnSpPr>
          <p:nvPr/>
        </p:nvCxnSpPr>
        <p:spPr>
          <a:xfrm flipH="1">
            <a:off x="3718253" y="3407691"/>
            <a:ext cx="1261283" cy="20179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9" name="Connettore 1 338">
            <a:extLst>
              <a:ext uri="{FF2B5EF4-FFF2-40B4-BE49-F238E27FC236}">
                <a16:creationId xmlns:a16="http://schemas.microsoft.com/office/drawing/2014/main" id="{CBDCA311-6A08-B4CC-C74F-60FCC94796E0}"/>
              </a:ext>
            </a:extLst>
          </p:cNvPr>
          <p:cNvCxnSpPr>
            <a:cxnSpLocks/>
            <a:stCxn id="196" idx="2"/>
            <a:endCxn id="152" idx="3"/>
          </p:cNvCxnSpPr>
          <p:nvPr/>
        </p:nvCxnSpPr>
        <p:spPr>
          <a:xfrm flipH="1">
            <a:off x="3732093" y="3407691"/>
            <a:ext cx="1247442" cy="241514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2" name="Connettore 1 341">
            <a:extLst>
              <a:ext uri="{FF2B5EF4-FFF2-40B4-BE49-F238E27FC236}">
                <a16:creationId xmlns:a16="http://schemas.microsoft.com/office/drawing/2014/main" id="{36BC429B-F76D-0DBB-EC21-B1E29C7639F2}"/>
              </a:ext>
            </a:extLst>
          </p:cNvPr>
          <p:cNvCxnSpPr>
            <a:cxnSpLocks/>
            <a:stCxn id="197" idx="2"/>
            <a:endCxn id="151" idx="3"/>
          </p:cNvCxnSpPr>
          <p:nvPr/>
        </p:nvCxnSpPr>
        <p:spPr>
          <a:xfrm flipH="1" flipV="1">
            <a:off x="3718253" y="3609483"/>
            <a:ext cx="1282242" cy="83327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5" name="Connettore 1 344">
            <a:extLst>
              <a:ext uri="{FF2B5EF4-FFF2-40B4-BE49-F238E27FC236}">
                <a16:creationId xmlns:a16="http://schemas.microsoft.com/office/drawing/2014/main" id="{97D85774-ADEE-F2B4-AA11-6726C2C9CEFA}"/>
              </a:ext>
            </a:extLst>
          </p:cNvPr>
          <p:cNvCxnSpPr>
            <a:cxnSpLocks/>
            <a:stCxn id="197" idx="2"/>
            <a:endCxn id="152" idx="3"/>
          </p:cNvCxnSpPr>
          <p:nvPr/>
        </p:nvCxnSpPr>
        <p:spPr>
          <a:xfrm flipH="1">
            <a:off x="3732093" y="4442762"/>
            <a:ext cx="1268401" cy="138007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8" name="Connettore 1 347">
            <a:extLst>
              <a:ext uri="{FF2B5EF4-FFF2-40B4-BE49-F238E27FC236}">
                <a16:creationId xmlns:a16="http://schemas.microsoft.com/office/drawing/2014/main" id="{494426E9-6DB0-7771-56E5-BC16AB34FC1F}"/>
              </a:ext>
            </a:extLst>
          </p:cNvPr>
          <p:cNvCxnSpPr>
            <a:cxnSpLocks/>
            <a:stCxn id="198" idx="2"/>
            <a:endCxn id="151" idx="3"/>
          </p:cNvCxnSpPr>
          <p:nvPr/>
        </p:nvCxnSpPr>
        <p:spPr>
          <a:xfrm flipH="1" flipV="1">
            <a:off x="3718253" y="3609483"/>
            <a:ext cx="1282242" cy="131261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1" name="Connettore 1 350">
            <a:extLst>
              <a:ext uri="{FF2B5EF4-FFF2-40B4-BE49-F238E27FC236}">
                <a16:creationId xmlns:a16="http://schemas.microsoft.com/office/drawing/2014/main" id="{701FC115-AE62-07D9-A5F1-CA568935B50B}"/>
              </a:ext>
            </a:extLst>
          </p:cNvPr>
          <p:cNvCxnSpPr>
            <a:cxnSpLocks/>
            <a:stCxn id="199" idx="2"/>
            <a:endCxn id="151" idx="3"/>
          </p:cNvCxnSpPr>
          <p:nvPr/>
        </p:nvCxnSpPr>
        <p:spPr>
          <a:xfrm flipH="1" flipV="1">
            <a:off x="3718253" y="3609483"/>
            <a:ext cx="1258439" cy="177672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6" name="Connettore 1 355">
            <a:extLst>
              <a:ext uri="{FF2B5EF4-FFF2-40B4-BE49-F238E27FC236}">
                <a16:creationId xmlns:a16="http://schemas.microsoft.com/office/drawing/2014/main" id="{489A9100-1A2C-E73B-7F79-F9628CC83F08}"/>
              </a:ext>
            </a:extLst>
          </p:cNvPr>
          <p:cNvCxnSpPr>
            <a:cxnSpLocks/>
            <a:stCxn id="199" idx="2"/>
            <a:endCxn id="152" idx="3"/>
          </p:cNvCxnSpPr>
          <p:nvPr/>
        </p:nvCxnSpPr>
        <p:spPr>
          <a:xfrm flipH="1">
            <a:off x="3732093" y="5386207"/>
            <a:ext cx="1244598" cy="4366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1" name="Connettore 1 360">
            <a:extLst>
              <a:ext uri="{FF2B5EF4-FFF2-40B4-BE49-F238E27FC236}">
                <a16:creationId xmlns:a16="http://schemas.microsoft.com/office/drawing/2014/main" id="{89962D7F-ABE9-F8B4-DEAE-14FD73057D63}"/>
              </a:ext>
            </a:extLst>
          </p:cNvPr>
          <p:cNvCxnSpPr>
            <a:cxnSpLocks/>
            <a:stCxn id="198" idx="2"/>
            <a:endCxn id="152" idx="3"/>
          </p:cNvCxnSpPr>
          <p:nvPr/>
        </p:nvCxnSpPr>
        <p:spPr>
          <a:xfrm flipH="1">
            <a:off x="3732093" y="4922101"/>
            <a:ext cx="1268401" cy="90073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4" name="Connettore 1 363">
            <a:extLst>
              <a:ext uri="{FF2B5EF4-FFF2-40B4-BE49-F238E27FC236}">
                <a16:creationId xmlns:a16="http://schemas.microsoft.com/office/drawing/2014/main" id="{B5CD6F6B-99BA-6408-AB17-7AEBD2B55F56}"/>
              </a:ext>
            </a:extLst>
          </p:cNvPr>
          <p:cNvCxnSpPr>
            <a:cxnSpLocks/>
            <a:stCxn id="200" idx="2"/>
            <a:endCxn id="151" idx="3"/>
          </p:cNvCxnSpPr>
          <p:nvPr/>
        </p:nvCxnSpPr>
        <p:spPr>
          <a:xfrm flipH="1" flipV="1">
            <a:off x="3718253" y="3609483"/>
            <a:ext cx="1257827" cy="224143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7" name="Connettore 1 366">
            <a:extLst>
              <a:ext uri="{FF2B5EF4-FFF2-40B4-BE49-F238E27FC236}">
                <a16:creationId xmlns:a16="http://schemas.microsoft.com/office/drawing/2014/main" id="{D99EE9A9-E842-9C87-99A2-4E5F2BA59FC7}"/>
              </a:ext>
            </a:extLst>
          </p:cNvPr>
          <p:cNvCxnSpPr>
            <a:cxnSpLocks/>
            <a:stCxn id="200" idx="2"/>
            <a:endCxn id="152" idx="3"/>
          </p:cNvCxnSpPr>
          <p:nvPr/>
        </p:nvCxnSpPr>
        <p:spPr>
          <a:xfrm flipH="1" flipV="1">
            <a:off x="3732093" y="5822838"/>
            <a:ext cx="1243987" cy="2807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0" name="Connettore 1 369">
            <a:extLst>
              <a:ext uri="{FF2B5EF4-FFF2-40B4-BE49-F238E27FC236}">
                <a16:creationId xmlns:a16="http://schemas.microsoft.com/office/drawing/2014/main" id="{3FDDC821-92CA-96A7-FA61-95B8248F1242}"/>
              </a:ext>
            </a:extLst>
          </p:cNvPr>
          <p:cNvCxnSpPr>
            <a:cxnSpLocks/>
            <a:stCxn id="201" idx="2"/>
            <a:endCxn id="151" idx="3"/>
          </p:cNvCxnSpPr>
          <p:nvPr/>
        </p:nvCxnSpPr>
        <p:spPr>
          <a:xfrm flipH="1" flipV="1">
            <a:off x="3718253" y="3609483"/>
            <a:ext cx="1257752" cy="270400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3" name="Connettore 1 372">
            <a:extLst>
              <a:ext uri="{FF2B5EF4-FFF2-40B4-BE49-F238E27FC236}">
                <a16:creationId xmlns:a16="http://schemas.microsoft.com/office/drawing/2014/main" id="{EF331DC6-A49D-A588-37D7-1A5ADB7D0497}"/>
              </a:ext>
            </a:extLst>
          </p:cNvPr>
          <p:cNvCxnSpPr>
            <a:cxnSpLocks/>
            <a:stCxn id="201" idx="2"/>
            <a:endCxn id="152" idx="3"/>
          </p:cNvCxnSpPr>
          <p:nvPr/>
        </p:nvCxnSpPr>
        <p:spPr>
          <a:xfrm flipH="1" flipV="1">
            <a:off x="3732093" y="5822838"/>
            <a:ext cx="1243911" cy="49065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Rettangolo con angoli arrotondati 376">
                <a:extLst>
                  <a:ext uri="{FF2B5EF4-FFF2-40B4-BE49-F238E27FC236}">
                    <a16:creationId xmlns:a16="http://schemas.microsoft.com/office/drawing/2014/main" id="{84FA1EC2-A2D1-028C-6989-034061AF39B7}"/>
                  </a:ext>
                </a:extLst>
              </p:cNvPr>
              <p:cNvSpPr/>
              <p:nvPr/>
            </p:nvSpPr>
            <p:spPr>
              <a:xfrm>
                <a:off x="7166197" y="4820474"/>
                <a:ext cx="1459430" cy="522400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7" name="Rettangolo con angoli arrotondati 376">
                <a:extLst>
                  <a:ext uri="{FF2B5EF4-FFF2-40B4-BE49-F238E27FC236}">
                    <a16:creationId xmlns:a16="http://schemas.microsoft.com/office/drawing/2014/main" id="{84FA1EC2-A2D1-028C-6989-034061AF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197" y="4820474"/>
                <a:ext cx="1459430" cy="522400"/>
              </a:xfrm>
              <a:prstGeom prst="roundRect">
                <a:avLst/>
              </a:prstGeom>
              <a:blipFill>
                <a:blip r:embed="rId7"/>
                <a:stretch>
                  <a:fillRect l="-855" b="-11628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8" name="Rettangolo con angoli arrotondati 377">
                <a:extLst>
                  <a:ext uri="{FF2B5EF4-FFF2-40B4-BE49-F238E27FC236}">
                    <a16:creationId xmlns:a16="http://schemas.microsoft.com/office/drawing/2014/main" id="{44D44545-EEF1-CDA6-8C5D-BD3A400A3189}"/>
                  </a:ext>
                </a:extLst>
              </p:cNvPr>
              <p:cNvSpPr/>
              <p:nvPr/>
            </p:nvSpPr>
            <p:spPr>
              <a:xfrm>
                <a:off x="7168897" y="2137991"/>
                <a:ext cx="1459430" cy="522400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8" name="Rettangolo con angoli arrotondati 377">
                <a:extLst>
                  <a:ext uri="{FF2B5EF4-FFF2-40B4-BE49-F238E27FC236}">
                    <a16:creationId xmlns:a16="http://schemas.microsoft.com/office/drawing/2014/main" id="{44D44545-EEF1-CDA6-8C5D-BD3A400A3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897" y="2137991"/>
                <a:ext cx="1459430" cy="522400"/>
              </a:xfrm>
              <a:prstGeom prst="roundRect">
                <a:avLst/>
              </a:prstGeom>
              <a:blipFill>
                <a:blip r:embed="rId8"/>
                <a:stretch>
                  <a:fillRect b="-11628"/>
                </a:stretch>
              </a:blipFill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Connettore 1 382">
            <a:extLst>
              <a:ext uri="{FF2B5EF4-FFF2-40B4-BE49-F238E27FC236}">
                <a16:creationId xmlns:a16="http://schemas.microsoft.com/office/drawing/2014/main" id="{D0CECD27-93BD-B2B8-FDF8-570390662372}"/>
              </a:ext>
            </a:extLst>
          </p:cNvPr>
          <p:cNvCxnSpPr>
            <a:cxnSpLocks/>
            <a:stCxn id="192" idx="6"/>
            <a:endCxn id="378" idx="1"/>
          </p:cNvCxnSpPr>
          <p:nvPr/>
        </p:nvCxnSpPr>
        <p:spPr>
          <a:xfrm>
            <a:off x="5470850" y="1536962"/>
            <a:ext cx="1698047" cy="86222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6" name="Connettore 1 385">
            <a:extLst>
              <a:ext uri="{FF2B5EF4-FFF2-40B4-BE49-F238E27FC236}">
                <a16:creationId xmlns:a16="http://schemas.microsoft.com/office/drawing/2014/main" id="{8FD3194F-C3ED-3E98-1383-06C44DC6FE1A}"/>
              </a:ext>
            </a:extLst>
          </p:cNvPr>
          <p:cNvCxnSpPr>
            <a:cxnSpLocks/>
            <a:stCxn id="193" idx="6"/>
            <a:endCxn id="378" idx="1"/>
          </p:cNvCxnSpPr>
          <p:nvPr/>
        </p:nvCxnSpPr>
        <p:spPr>
          <a:xfrm>
            <a:off x="5470850" y="2016301"/>
            <a:ext cx="1698047" cy="38289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Connettore 1 388">
            <a:extLst>
              <a:ext uri="{FF2B5EF4-FFF2-40B4-BE49-F238E27FC236}">
                <a16:creationId xmlns:a16="http://schemas.microsoft.com/office/drawing/2014/main" id="{129BA7C7-3CAE-D462-CCE5-F508492EC92B}"/>
              </a:ext>
            </a:extLst>
          </p:cNvPr>
          <p:cNvCxnSpPr>
            <a:cxnSpLocks/>
            <a:stCxn id="194" idx="6"/>
            <a:endCxn id="378" idx="1"/>
          </p:cNvCxnSpPr>
          <p:nvPr/>
        </p:nvCxnSpPr>
        <p:spPr>
          <a:xfrm flipV="1">
            <a:off x="5447047" y="2399191"/>
            <a:ext cx="1721849" cy="812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2" name="Connettore 1 391">
            <a:extLst>
              <a:ext uri="{FF2B5EF4-FFF2-40B4-BE49-F238E27FC236}">
                <a16:creationId xmlns:a16="http://schemas.microsoft.com/office/drawing/2014/main" id="{8E5FBC42-809F-A2A8-8A6A-C4218A1FFE22}"/>
              </a:ext>
            </a:extLst>
          </p:cNvPr>
          <p:cNvCxnSpPr>
            <a:cxnSpLocks/>
            <a:stCxn id="195" idx="6"/>
            <a:endCxn id="378" idx="1"/>
          </p:cNvCxnSpPr>
          <p:nvPr/>
        </p:nvCxnSpPr>
        <p:spPr>
          <a:xfrm flipV="1">
            <a:off x="5446436" y="2399191"/>
            <a:ext cx="1722461" cy="5459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5" name="Connettore 1 394">
            <a:extLst>
              <a:ext uri="{FF2B5EF4-FFF2-40B4-BE49-F238E27FC236}">
                <a16:creationId xmlns:a16="http://schemas.microsoft.com/office/drawing/2014/main" id="{DD952114-A6C9-546F-05BB-3FD5556B4984}"/>
              </a:ext>
            </a:extLst>
          </p:cNvPr>
          <p:cNvCxnSpPr>
            <a:cxnSpLocks/>
            <a:stCxn id="196" idx="6"/>
            <a:endCxn id="378" idx="1"/>
          </p:cNvCxnSpPr>
          <p:nvPr/>
        </p:nvCxnSpPr>
        <p:spPr>
          <a:xfrm flipV="1">
            <a:off x="5446360" y="2399191"/>
            <a:ext cx="1722537" cy="10085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8" name="Connettore 1 397">
            <a:extLst>
              <a:ext uri="{FF2B5EF4-FFF2-40B4-BE49-F238E27FC236}">
                <a16:creationId xmlns:a16="http://schemas.microsoft.com/office/drawing/2014/main" id="{721BB221-9629-6A86-1646-480719FD981C}"/>
              </a:ext>
            </a:extLst>
          </p:cNvPr>
          <p:cNvCxnSpPr>
            <a:cxnSpLocks/>
            <a:stCxn id="197" idx="6"/>
            <a:endCxn id="377" idx="1"/>
          </p:cNvCxnSpPr>
          <p:nvPr/>
        </p:nvCxnSpPr>
        <p:spPr>
          <a:xfrm>
            <a:off x="5467318" y="4442762"/>
            <a:ext cx="1698878" cy="63891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1" name="Connettore 1 400">
            <a:extLst>
              <a:ext uri="{FF2B5EF4-FFF2-40B4-BE49-F238E27FC236}">
                <a16:creationId xmlns:a16="http://schemas.microsoft.com/office/drawing/2014/main" id="{7707B81C-DCB3-1E12-583B-DBF79F3C1E89}"/>
              </a:ext>
            </a:extLst>
          </p:cNvPr>
          <p:cNvCxnSpPr>
            <a:cxnSpLocks/>
            <a:stCxn id="198" idx="6"/>
            <a:endCxn id="377" idx="1"/>
          </p:cNvCxnSpPr>
          <p:nvPr/>
        </p:nvCxnSpPr>
        <p:spPr>
          <a:xfrm>
            <a:off x="5467318" y="4922101"/>
            <a:ext cx="1698878" cy="1595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4" name="Connettore 1 403">
            <a:extLst>
              <a:ext uri="{FF2B5EF4-FFF2-40B4-BE49-F238E27FC236}">
                <a16:creationId xmlns:a16="http://schemas.microsoft.com/office/drawing/2014/main" id="{F5E7D389-F69E-8128-E855-F1096F4EED23}"/>
              </a:ext>
            </a:extLst>
          </p:cNvPr>
          <p:cNvCxnSpPr>
            <a:cxnSpLocks/>
            <a:stCxn id="199" idx="6"/>
            <a:endCxn id="377" idx="1"/>
          </p:cNvCxnSpPr>
          <p:nvPr/>
        </p:nvCxnSpPr>
        <p:spPr>
          <a:xfrm flipV="1">
            <a:off x="5443516" y="5081674"/>
            <a:ext cx="1722681" cy="30453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7" name="Connettore 1 406">
            <a:extLst>
              <a:ext uri="{FF2B5EF4-FFF2-40B4-BE49-F238E27FC236}">
                <a16:creationId xmlns:a16="http://schemas.microsoft.com/office/drawing/2014/main" id="{38DD17A3-DA5A-6B5F-DA2B-061620B4CD50}"/>
              </a:ext>
            </a:extLst>
          </p:cNvPr>
          <p:cNvCxnSpPr>
            <a:cxnSpLocks/>
            <a:stCxn id="200" idx="6"/>
            <a:endCxn id="377" idx="1"/>
          </p:cNvCxnSpPr>
          <p:nvPr/>
        </p:nvCxnSpPr>
        <p:spPr>
          <a:xfrm flipV="1">
            <a:off x="5442904" y="5081674"/>
            <a:ext cx="1723292" cy="76924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0" name="Connettore 1 409">
            <a:extLst>
              <a:ext uri="{FF2B5EF4-FFF2-40B4-BE49-F238E27FC236}">
                <a16:creationId xmlns:a16="http://schemas.microsoft.com/office/drawing/2014/main" id="{96D5F371-9968-10A5-A6F3-0F61C5EC2680}"/>
              </a:ext>
            </a:extLst>
          </p:cNvPr>
          <p:cNvCxnSpPr>
            <a:cxnSpLocks/>
            <a:stCxn id="201" idx="6"/>
            <a:endCxn id="377" idx="1"/>
          </p:cNvCxnSpPr>
          <p:nvPr/>
        </p:nvCxnSpPr>
        <p:spPr>
          <a:xfrm flipV="1">
            <a:off x="5442828" y="5081674"/>
            <a:ext cx="1723368" cy="123181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3" name="CasellaDiTesto 412">
            <a:extLst>
              <a:ext uri="{FF2B5EF4-FFF2-40B4-BE49-F238E27FC236}">
                <a16:creationId xmlns:a16="http://schemas.microsoft.com/office/drawing/2014/main" id="{142814BE-909E-9393-581E-309A286C9B1E}"/>
              </a:ext>
            </a:extLst>
          </p:cNvPr>
          <p:cNvSpPr txBox="1"/>
          <p:nvPr/>
        </p:nvSpPr>
        <p:spPr>
          <a:xfrm>
            <a:off x="10728477" y="1824373"/>
            <a:ext cx="31290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FA7851D4-7985-0E24-70BF-384FCB11161C}"/>
              </a:ext>
            </a:extLst>
          </p:cNvPr>
          <p:cNvSpPr txBox="1"/>
          <p:nvPr/>
        </p:nvSpPr>
        <p:spPr>
          <a:xfrm>
            <a:off x="9972046" y="2380834"/>
            <a:ext cx="31290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415" name="CasellaDiTesto 414">
            <a:extLst>
              <a:ext uri="{FF2B5EF4-FFF2-40B4-BE49-F238E27FC236}">
                <a16:creationId xmlns:a16="http://schemas.microsoft.com/office/drawing/2014/main" id="{67A8D5D9-3F55-E6F0-0334-8056FEA3AB75}"/>
              </a:ext>
            </a:extLst>
          </p:cNvPr>
          <p:cNvSpPr txBox="1"/>
          <p:nvPr/>
        </p:nvSpPr>
        <p:spPr>
          <a:xfrm>
            <a:off x="10028317" y="3385338"/>
            <a:ext cx="26321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cxnSp>
        <p:nvCxnSpPr>
          <p:cNvPr id="69" name="Connettore 1 68">
            <a:extLst>
              <a:ext uri="{FF2B5EF4-FFF2-40B4-BE49-F238E27FC236}">
                <a16:creationId xmlns:a16="http://schemas.microsoft.com/office/drawing/2014/main" id="{87FFB130-C867-552F-8596-7004235C568A}"/>
              </a:ext>
            </a:extLst>
          </p:cNvPr>
          <p:cNvCxnSpPr/>
          <p:nvPr/>
        </p:nvCxnSpPr>
        <p:spPr>
          <a:xfrm>
            <a:off x="3370730" y="4385538"/>
            <a:ext cx="0" cy="794474"/>
          </a:xfrm>
          <a:prstGeom prst="line">
            <a:avLst/>
          </a:prstGeom>
          <a:ln w="82550" cap="rnd">
            <a:solidFill>
              <a:schemeClr val="accent5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63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 2013-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 2013-2022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Biazzo  Indaco</dc:creator>
  <cp:lastModifiedBy>Biazzo  Indaco</cp:lastModifiedBy>
  <cp:revision>5</cp:revision>
  <dcterms:created xsi:type="dcterms:W3CDTF">2023-01-09T11:14:16Z</dcterms:created>
  <dcterms:modified xsi:type="dcterms:W3CDTF">2023-02-05T23:46:23Z</dcterms:modified>
</cp:coreProperties>
</file>