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9F07B23-310C-4D41-8D40-F3B5559E048A}">
          <p14:sldIdLst>
            <p14:sldId id="260"/>
          </p14:sldIdLst>
        </p14:section>
        <p14:section name="scartate" id="{0392D313-B8CC-8849-94F0-AAC1C5022D0C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/>
    <p:restoredTop sz="94690"/>
  </p:normalViewPr>
  <p:slideViewPr>
    <p:cSldViewPr snapToGrid="0">
      <p:cViewPr>
        <p:scale>
          <a:sx n="82" d="100"/>
          <a:sy n="82" d="100"/>
        </p:scale>
        <p:origin x="1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B66A-7473-6D47-AD7F-ABD837CE5D08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F923-2A48-A147-8FE6-B1953850D8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EE5FC-EC71-426A-5FDD-AC19FC778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F0D474-F09E-C7B1-7B01-56A186A7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339C8E-F86C-7DDE-F25B-D56831D4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386150-6797-2C41-68AB-07F51D59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8D36B-25C2-1689-E830-231CD89C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B885F-DFB5-064D-ED7E-F9A05C9B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392B6B-5D6E-B3A7-4719-B2B36437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02F871-0FBB-DB7D-1678-5656D98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49FA8C-9DCC-48D2-4F66-5C03BDDD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772D9-1230-A7FF-3120-1043FF78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A543BE-597C-CED5-73E0-734DBE30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22B225-26DC-1536-AD29-907A3403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CD76B-129E-B0C8-BD1F-45ABA5C9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A80A4-8E20-3AAF-43B7-960C0DE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3E8469-37F6-4A20-0E5E-71F983AC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05FA5-DEFB-B828-C9E6-D8E62438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A9A0C-1538-19EC-1C16-D638CD39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CE051-99E7-3554-946B-BE00C55C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3EBC64-840A-BD83-6CE6-044C54F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1CDA27-1B4B-7629-8944-CCA71A63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9BD28-4EB3-21BB-FF06-D9BC1E50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97BD13-F6B8-D1DA-C34F-A10466B2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E8A52D-968B-77FD-9941-B552B323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A0622-8731-EB48-CD86-65C608F8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05A1A4-E568-7B86-40B6-AEF7C6C9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E80B7-FCF1-BD12-0CF9-E2E53E59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3CD8F-853E-A22B-A520-85A83BF8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553FDE-1AD2-9F84-9A97-DBE47855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99DE5B-605A-423C-B1E5-DEAC225C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DFF18F-78D2-DE25-E97F-687B8F5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8EC2F8-4241-5DD0-DE5A-DBB9740C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E70C9-5C05-E027-A285-C15E725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0C566B-0DF5-CF56-1C6F-82098B68F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0EF2EB-8D29-EE76-D02F-F92574C6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C93CC5-EC81-765F-7669-B9BC67B5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C8564B-E970-573C-DF23-A161DB553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BF8FE5-5D5D-6642-8FA1-EB2DFAF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98C6F0-4EA4-EA64-6DA0-758480D5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8F2694-CD33-307B-DD89-8FEC3DB9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F0A78-43CF-A3BD-0AB3-B5FCC2E9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763C57-9E86-A2D4-50AD-32B56DB4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3D8CC2-57C3-3E5E-DCCB-510C4CF5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58502A-7CED-B809-B302-1E71702E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2F5CB4-54BC-9778-2398-87F4AAB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7ED9BE-B423-26DA-9CDD-507F9744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59616-2635-4788-E1EC-72FF4328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6B6C4-3F20-45AC-26FD-54B0A74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584B7-5CBC-437C-299F-1B9CBC60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430A-45C9-B5D1-B4A7-7DA3C7DC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17BE53-70FB-96AE-AEBA-B15EDA7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F919E8-822D-A8E2-F18A-1C77B36B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9E985-DFC2-C8A3-F4F4-78D7DC0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F016FF-6280-BE70-3BA5-5CAF5257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E4A344-8C52-B9AF-9B19-BEC4B44B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FDFDD-C753-F88E-06C3-73664BF2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39093-0143-AD0B-19B4-42E785A1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87C716-A3AA-3E36-2871-3B4CCDD0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61CF14-0170-FF06-8B9F-A2012E2D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17A3825-66F7-051F-2C85-6729A63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3C77A7-9501-02C0-6148-F860ED6C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7A728-B4E9-3511-CAB8-421BAAD8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09DE-2ED3-8F4B-8DCF-EAD60642C3D1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62C7A-C229-217C-545E-D22077D83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4929A-472F-F5AD-2705-F29F2D17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2AED-77A6-0C44-BCBF-AF6E02D5CCD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Σ</a:t>
            </a:r>
            <a:endParaRPr lang="en-US" sz="20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blipFill>
                <a:blip r:embed="rId3"/>
                <a:stretch>
                  <a:fillRect l="-7246" b="-1923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blipFill>
                <a:blip r:embed="rId4"/>
                <a:stretch>
                  <a:fillRect l="-7353" b="-1481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253587" cy="499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253587" cy="29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>
            <a:off x="2640608" y="1808339"/>
            <a:ext cx="253587" cy="850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893372"/>
            <a:ext cx="253587" cy="129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249970" cy="119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 flipV="1">
            <a:off x="2640608" y="2393190"/>
            <a:ext cx="249970" cy="86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393190"/>
            <a:ext cx="249970" cy="29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393190"/>
            <a:ext cx="249970" cy="510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743539" y="1893372"/>
            <a:ext cx="336521" cy="253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735632" y="2146418"/>
            <a:ext cx="344428" cy="2467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1038023"/>
            <a:ext cx="1998055" cy="1087889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543481" y="4783981"/>
            <a:ext cx="4176675" cy="1391017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Σ</a:t>
              </a:r>
              <a:endParaRPr lang="en-US" sz="20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8" y="3961258"/>
              <a:ext cx="516658" cy="355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529570" y="3961258"/>
              <a:ext cx="460178" cy="3580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6" y="3806794"/>
              <a:ext cx="845054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F66B3EA5-A81C-BA02-B210-523E2736D718}"/>
              </a:ext>
            </a:extLst>
          </p:cNvPr>
          <p:cNvGrpSpPr/>
          <p:nvPr/>
        </p:nvGrpSpPr>
        <p:grpSpPr>
          <a:xfrm>
            <a:off x="6433558" y="974329"/>
            <a:ext cx="5128062" cy="2318568"/>
            <a:chOff x="5921699" y="3261038"/>
            <a:chExt cx="5128062" cy="2318568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5921699" y="3626537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5921699" y="4162797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5921699" y="469905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050351" y="326103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045638" y="3939875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045638" y="45734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045638" y="520067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293018" y="3387616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293018" y="3800325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293018" y="3800325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293018" y="3800325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293018" y="3387616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293018" y="3387616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293018" y="4066453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293018" y="4066453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293018" y="4336585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293018" y="4700021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293018" y="4336585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293018" y="4872846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303208" y="3888057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7581750" y="3761479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7971511" y="3760200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7839320" y="3886779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303208" y="4066453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7581751" y="4061183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7971511" y="406085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7839321" y="4187435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301680" y="4524017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7580222" y="4397439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7969982" y="439616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7837792" y="4522739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301680" y="470241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7580223" y="469714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7969982" y="469681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7837793" y="482339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306427" y="5152055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7584969" y="5025476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7974730" y="502419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7842539" y="5150776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306427" y="5330451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7584971" y="5325181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7974730" y="5324855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7842541" y="5451433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227552" y="3760199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229933" y="377472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229933" y="404111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237287" y="438927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237287" y="46648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245006" y="497126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245006" y="52468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487503" y="3901301"/>
              <a:ext cx="652759" cy="494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140262" y="4222372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487503" y="4167696"/>
              <a:ext cx="652759" cy="2284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9494857" y="4396160"/>
              <a:ext cx="645405" cy="119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9494857" y="4396160"/>
              <a:ext cx="645405" cy="3952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9502576" y="4396160"/>
              <a:ext cx="637686" cy="7016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9502576" y="4396160"/>
              <a:ext cx="637686" cy="9772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305548" y="3261038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0735873" y="4224277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0511581" y="4392651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1010757" y="448691"/>
            <a:ext cx="29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Curie-Weiss [Exact]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/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operator [bias (h), weight (j),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𝑗𝑥</m:t>
                    </m:r>
                  </m:oMath>
                </a14:m>
                <a:r>
                  <a:rPr lang="en-US" dirty="0"/>
                  <a:t>. The params are fixed and taken from the Hamiltonian.</a:t>
                </a:r>
              </a:p>
            </p:txBody>
          </p:sp>
        </mc:Choice>
        <mc:Fallback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blipFill>
                <a:blip r:embed="rId6"/>
                <a:stretch>
                  <a:fillRect l="-885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929683" y="3748037"/>
            <a:ext cx="378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667815" y="349454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 SK spin glass [k-RSB]</a:t>
            </a:r>
          </a:p>
        </p:txBody>
      </p:sp>
      <p:sp>
        <p:nvSpPr>
          <p:cNvPr id="187" name="Parentesi quadra aperta 186">
            <a:extLst>
              <a:ext uri="{FF2B5EF4-FFF2-40B4-BE49-F238E27FC236}">
                <a16:creationId xmlns:a16="http://schemas.microsoft.com/office/drawing/2014/main" id="{01401E88-57AC-A39C-2CB0-9EBA98C230F7}"/>
              </a:ext>
            </a:extLst>
          </p:cNvPr>
          <p:cNvSpPr/>
          <p:nvPr/>
        </p:nvSpPr>
        <p:spPr>
          <a:xfrm rot="16200000">
            <a:off x="8916233" y="2215572"/>
            <a:ext cx="169106" cy="21542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E81702C-4257-2ABF-7855-752327E5CBDF}"/>
              </a:ext>
            </a:extLst>
          </p:cNvPr>
          <p:cNvSpPr txBox="1"/>
          <p:nvPr/>
        </p:nvSpPr>
        <p:spPr>
          <a:xfrm>
            <a:off x="8481841" y="3343789"/>
            <a:ext cx="11321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K+1 layers</a:t>
            </a:r>
          </a:p>
        </p:txBody>
      </p:sp>
    </p:spTree>
    <p:extLst>
      <p:ext uri="{BB962C8B-B14F-4D97-AF65-F5344CB8AC3E}">
        <p14:creationId xmlns:p14="http://schemas.microsoft.com/office/powerpoint/2010/main" val="393966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Σ</a:t>
            </a:r>
            <a:endParaRPr lang="en-US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3130216" y="1548444"/>
                <a:ext cx="569495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16" y="1548444"/>
                <a:ext cx="569495" cy="308927"/>
              </a:xfrm>
              <a:prstGeom prst="roundRect">
                <a:avLst/>
              </a:prstGeom>
              <a:blipFill>
                <a:blip r:embed="rId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3130215" y="2410739"/>
                <a:ext cx="569496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15" y="2410739"/>
                <a:ext cx="569496" cy="308927"/>
              </a:xfrm>
              <a:prstGeom prst="roundRect">
                <a:avLst/>
              </a:prstGeom>
              <a:blipFill>
                <a:blip r:embed="rId3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489608" cy="30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489608" cy="10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 flipV="1">
            <a:off x="2640608" y="1702908"/>
            <a:ext cx="489608" cy="10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702908"/>
            <a:ext cx="489608" cy="3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489607" cy="2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>
            <a:off x="2640608" y="2480188"/>
            <a:ext cx="489607" cy="8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565203"/>
            <a:ext cx="489607" cy="12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565203"/>
            <a:ext cx="489607" cy="33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699711" y="1702908"/>
            <a:ext cx="380349" cy="443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699711" y="2146418"/>
            <a:ext cx="380349" cy="418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922013"/>
            <a:ext cx="1998055" cy="1203900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658834" y="3884572"/>
            <a:ext cx="3045717" cy="1391017"/>
            <a:chOff x="626393" y="3608613"/>
            <a:chExt cx="3045717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854080" cy="608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739965" y="4185841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Σ</a:t>
              </a:r>
              <a:endParaRPr lang="en-US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854080" cy="226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40305"/>
              <a:ext cx="854080" cy="1544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40305"/>
              <a:ext cx="854080" cy="5357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040754" y="4043595"/>
              <a:ext cx="275283" cy="2967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011471" y="420821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2750942" y="4043595"/>
              <a:ext cx="260529" cy="2881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3371321" y="4177313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3270963" y="4331777"/>
              <a:ext cx="1003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316037" y="3889131"/>
              <a:ext cx="434905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 flipV="1">
              <a:off x="2040754" y="4331778"/>
              <a:ext cx="970717" cy="85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7E8FBCCE-7892-5E5F-87AB-BAA131EEC386}"/>
              </a:ext>
            </a:extLst>
          </p:cNvPr>
          <p:cNvGrpSpPr/>
          <p:nvPr/>
        </p:nvGrpSpPr>
        <p:grpSpPr>
          <a:xfrm>
            <a:off x="5921699" y="2967009"/>
            <a:ext cx="5373777" cy="2844545"/>
            <a:chOff x="1392238" y="863535"/>
            <a:chExt cx="3755405" cy="2022539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1392238" y="133247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1392238" y="171376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1392238" y="209506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2180984" y="86353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2180984" y="125753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2180984" y="170801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2180984" y="211828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e 215">
              <a:extLst>
                <a:ext uri="{FF2B5EF4-FFF2-40B4-BE49-F238E27FC236}">
                  <a16:creationId xmlns:a16="http://schemas.microsoft.com/office/drawing/2014/main" id="{634D5376-0DF3-B1A9-80F3-32BCA6EB1E23}"/>
                </a:ext>
              </a:extLst>
            </p:cNvPr>
            <p:cNvSpPr/>
            <p:nvPr/>
          </p:nvSpPr>
          <p:spPr>
            <a:xfrm>
              <a:off x="2180984" y="25427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1651730" y="953535"/>
              <a:ext cx="529254" cy="50250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 flipV="1">
              <a:off x="1651730" y="1347534"/>
              <a:ext cx="529254" cy="10850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1651730" y="1456043"/>
              <a:ext cx="529254" cy="3419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1651730" y="1456043"/>
              <a:ext cx="529254" cy="75224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Connettore 1 220">
              <a:extLst>
                <a:ext uri="{FF2B5EF4-FFF2-40B4-BE49-F238E27FC236}">
                  <a16:creationId xmlns:a16="http://schemas.microsoft.com/office/drawing/2014/main" id="{E235F354-925F-36B4-0F3C-BC1136FA1EDC}"/>
                </a:ext>
              </a:extLst>
            </p:cNvPr>
            <p:cNvCxnSpPr>
              <a:cxnSpLocks/>
              <a:stCxn id="209" idx="6"/>
              <a:endCxn id="216" idx="2"/>
            </p:cNvCxnSpPr>
            <p:nvPr/>
          </p:nvCxnSpPr>
          <p:spPr>
            <a:xfrm>
              <a:off x="1651730" y="1456043"/>
              <a:ext cx="529254" cy="117668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1651730" y="953535"/>
              <a:ext cx="529254" cy="88380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1651730" y="953535"/>
              <a:ext cx="529254" cy="126509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1651730" y="1347534"/>
              <a:ext cx="529254" cy="48980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1651730" y="1347534"/>
              <a:ext cx="529254" cy="87109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 flipV="1">
              <a:off x="1651730" y="1798016"/>
              <a:ext cx="529254" cy="3932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1651730" y="1798016"/>
              <a:ext cx="529254" cy="42061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1651730" y="1837337"/>
              <a:ext cx="529254" cy="37095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 flipV="1">
              <a:off x="1651730" y="2208288"/>
              <a:ext cx="529254" cy="1034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0" name="Connettore 1 229">
              <a:extLst>
                <a:ext uri="{FF2B5EF4-FFF2-40B4-BE49-F238E27FC236}">
                  <a16:creationId xmlns:a16="http://schemas.microsoft.com/office/drawing/2014/main" id="{342C5973-C13B-7DBC-4B69-30BF182CD297}"/>
                </a:ext>
              </a:extLst>
            </p:cNvPr>
            <p:cNvCxnSpPr>
              <a:cxnSpLocks/>
              <a:stCxn id="210" idx="6"/>
              <a:endCxn id="216" idx="2"/>
            </p:cNvCxnSpPr>
            <p:nvPr/>
          </p:nvCxnSpPr>
          <p:spPr>
            <a:xfrm>
              <a:off x="1651730" y="1837337"/>
              <a:ext cx="529254" cy="79538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2360984" y="1220690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2555640" y="1130690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2828020" y="112978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72B33533-26D5-B79D-88D2-87901475BCD6}"/>
                </a:ext>
              </a:extLst>
            </p:cNvPr>
            <p:cNvSpPr/>
            <p:nvPr/>
          </p:nvSpPr>
          <p:spPr>
            <a:xfrm>
              <a:off x="3117192" y="1129780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2735640" y="1219781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6" name="Connettore 1 235">
              <a:extLst>
                <a:ext uri="{FF2B5EF4-FFF2-40B4-BE49-F238E27FC236}">
                  <a16:creationId xmlns:a16="http://schemas.microsoft.com/office/drawing/2014/main" id="{D4AF560C-B01B-748D-CF09-E4622568D09B}"/>
                </a:ext>
              </a:extLst>
            </p:cNvPr>
            <p:cNvCxnSpPr>
              <a:cxnSpLocks/>
              <a:stCxn id="234" idx="1"/>
              <a:endCxn id="233" idx="6"/>
            </p:cNvCxnSpPr>
            <p:nvPr/>
          </p:nvCxnSpPr>
          <p:spPr>
            <a:xfrm flipH="1" flipV="1">
              <a:off x="3008020" y="1219781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2360984" y="1347534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2555641" y="1343787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2828020" y="134355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77558CF0-0D40-3EA1-559C-5DF8876277F5}"/>
                </a:ext>
              </a:extLst>
            </p:cNvPr>
            <p:cNvSpPr/>
            <p:nvPr/>
          </p:nvSpPr>
          <p:spPr>
            <a:xfrm>
              <a:off x="3117192" y="1343422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2735641" y="1433555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2" name="Connettore 1 241">
              <a:extLst>
                <a:ext uri="{FF2B5EF4-FFF2-40B4-BE49-F238E27FC236}">
                  <a16:creationId xmlns:a16="http://schemas.microsoft.com/office/drawing/2014/main" id="{D5FBE0FB-3A49-505E-A4A0-3BC2329C6FD6}"/>
                </a:ext>
              </a:extLst>
            </p:cNvPr>
            <p:cNvCxnSpPr>
              <a:cxnSpLocks/>
              <a:stCxn id="239" idx="6"/>
              <a:endCxn id="240" idx="1"/>
            </p:cNvCxnSpPr>
            <p:nvPr/>
          </p:nvCxnSpPr>
          <p:spPr>
            <a:xfrm>
              <a:off x="3008020" y="1433555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2359916" y="1672873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2554572" y="1582873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2826952" y="158196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ttangolo con angoli arrotondati 245">
              <a:extLst>
                <a:ext uri="{FF2B5EF4-FFF2-40B4-BE49-F238E27FC236}">
                  <a16:creationId xmlns:a16="http://schemas.microsoft.com/office/drawing/2014/main" id="{9E378BD1-6740-6536-2700-ABA05AE76EEB}"/>
                </a:ext>
              </a:extLst>
            </p:cNvPr>
            <p:cNvSpPr/>
            <p:nvPr/>
          </p:nvSpPr>
          <p:spPr>
            <a:xfrm>
              <a:off x="3116124" y="1581963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2734572" y="1671964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8" name="Connettore 1 247">
              <a:extLst>
                <a:ext uri="{FF2B5EF4-FFF2-40B4-BE49-F238E27FC236}">
                  <a16:creationId xmlns:a16="http://schemas.microsoft.com/office/drawing/2014/main" id="{BD35D420-B73D-1057-20C6-08211DD08254}"/>
                </a:ext>
              </a:extLst>
            </p:cNvPr>
            <p:cNvCxnSpPr>
              <a:cxnSpLocks/>
              <a:stCxn id="246" idx="1"/>
              <a:endCxn id="245" idx="6"/>
            </p:cNvCxnSpPr>
            <p:nvPr/>
          </p:nvCxnSpPr>
          <p:spPr>
            <a:xfrm flipH="1" flipV="1">
              <a:off x="3006952" y="1671964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2359916" y="1799717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2554573" y="1795970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2826952" y="179573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27C0D3EB-214E-C05B-E70C-6229D8BABDC5}"/>
                </a:ext>
              </a:extLst>
            </p:cNvPr>
            <p:cNvSpPr/>
            <p:nvPr/>
          </p:nvSpPr>
          <p:spPr>
            <a:xfrm>
              <a:off x="3116124" y="1795605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2734573" y="1885738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4" name="Connettore 1 253">
              <a:extLst>
                <a:ext uri="{FF2B5EF4-FFF2-40B4-BE49-F238E27FC236}">
                  <a16:creationId xmlns:a16="http://schemas.microsoft.com/office/drawing/2014/main" id="{FBC55FB1-4DDA-7C82-76FC-87C590101C19}"/>
                </a:ext>
              </a:extLst>
            </p:cNvPr>
            <p:cNvCxnSpPr>
              <a:cxnSpLocks/>
              <a:stCxn id="251" idx="6"/>
              <a:endCxn id="252" idx="1"/>
            </p:cNvCxnSpPr>
            <p:nvPr/>
          </p:nvCxnSpPr>
          <p:spPr>
            <a:xfrm>
              <a:off x="3006952" y="1885738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2363234" y="2082058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2557890" y="1992058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2830270" y="199114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801B75CD-9A37-15D6-F6E8-06153E9C4BFB}"/>
                </a:ext>
              </a:extLst>
            </p:cNvPr>
            <p:cNvSpPr/>
            <p:nvPr/>
          </p:nvSpPr>
          <p:spPr>
            <a:xfrm>
              <a:off x="3119442" y="1991148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2737890" y="2081149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E1233905-8CA2-63DF-3309-FD8C7451E780}"/>
                </a:ext>
              </a:extLst>
            </p:cNvPr>
            <p:cNvCxnSpPr>
              <a:cxnSpLocks/>
              <a:stCxn id="258" idx="1"/>
              <a:endCxn id="257" idx="6"/>
            </p:cNvCxnSpPr>
            <p:nvPr/>
          </p:nvCxnSpPr>
          <p:spPr>
            <a:xfrm flipH="1" flipV="1">
              <a:off x="3010270" y="2081149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2363234" y="2208902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2557891" y="2205155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2830270" y="22049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4B8CB5BA-6601-7736-7A56-8C4EC729CDA5}"/>
                </a:ext>
              </a:extLst>
            </p:cNvPr>
            <p:cNvSpPr/>
            <p:nvPr/>
          </p:nvSpPr>
          <p:spPr>
            <a:xfrm>
              <a:off x="3119442" y="2204790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2737891" y="2294923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6" name="Connettore 1 265">
              <a:extLst>
                <a:ext uri="{FF2B5EF4-FFF2-40B4-BE49-F238E27FC236}">
                  <a16:creationId xmlns:a16="http://schemas.microsoft.com/office/drawing/2014/main" id="{CDE82736-1349-7633-FDE1-178E70212BDD}"/>
                </a:ext>
              </a:extLst>
            </p:cNvPr>
            <p:cNvCxnSpPr>
              <a:cxnSpLocks/>
              <a:stCxn id="263" idx="6"/>
              <a:endCxn id="264" idx="1"/>
            </p:cNvCxnSpPr>
            <p:nvPr/>
          </p:nvCxnSpPr>
          <p:spPr>
            <a:xfrm>
              <a:off x="3010270" y="2294923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Connettore 1 266">
              <a:extLst>
                <a:ext uri="{FF2B5EF4-FFF2-40B4-BE49-F238E27FC236}">
                  <a16:creationId xmlns:a16="http://schemas.microsoft.com/office/drawing/2014/main" id="{18FB47D7-908E-E05E-36D6-D51383ABCE21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 flipV="1">
              <a:off x="2359916" y="2508930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8" name="Rettangolo con angoli arrotondati 267">
              <a:extLst>
                <a:ext uri="{FF2B5EF4-FFF2-40B4-BE49-F238E27FC236}">
                  <a16:creationId xmlns:a16="http://schemas.microsoft.com/office/drawing/2014/main" id="{D2278049-8735-A90C-BFAC-A8DF422EE8DB}"/>
                </a:ext>
              </a:extLst>
            </p:cNvPr>
            <p:cNvSpPr/>
            <p:nvPr/>
          </p:nvSpPr>
          <p:spPr>
            <a:xfrm>
              <a:off x="2554572" y="2418930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9" name="Ovale 268">
              <a:extLst>
                <a:ext uri="{FF2B5EF4-FFF2-40B4-BE49-F238E27FC236}">
                  <a16:creationId xmlns:a16="http://schemas.microsoft.com/office/drawing/2014/main" id="{BFB55D43-EB8C-A642-EAFD-3E2610EBC82F}"/>
                </a:ext>
              </a:extLst>
            </p:cNvPr>
            <p:cNvSpPr/>
            <p:nvPr/>
          </p:nvSpPr>
          <p:spPr>
            <a:xfrm>
              <a:off x="2826952" y="241802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ttangolo con angoli arrotondati 269">
              <a:extLst>
                <a:ext uri="{FF2B5EF4-FFF2-40B4-BE49-F238E27FC236}">
                  <a16:creationId xmlns:a16="http://schemas.microsoft.com/office/drawing/2014/main" id="{E8220C93-2BE4-EE55-28FA-A715E7F8C915}"/>
                </a:ext>
              </a:extLst>
            </p:cNvPr>
            <p:cNvSpPr/>
            <p:nvPr/>
          </p:nvSpPr>
          <p:spPr>
            <a:xfrm>
              <a:off x="3116124" y="2418020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71" name="Connettore 1 270">
              <a:extLst>
                <a:ext uri="{FF2B5EF4-FFF2-40B4-BE49-F238E27FC236}">
                  <a16:creationId xmlns:a16="http://schemas.microsoft.com/office/drawing/2014/main" id="{3D234955-3133-1615-277E-5E29C5F4100D}"/>
                </a:ext>
              </a:extLst>
            </p:cNvPr>
            <p:cNvCxnSpPr>
              <a:cxnSpLocks/>
              <a:stCxn id="268" idx="3"/>
              <a:endCxn id="269" idx="2"/>
            </p:cNvCxnSpPr>
            <p:nvPr/>
          </p:nvCxnSpPr>
          <p:spPr>
            <a:xfrm flipV="1">
              <a:off x="2734572" y="2508021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2" name="Connettore 1 271">
              <a:extLst>
                <a:ext uri="{FF2B5EF4-FFF2-40B4-BE49-F238E27FC236}">
                  <a16:creationId xmlns:a16="http://schemas.microsoft.com/office/drawing/2014/main" id="{CA7CE768-F12D-B8A3-241B-706D521E8327}"/>
                </a:ext>
              </a:extLst>
            </p:cNvPr>
            <p:cNvCxnSpPr>
              <a:cxnSpLocks/>
              <a:stCxn id="270" idx="1"/>
              <a:endCxn id="269" idx="6"/>
            </p:cNvCxnSpPr>
            <p:nvPr/>
          </p:nvCxnSpPr>
          <p:spPr>
            <a:xfrm flipH="1" flipV="1">
              <a:off x="3006952" y="2508021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Connettore 1 272">
              <a:extLst>
                <a:ext uri="{FF2B5EF4-FFF2-40B4-BE49-F238E27FC236}">
                  <a16:creationId xmlns:a16="http://schemas.microsoft.com/office/drawing/2014/main" id="{7B29EAD1-5E02-47DC-6955-D72264BF7A2F}"/>
                </a:ext>
              </a:extLst>
            </p:cNvPr>
            <p:cNvCxnSpPr>
              <a:cxnSpLocks/>
              <a:endCxn id="274" idx="1"/>
            </p:cNvCxnSpPr>
            <p:nvPr/>
          </p:nvCxnSpPr>
          <p:spPr>
            <a:xfrm>
              <a:off x="2359916" y="2635774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4" name="Rettangolo con angoli arrotondati 273">
              <a:extLst>
                <a:ext uri="{FF2B5EF4-FFF2-40B4-BE49-F238E27FC236}">
                  <a16:creationId xmlns:a16="http://schemas.microsoft.com/office/drawing/2014/main" id="{F5DDD848-5D5F-05B5-5B33-08EAA185CF95}"/>
                </a:ext>
              </a:extLst>
            </p:cNvPr>
            <p:cNvSpPr/>
            <p:nvPr/>
          </p:nvSpPr>
          <p:spPr>
            <a:xfrm>
              <a:off x="2554573" y="2632027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75" name="Ovale 274">
              <a:extLst>
                <a:ext uri="{FF2B5EF4-FFF2-40B4-BE49-F238E27FC236}">
                  <a16:creationId xmlns:a16="http://schemas.microsoft.com/office/drawing/2014/main" id="{FB3ADD76-8F57-6119-0E6E-66556A5AB846}"/>
                </a:ext>
              </a:extLst>
            </p:cNvPr>
            <p:cNvSpPr/>
            <p:nvPr/>
          </p:nvSpPr>
          <p:spPr>
            <a:xfrm>
              <a:off x="2826952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ttangolo con angoli arrotondati 275">
              <a:extLst>
                <a:ext uri="{FF2B5EF4-FFF2-40B4-BE49-F238E27FC236}">
                  <a16:creationId xmlns:a16="http://schemas.microsoft.com/office/drawing/2014/main" id="{4AAD25F5-FA29-4DE5-7644-3D55DA74CD99}"/>
                </a:ext>
              </a:extLst>
            </p:cNvPr>
            <p:cNvSpPr/>
            <p:nvPr/>
          </p:nvSpPr>
          <p:spPr>
            <a:xfrm>
              <a:off x="3116124" y="2631662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77" name="Connettore 1 276">
              <a:extLst>
                <a:ext uri="{FF2B5EF4-FFF2-40B4-BE49-F238E27FC236}">
                  <a16:creationId xmlns:a16="http://schemas.microsoft.com/office/drawing/2014/main" id="{1724F858-0DB0-13D6-9EFE-10D83FE66A73}"/>
                </a:ext>
              </a:extLst>
            </p:cNvPr>
            <p:cNvCxnSpPr>
              <a:cxnSpLocks/>
              <a:stCxn id="274" idx="3"/>
              <a:endCxn id="275" idx="2"/>
            </p:cNvCxnSpPr>
            <p:nvPr/>
          </p:nvCxnSpPr>
          <p:spPr>
            <a:xfrm flipV="1">
              <a:off x="2734573" y="2721795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8" name="Connettore 1 277">
              <a:extLst>
                <a:ext uri="{FF2B5EF4-FFF2-40B4-BE49-F238E27FC236}">
                  <a16:creationId xmlns:a16="http://schemas.microsoft.com/office/drawing/2014/main" id="{5400EA6D-C61B-7407-5F07-892DC787085B}"/>
                </a:ext>
              </a:extLst>
            </p:cNvPr>
            <p:cNvCxnSpPr>
              <a:cxnSpLocks/>
              <a:stCxn id="275" idx="6"/>
              <a:endCxn id="276" idx="1"/>
            </p:cNvCxnSpPr>
            <p:nvPr/>
          </p:nvCxnSpPr>
          <p:spPr>
            <a:xfrm>
              <a:off x="3006952" y="2721795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836ABB76-2E02-7BBB-C150-6691AF0BA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219398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0" name="Connettore 1 279">
              <a:extLst>
                <a:ext uri="{FF2B5EF4-FFF2-40B4-BE49-F238E27FC236}">
                  <a16:creationId xmlns:a16="http://schemas.microsoft.com/office/drawing/2014/main" id="{260172E3-A6FA-6C99-CB15-6B26A8A53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439256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1" name="Connettore 1 280">
              <a:extLst>
                <a:ext uri="{FF2B5EF4-FFF2-40B4-BE49-F238E27FC236}">
                  <a16:creationId xmlns:a16="http://schemas.microsoft.com/office/drawing/2014/main" id="{229B63C4-F5AA-8CA6-B50A-89AEE4B4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8315" y="1667744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038C5250-320D-E97C-DEA3-FF93141F8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1885125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B830661E-39BC-F8BF-A6AD-3C07511EA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080766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F080EA4-1640-7C1C-EFFE-07FB78379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294693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5" name="Connettore 1 284">
              <a:extLst>
                <a:ext uri="{FF2B5EF4-FFF2-40B4-BE49-F238E27FC236}">
                  <a16:creationId xmlns:a16="http://schemas.microsoft.com/office/drawing/2014/main" id="{BD115D11-9FC5-6457-4503-75FF5952E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502709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6" name="Connettore 1 285">
              <a:extLst>
                <a:ext uri="{FF2B5EF4-FFF2-40B4-BE49-F238E27FC236}">
                  <a16:creationId xmlns:a16="http://schemas.microsoft.com/office/drawing/2014/main" id="{50482F11-C3AE-6E54-F8E1-D42D1F9EB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721182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7" name="Rettangolo con angoli arrotondati 286">
              <a:extLst>
                <a:ext uri="{FF2B5EF4-FFF2-40B4-BE49-F238E27FC236}">
                  <a16:creationId xmlns:a16="http://schemas.microsoft.com/office/drawing/2014/main" id="{92949D67-D11E-C3FF-D248-2E39680B3C6A}"/>
                </a:ext>
              </a:extLst>
            </p:cNvPr>
            <p:cNvSpPr/>
            <p:nvPr/>
          </p:nvSpPr>
          <p:spPr>
            <a:xfrm>
              <a:off x="2434817" y="1089671"/>
              <a:ext cx="1327285" cy="1796403"/>
            </a:xfrm>
            <a:prstGeom prst="roundRect">
              <a:avLst/>
            </a:prstGeom>
            <a:noFill/>
            <a:ln w="15875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38068"/>
                        <a:gd name="connsiteY0" fmla="*/ 173015 h 1780944"/>
                        <a:gd name="connsiteX1" fmla="*/ 173015 w 1038068"/>
                        <a:gd name="connsiteY1" fmla="*/ 0 h 1780944"/>
                        <a:gd name="connsiteX2" fmla="*/ 865053 w 1038068"/>
                        <a:gd name="connsiteY2" fmla="*/ 0 h 1780944"/>
                        <a:gd name="connsiteX3" fmla="*/ 1038068 w 1038068"/>
                        <a:gd name="connsiteY3" fmla="*/ 173015 h 1780944"/>
                        <a:gd name="connsiteX4" fmla="*/ 1038068 w 1038068"/>
                        <a:gd name="connsiteY4" fmla="*/ 651320 h 1780944"/>
                        <a:gd name="connsiteX5" fmla="*/ 1038068 w 1038068"/>
                        <a:gd name="connsiteY5" fmla="*/ 1115275 h 1780944"/>
                        <a:gd name="connsiteX6" fmla="*/ 1038068 w 1038068"/>
                        <a:gd name="connsiteY6" fmla="*/ 1607929 h 1780944"/>
                        <a:gd name="connsiteX7" fmla="*/ 865053 w 1038068"/>
                        <a:gd name="connsiteY7" fmla="*/ 1780944 h 1780944"/>
                        <a:gd name="connsiteX8" fmla="*/ 173015 w 1038068"/>
                        <a:gd name="connsiteY8" fmla="*/ 1780944 h 1780944"/>
                        <a:gd name="connsiteX9" fmla="*/ 0 w 1038068"/>
                        <a:gd name="connsiteY9" fmla="*/ 1607929 h 1780944"/>
                        <a:gd name="connsiteX10" fmla="*/ 0 w 1038068"/>
                        <a:gd name="connsiteY10" fmla="*/ 1115275 h 1780944"/>
                        <a:gd name="connsiteX11" fmla="*/ 0 w 1038068"/>
                        <a:gd name="connsiteY11" fmla="*/ 608272 h 1780944"/>
                        <a:gd name="connsiteX12" fmla="*/ 0 w 1038068"/>
                        <a:gd name="connsiteY12" fmla="*/ 173015 h 1780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38068" h="1780944" extrusionOk="0">
                          <a:moveTo>
                            <a:pt x="0" y="173015"/>
                          </a:moveTo>
                          <a:cubicBezTo>
                            <a:pt x="-11995" y="70062"/>
                            <a:pt x="55130" y="8381"/>
                            <a:pt x="173015" y="0"/>
                          </a:cubicBezTo>
                          <a:cubicBezTo>
                            <a:pt x="498886" y="14783"/>
                            <a:pt x="633320" y="-76"/>
                            <a:pt x="865053" y="0"/>
                          </a:cubicBezTo>
                          <a:cubicBezTo>
                            <a:pt x="943504" y="-13009"/>
                            <a:pt x="1033781" y="86260"/>
                            <a:pt x="1038068" y="173015"/>
                          </a:cubicBezTo>
                          <a:cubicBezTo>
                            <a:pt x="1056960" y="296009"/>
                            <a:pt x="1051390" y="466178"/>
                            <a:pt x="1038068" y="651320"/>
                          </a:cubicBezTo>
                          <a:cubicBezTo>
                            <a:pt x="1024746" y="836462"/>
                            <a:pt x="1015154" y="907801"/>
                            <a:pt x="1038068" y="1115275"/>
                          </a:cubicBezTo>
                          <a:cubicBezTo>
                            <a:pt x="1060982" y="1322749"/>
                            <a:pt x="1045610" y="1412563"/>
                            <a:pt x="1038068" y="1607929"/>
                          </a:cubicBezTo>
                          <a:cubicBezTo>
                            <a:pt x="1036961" y="1692922"/>
                            <a:pt x="957122" y="1785787"/>
                            <a:pt x="865053" y="1780944"/>
                          </a:cubicBezTo>
                          <a:cubicBezTo>
                            <a:pt x="520729" y="1778086"/>
                            <a:pt x="414107" y="1774946"/>
                            <a:pt x="173015" y="1780944"/>
                          </a:cubicBezTo>
                          <a:cubicBezTo>
                            <a:pt x="70770" y="1780561"/>
                            <a:pt x="4095" y="1692253"/>
                            <a:pt x="0" y="1607929"/>
                          </a:cubicBezTo>
                          <a:cubicBezTo>
                            <a:pt x="-18409" y="1502321"/>
                            <a:pt x="19637" y="1215221"/>
                            <a:pt x="0" y="1115275"/>
                          </a:cubicBezTo>
                          <a:cubicBezTo>
                            <a:pt x="-19637" y="1015329"/>
                            <a:pt x="-7196" y="800731"/>
                            <a:pt x="0" y="608272"/>
                          </a:cubicBezTo>
                          <a:cubicBezTo>
                            <a:pt x="7196" y="415813"/>
                            <a:pt x="34" y="315689"/>
                            <a:pt x="0" y="1730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3541824" y="114761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3541824" y="13370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3546963" y="1584570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3546963" y="178051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3552357" y="199837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3552357" y="21943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e 293">
              <a:extLst>
                <a:ext uri="{FF2B5EF4-FFF2-40B4-BE49-F238E27FC236}">
                  <a16:creationId xmlns:a16="http://schemas.microsoft.com/office/drawing/2014/main" id="{78C40FC1-AF67-C331-B901-20FD891ABC00}"/>
                </a:ext>
              </a:extLst>
            </p:cNvPr>
            <p:cNvSpPr/>
            <p:nvPr/>
          </p:nvSpPr>
          <p:spPr>
            <a:xfrm>
              <a:off x="3558201" y="24358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e 294">
              <a:extLst>
                <a:ext uri="{FF2B5EF4-FFF2-40B4-BE49-F238E27FC236}">
                  <a16:creationId xmlns:a16="http://schemas.microsoft.com/office/drawing/2014/main" id="{4E785BAF-9347-82BE-694D-E817EF0E3466}"/>
                </a:ext>
              </a:extLst>
            </p:cNvPr>
            <p:cNvSpPr/>
            <p:nvPr/>
          </p:nvSpPr>
          <p:spPr>
            <a:xfrm>
              <a:off x="3558201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3721824" y="1237611"/>
              <a:ext cx="675862" cy="6054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4397686" y="171950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3721824" y="1427024"/>
              <a:ext cx="675862" cy="416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>
              <a:off x="3726963" y="1674570"/>
              <a:ext cx="670723" cy="1684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3726963" y="1843069"/>
              <a:ext cx="670723" cy="274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3732357" y="1843069"/>
              <a:ext cx="665329" cy="24531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3732357" y="1843069"/>
              <a:ext cx="665329" cy="4412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3" name="Connettore 1 302">
              <a:extLst>
                <a:ext uri="{FF2B5EF4-FFF2-40B4-BE49-F238E27FC236}">
                  <a16:creationId xmlns:a16="http://schemas.microsoft.com/office/drawing/2014/main" id="{E3826DAE-1530-DC53-AB06-B0DA5B7E8B29}"/>
                </a:ext>
              </a:extLst>
            </p:cNvPr>
            <p:cNvCxnSpPr>
              <a:cxnSpLocks/>
              <a:stCxn id="294" idx="6"/>
              <a:endCxn id="297" idx="2"/>
            </p:cNvCxnSpPr>
            <p:nvPr/>
          </p:nvCxnSpPr>
          <p:spPr>
            <a:xfrm flipV="1">
              <a:off x="3738201" y="1843069"/>
              <a:ext cx="659485" cy="68278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4" name="Connettore 1 303">
              <a:extLst>
                <a:ext uri="{FF2B5EF4-FFF2-40B4-BE49-F238E27FC236}">
                  <a16:creationId xmlns:a16="http://schemas.microsoft.com/office/drawing/2014/main" id="{69366194-19B6-19D5-84BC-601A6BC16A81}"/>
                </a:ext>
              </a:extLst>
            </p:cNvPr>
            <p:cNvCxnSpPr>
              <a:cxnSpLocks/>
              <a:stCxn id="295" idx="6"/>
              <a:endCxn id="297" idx="2"/>
            </p:cNvCxnSpPr>
            <p:nvPr/>
          </p:nvCxnSpPr>
          <p:spPr>
            <a:xfrm flipV="1">
              <a:off x="3738201" y="1843069"/>
              <a:ext cx="659485" cy="8787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2359325" y="902673"/>
              <a:ext cx="2040147" cy="930440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4846854" y="1692473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endCxn id="306" idx="1"/>
            </p:cNvCxnSpPr>
            <p:nvPr/>
          </p:nvCxnSpPr>
          <p:spPr>
            <a:xfrm>
              <a:off x="4651519" y="1843892"/>
              <a:ext cx="195335" cy="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Σ</a:t>
            </a:r>
            <a:endParaRPr lang="en-US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3130216" y="1548444"/>
                <a:ext cx="569495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16" y="1548444"/>
                <a:ext cx="569495" cy="308927"/>
              </a:xfrm>
              <a:prstGeom prst="roundRect">
                <a:avLst/>
              </a:prstGeom>
              <a:blipFill>
                <a:blip r:embed="rId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3130215" y="2410739"/>
                <a:ext cx="569496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15" y="2410739"/>
                <a:ext cx="569496" cy="308927"/>
              </a:xfrm>
              <a:prstGeom prst="roundRect">
                <a:avLst/>
              </a:prstGeom>
              <a:blipFill>
                <a:blip r:embed="rId3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489608" cy="30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489608" cy="10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 flipV="1">
            <a:off x="2640608" y="1702908"/>
            <a:ext cx="489608" cy="10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702908"/>
            <a:ext cx="489608" cy="3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489607" cy="2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>
            <a:off x="2640608" y="2480188"/>
            <a:ext cx="489607" cy="8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565203"/>
            <a:ext cx="489607" cy="12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565203"/>
            <a:ext cx="489607" cy="33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699711" y="1702908"/>
            <a:ext cx="380349" cy="443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699711" y="2146418"/>
            <a:ext cx="380349" cy="418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922013"/>
            <a:ext cx="1998055" cy="1203900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658834" y="3884572"/>
            <a:ext cx="3045717" cy="1391017"/>
            <a:chOff x="626393" y="3608613"/>
            <a:chExt cx="3045717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854080" cy="608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739965" y="4185841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Σ</a:t>
              </a:r>
              <a:endParaRPr lang="en-US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854080" cy="226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40305"/>
              <a:ext cx="854080" cy="1544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40305"/>
              <a:ext cx="854080" cy="5357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040754" y="4043595"/>
              <a:ext cx="275283" cy="2967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011471" y="420821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2750942" y="4043595"/>
              <a:ext cx="260529" cy="2881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3371321" y="4177313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3270963" y="4331777"/>
              <a:ext cx="1003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316037" y="3889131"/>
              <a:ext cx="434905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 flipV="1">
              <a:off x="2040754" y="4331778"/>
              <a:ext cx="970717" cy="85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7E8FBCCE-7892-5E5F-87AB-BAA131EEC386}"/>
              </a:ext>
            </a:extLst>
          </p:cNvPr>
          <p:cNvGrpSpPr/>
          <p:nvPr/>
        </p:nvGrpSpPr>
        <p:grpSpPr>
          <a:xfrm>
            <a:off x="5921699" y="2967009"/>
            <a:ext cx="5205931" cy="2844545"/>
            <a:chOff x="1392238" y="863535"/>
            <a:chExt cx="3638108" cy="2022539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1392238" y="133247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1392238" y="171376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1392238" y="209506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2180984" y="86353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2180984" y="125753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2180984" y="170801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2180984" y="211828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e 215">
              <a:extLst>
                <a:ext uri="{FF2B5EF4-FFF2-40B4-BE49-F238E27FC236}">
                  <a16:creationId xmlns:a16="http://schemas.microsoft.com/office/drawing/2014/main" id="{634D5376-0DF3-B1A9-80F3-32BCA6EB1E23}"/>
                </a:ext>
              </a:extLst>
            </p:cNvPr>
            <p:cNvSpPr/>
            <p:nvPr/>
          </p:nvSpPr>
          <p:spPr>
            <a:xfrm>
              <a:off x="2180984" y="25427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1651730" y="953535"/>
              <a:ext cx="529254" cy="5025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 flipV="1">
              <a:off x="1651730" y="1347534"/>
              <a:ext cx="529254" cy="1085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1651730" y="1456043"/>
              <a:ext cx="529254" cy="3419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1651730" y="1456043"/>
              <a:ext cx="529254" cy="7522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1" name="Connettore 1 220">
              <a:extLst>
                <a:ext uri="{FF2B5EF4-FFF2-40B4-BE49-F238E27FC236}">
                  <a16:creationId xmlns:a16="http://schemas.microsoft.com/office/drawing/2014/main" id="{E235F354-925F-36B4-0F3C-BC1136FA1EDC}"/>
                </a:ext>
              </a:extLst>
            </p:cNvPr>
            <p:cNvCxnSpPr>
              <a:cxnSpLocks/>
              <a:stCxn id="209" idx="6"/>
              <a:endCxn id="216" idx="2"/>
            </p:cNvCxnSpPr>
            <p:nvPr/>
          </p:nvCxnSpPr>
          <p:spPr>
            <a:xfrm>
              <a:off x="1651730" y="1456043"/>
              <a:ext cx="529254" cy="11766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1651730" y="953535"/>
              <a:ext cx="529254" cy="8838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1651730" y="953535"/>
              <a:ext cx="529254" cy="12650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1651730" y="1347534"/>
              <a:ext cx="529254" cy="4898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1651730" y="1347534"/>
              <a:ext cx="529254" cy="8710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 flipV="1">
              <a:off x="1651730" y="1798016"/>
              <a:ext cx="529254" cy="3932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1651730" y="1798016"/>
              <a:ext cx="529254" cy="42061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1651730" y="1837337"/>
              <a:ext cx="529254" cy="3709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 flipV="1">
              <a:off x="1651730" y="2208288"/>
              <a:ext cx="529254" cy="103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0" name="Connettore 1 229">
              <a:extLst>
                <a:ext uri="{FF2B5EF4-FFF2-40B4-BE49-F238E27FC236}">
                  <a16:creationId xmlns:a16="http://schemas.microsoft.com/office/drawing/2014/main" id="{342C5973-C13B-7DBC-4B69-30BF182CD297}"/>
                </a:ext>
              </a:extLst>
            </p:cNvPr>
            <p:cNvCxnSpPr>
              <a:cxnSpLocks/>
              <a:stCxn id="210" idx="6"/>
              <a:endCxn id="216" idx="2"/>
            </p:cNvCxnSpPr>
            <p:nvPr/>
          </p:nvCxnSpPr>
          <p:spPr>
            <a:xfrm>
              <a:off x="1651730" y="1837337"/>
              <a:ext cx="529254" cy="7953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2360984" y="1220690"/>
              <a:ext cx="194656" cy="12684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2555640" y="1130690"/>
              <a:ext cx="180000" cy="18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2828020" y="112978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72B33533-26D5-B79D-88D2-87901475BCD6}"/>
                </a:ext>
              </a:extLst>
            </p:cNvPr>
            <p:cNvSpPr/>
            <p:nvPr/>
          </p:nvSpPr>
          <p:spPr>
            <a:xfrm>
              <a:off x="3117192" y="1129780"/>
              <a:ext cx="180000" cy="180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2735640" y="1219781"/>
              <a:ext cx="92380" cy="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6" name="Connettore 1 235">
              <a:extLst>
                <a:ext uri="{FF2B5EF4-FFF2-40B4-BE49-F238E27FC236}">
                  <a16:creationId xmlns:a16="http://schemas.microsoft.com/office/drawing/2014/main" id="{D4AF560C-B01B-748D-CF09-E4622568D09B}"/>
                </a:ext>
              </a:extLst>
            </p:cNvPr>
            <p:cNvCxnSpPr>
              <a:cxnSpLocks/>
              <a:stCxn id="234" idx="1"/>
              <a:endCxn id="233" idx="6"/>
            </p:cNvCxnSpPr>
            <p:nvPr/>
          </p:nvCxnSpPr>
          <p:spPr>
            <a:xfrm flipH="1" flipV="1">
              <a:off x="3008020" y="1219781"/>
              <a:ext cx="109172" cy="38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2360984" y="1347534"/>
              <a:ext cx="194657" cy="8670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2555641" y="1343787"/>
              <a:ext cx="180000" cy="1809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2828020" y="134355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77558CF0-0D40-3EA1-559C-5DF8876277F5}"/>
                </a:ext>
              </a:extLst>
            </p:cNvPr>
            <p:cNvSpPr/>
            <p:nvPr/>
          </p:nvSpPr>
          <p:spPr>
            <a:xfrm>
              <a:off x="3117192" y="1343422"/>
              <a:ext cx="180000" cy="180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2735641" y="1433555"/>
              <a:ext cx="92379" cy="6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2" name="Connettore 1 241">
              <a:extLst>
                <a:ext uri="{FF2B5EF4-FFF2-40B4-BE49-F238E27FC236}">
                  <a16:creationId xmlns:a16="http://schemas.microsoft.com/office/drawing/2014/main" id="{D5FBE0FB-3A49-505E-A4A0-3BC2329C6FD6}"/>
                </a:ext>
              </a:extLst>
            </p:cNvPr>
            <p:cNvCxnSpPr>
              <a:cxnSpLocks/>
              <a:stCxn id="239" idx="6"/>
              <a:endCxn id="240" idx="1"/>
            </p:cNvCxnSpPr>
            <p:nvPr/>
          </p:nvCxnSpPr>
          <p:spPr>
            <a:xfrm>
              <a:off x="3008020" y="1433555"/>
              <a:ext cx="109172" cy="31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2359916" y="1672873"/>
              <a:ext cx="194656" cy="12684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2554572" y="1582873"/>
              <a:ext cx="180000" cy="18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2826952" y="158196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ttangolo con angoli arrotondati 245">
              <a:extLst>
                <a:ext uri="{FF2B5EF4-FFF2-40B4-BE49-F238E27FC236}">
                  <a16:creationId xmlns:a16="http://schemas.microsoft.com/office/drawing/2014/main" id="{9E378BD1-6740-6536-2700-ABA05AE76EEB}"/>
                </a:ext>
              </a:extLst>
            </p:cNvPr>
            <p:cNvSpPr/>
            <p:nvPr/>
          </p:nvSpPr>
          <p:spPr>
            <a:xfrm>
              <a:off x="3116124" y="1581963"/>
              <a:ext cx="180000" cy="180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2734572" y="1671964"/>
              <a:ext cx="92380" cy="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Connettore 1 247">
              <a:extLst>
                <a:ext uri="{FF2B5EF4-FFF2-40B4-BE49-F238E27FC236}">
                  <a16:creationId xmlns:a16="http://schemas.microsoft.com/office/drawing/2014/main" id="{BD35D420-B73D-1057-20C6-08211DD08254}"/>
                </a:ext>
              </a:extLst>
            </p:cNvPr>
            <p:cNvCxnSpPr>
              <a:cxnSpLocks/>
              <a:stCxn id="246" idx="1"/>
              <a:endCxn id="245" idx="6"/>
            </p:cNvCxnSpPr>
            <p:nvPr/>
          </p:nvCxnSpPr>
          <p:spPr>
            <a:xfrm flipH="1" flipV="1">
              <a:off x="3006952" y="1671964"/>
              <a:ext cx="109172" cy="38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2359916" y="1799717"/>
              <a:ext cx="194657" cy="8670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2554573" y="1795970"/>
              <a:ext cx="180000" cy="1809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2826952" y="179573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27C0D3EB-214E-C05B-E70C-6229D8BABDC5}"/>
                </a:ext>
              </a:extLst>
            </p:cNvPr>
            <p:cNvSpPr/>
            <p:nvPr/>
          </p:nvSpPr>
          <p:spPr>
            <a:xfrm>
              <a:off x="3116124" y="1795605"/>
              <a:ext cx="180000" cy="180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2734573" y="1885738"/>
              <a:ext cx="92379" cy="6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Connettore 1 253">
              <a:extLst>
                <a:ext uri="{FF2B5EF4-FFF2-40B4-BE49-F238E27FC236}">
                  <a16:creationId xmlns:a16="http://schemas.microsoft.com/office/drawing/2014/main" id="{FBC55FB1-4DDA-7C82-76FC-87C590101C19}"/>
                </a:ext>
              </a:extLst>
            </p:cNvPr>
            <p:cNvCxnSpPr>
              <a:cxnSpLocks/>
              <a:stCxn id="251" idx="6"/>
              <a:endCxn id="252" idx="1"/>
            </p:cNvCxnSpPr>
            <p:nvPr/>
          </p:nvCxnSpPr>
          <p:spPr>
            <a:xfrm>
              <a:off x="3006952" y="1885738"/>
              <a:ext cx="109172" cy="31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2363234" y="2082058"/>
              <a:ext cx="194656" cy="12684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2557890" y="1992058"/>
              <a:ext cx="180000" cy="18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2830270" y="199114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801B75CD-9A37-15D6-F6E8-06153E9C4BFB}"/>
                </a:ext>
              </a:extLst>
            </p:cNvPr>
            <p:cNvSpPr/>
            <p:nvPr/>
          </p:nvSpPr>
          <p:spPr>
            <a:xfrm>
              <a:off x="3119442" y="1991148"/>
              <a:ext cx="180000" cy="180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2737890" y="2081149"/>
              <a:ext cx="92380" cy="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E1233905-8CA2-63DF-3309-FD8C7451E780}"/>
                </a:ext>
              </a:extLst>
            </p:cNvPr>
            <p:cNvCxnSpPr>
              <a:cxnSpLocks/>
              <a:stCxn id="258" idx="1"/>
              <a:endCxn id="257" idx="6"/>
            </p:cNvCxnSpPr>
            <p:nvPr/>
          </p:nvCxnSpPr>
          <p:spPr>
            <a:xfrm flipH="1" flipV="1">
              <a:off x="3010270" y="2081149"/>
              <a:ext cx="109172" cy="38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2363234" y="2208902"/>
              <a:ext cx="194657" cy="8670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2557891" y="2205155"/>
              <a:ext cx="180000" cy="1809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2830270" y="22049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4B8CB5BA-6601-7736-7A56-8C4EC729CDA5}"/>
                </a:ext>
              </a:extLst>
            </p:cNvPr>
            <p:cNvSpPr/>
            <p:nvPr/>
          </p:nvSpPr>
          <p:spPr>
            <a:xfrm>
              <a:off x="3119442" y="2204790"/>
              <a:ext cx="180000" cy="180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2737891" y="2294923"/>
              <a:ext cx="92379" cy="6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Connettore 1 265">
              <a:extLst>
                <a:ext uri="{FF2B5EF4-FFF2-40B4-BE49-F238E27FC236}">
                  <a16:creationId xmlns:a16="http://schemas.microsoft.com/office/drawing/2014/main" id="{CDE82736-1349-7633-FDE1-178E70212BDD}"/>
                </a:ext>
              </a:extLst>
            </p:cNvPr>
            <p:cNvCxnSpPr>
              <a:cxnSpLocks/>
              <a:stCxn id="263" idx="6"/>
              <a:endCxn id="264" idx="1"/>
            </p:cNvCxnSpPr>
            <p:nvPr/>
          </p:nvCxnSpPr>
          <p:spPr>
            <a:xfrm>
              <a:off x="3010270" y="2294923"/>
              <a:ext cx="109172" cy="31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Connettore 1 266">
              <a:extLst>
                <a:ext uri="{FF2B5EF4-FFF2-40B4-BE49-F238E27FC236}">
                  <a16:creationId xmlns:a16="http://schemas.microsoft.com/office/drawing/2014/main" id="{18FB47D7-908E-E05E-36D6-D51383ABCE21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 flipV="1">
              <a:off x="2359916" y="2508930"/>
              <a:ext cx="194656" cy="12684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8" name="Rettangolo con angoli arrotondati 267">
              <a:extLst>
                <a:ext uri="{FF2B5EF4-FFF2-40B4-BE49-F238E27FC236}">
                  <a16:creationId xmlns:a16="http://schemas.microsoft.com/office/drawing/2014/main" id="{D2278049-8735-A90C-BFAC-A8DF422EE8DB}"/>
                </a:ext>
              </a:extLst>
            </p:cNvPr>
            <p:cNvSpPr/>
            <p:nvPr/>
          </p:nvSpPr>
          <p:spPr>
            <a:xfrm>
              <a:off x="2554572" y="2418930"/>
              <a:ext cx="180000" cy="18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9" name="Ovale 268">
              <a:extLst>
                <a:ext uri="{FF2B5EF4-FFF2-40B4-BE49-F238E27FC236}">
                  <a16:creationId xmlns:a16="http://schemas.microsoft.com/office/drawing/2014/main" id="{BFB55D43-EB8C-A642-EAFD-3E2610EBC82F}"/>
                </a:ext>
              </a:extLst>
            </p:cNvPr>
            <p:cNvSpPr/>
            <p:nvPr/>
          </p:nvSpPr>
          <p:spPr>
            <a:xfrm>
              <a:off x="2826952" y="241802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ttangolo con angoli arrotondati 269">
              <a:extLst>
                <a:ext uri="{FF2B5EF4-FFF2-40B4-BE49-F238E27FC236}">
                  <a16:creationId xmlns:a16="http://schemas.microsoft.com/office/drawing/2014/main" id="{E8220C93-2BE4-EE55-28FA-A715E7F8C915}"/>
                </a:ext>
              </a:extLst>
            </p:cNvPr>
            <p:cNvSpPr/>
            <p:nvPr/>
          </p:nvSpPr>
          <p:spPr>
            <a:xfrm>
              <a:off x="3116124" y="2418020"/>
              <a:ext cx="180000" cy="180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71" name="Connettore 1 270">
              <a:extLst>
                <a:ext uri="{FF2B5EF4-FFF2-40B4-BE49-F238E27FC236}">
                  <a16:creationId xmlns:a16="http://schemas.microsoft.com/office/drawing/2014/main" id="{3D234955-3133-1615-277E-5E29C5F4100D}"/>
                </a:ext>
              </a:extLst>
            </p:cNvPr>
            <p:cNvCxnSpPr>
              <a:cxnSpLocks/>
              <a:stCxn id="268" idx="3"/>
              <a:endCxn id="269" idx="2"/>
            </p:cNvCxnSpPr>
            <p:nvPr/>
          </p:nvCxnSpPr>
          <p:spPr>
            <a:xfrm flipV="1">
              <a:off x="2734572" y="2508021"/>
              <a:ext cx="92380" cy="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2" name="Connettore 1 271">
              <a:extLst>
                <a:ext uri="{FF2B5EF4-FFF2-40B4-BE49-F238E27FC236}">
                  <a16:creationId xmlns:a16="http://schemas.microsoft.com/office/drawing/2014/main" id="{CA7CE768-F12D-B8A3-241B-706D521E8327}"/>
                </a:ext>
              </a:extLst>
            </p:cNvPr>
            <p:cNvCxnSpPr>
              <a:cxnSpLocks/>
              <a:stCxn id="270" idx="1"/>
              <a:endCxn id="269" idx="6"/>
            </p:cNvCxnSpPr>
            <p:nvPr/>
          </p:nvCxnSpPr>
          <p:spPr>
            <a:xfrm flipH="1" flipV="1">
              <a:off x="3006952" y="2508021"/>
              <a:ext cx="109172" cy="38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Connettore 1 272">
              <a:extLst>
                <a:ext uri="{FF2B5EF4-FFF2-40B4-BE49-F238E27FC236}">
                  <a16:creationId xmlns:a16="http://schemas.microsoft.com/office/drawing/2014/main" id="{7B29EAD1-5E02-47DC-6955-D72264BF7A2F}"/>
                </a:ext>
              </a:extLst>
            </p:cNvPr>
            <p:cNvCxnSpPr>
              <a:cxnSpLocks/>
              <a:endCxn id="274" idx="1"/>
            </p:cNvCxnSpPr>
            <p:nvPr/>
          </p:nvCxnSpPr>
          <p:spPr>
            <a:xfrm>
              <a:off x="2359916" y="2635774"/>
              <a:ext cx="194657" cy="8670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4" name="Rettangolo con angoli arrotondati 273">
              <a:extLst>
                <a:ext uri="{FF2B5EF4-FFF2-40B4-BE49-F238E27FC236}">
                  <a16:creationId xmlns:a16="http://schemas.microsoft.com/office/drawing/2014/main" id="{F5DDD848-5D5F-05B5-5B33-08EAA185CF95}"/>
                </a:ext>
              </a:extLst>
            </p:cNvPr>
            <p:cNvSpPr/>
            <p:nvPr/>
          </p:nvSpPr>
          <p:spPr>
            <a:xfrm>
              <a:off x="2554573" y="2632027"/>
              <a:ext cx="180000" cy="1809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75" name="Ovale 274">
              <a:extLst>
                <a:ext uri="{FF2B5EF4-FFF2-40B4-BE49-F238E27FC236}">
                  <a16:creationId xmlns:a16="http://schemas.microsoft.com/office/drawing/2014/main" id="{FB3ADD76-8F57-6119-0E6E-66556A5AB846}"/>
                </a:ext>
              </a:extLst>
            </p:cNvPr>
            <p:cNvSpPr/>
            <p:nvPr/>
          </p:nvSpPr>
          <p:spPr>
            <a:xfrm>
              <a:off x="2826952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ttangolo con angoli arrotondati 275">
              <a:extLst>
                <a:ext uri="{FF2B5EF4-FFF2-40B4-BE49-F238E27FC236}">
                  <a16:creationId xmlns:a16="http://schemas.microsoft.com/office/drawing/2014/main" id="{4AAD25F5-FA29-4DE5-7644-3D55DA74CD99}"/>
                </a:ext>
              </a:extLst>
            </p:cNvPr>
            <p:cNvSpPr/>
            <p:nvPr/>
          </p:nvSpPr>
          <p:spPr>
            <a:xfrm>
              <a:off x="3116124" y="2631662"/>
              <a:ext cx="180000" cy="180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cxnSp>
          <p:nvCxnSpPr>
            <p:cNvPr id="277" name="Connettore 1 276">
              <a:extLst>
                <a:ext uri="{FF2B5EF4-FFF2-40B4-BE49-F238E27FC236}">
                  <a16:creationId xmlns:a16="http://schemas.microsoft.com/office/drawing/2014/main" id="{1724F858-0DB0-13D6-9EFE-10D83FE66A73}"/>
                </a:ext>
              </a:extLst>
            </p:cNvPr>
            <p:cNvCxnSpPr>
              <a:cxnSpLocks/>
              <a:stCxn id="274" idx="3"/>
              <a:endCxn id="275" idx="2"/>
            </p:cNvCxnSpPr>
            <p:nvPr/>
          </p:nvCxnSpPr>
          <p:spPr>
            <a:xfrm flipV="1">
              <a:off x="2734573" y="2721795"/>
              <a:ext cx="92379" cy="6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8" name="Connettore 1 277">
              <a:extLst>
                <a:ext uri="{FF2B5EF4-FFF2-40B4-BE49-F238E27FC236}">
                  <a16:creationId xmlns:a16="http://schemas.microsoft.com/office/drawing/2014/main" id="{5400EA6D-C61B-7407-5F07-892DC787085B}"/>
                </a:ext>
              </a:extLst>
            </p:cNvPr>
            <p:cNvCxnSpPr>
              <a:cxnSpLocks/>
              <a:stCxn id="275" idx="6"/>
              <a:endCxn id="276" idx="1"/>
            </p:cNvCxnSpPr>
            <p:nvPr/>
          </p:nvCxnSpPr>
          <p:spPr>
            <a:xfrm>
              <a:off x="3006952" y="2721795"/>
              <a:ext cx="109172" cy="31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836ABB76-2E02-7BBB-C150-6691AF0BA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219398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Connettore 1 279">
              <a:extLst>
                <a:ext uri="{FF2B5EF4-FFF2-40B4-BE49-F238E27FC236}">
                  <a16:creationId xmlns:a16="http://schemas.microsoft.com/office/drawing/2014/main" id="{260172E3-A6FA-6C99-CB15-6B26A8A53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439256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ttore 1 280">
              <a:extLst>
                <a:ext uri="{FF2B5EF4-FFF2-40B4-BE49-F238E27FC236}">
                  <a16:creationId xmlns:a16="http://schemas.microsoft.com/office/drawing/2014/main" id="{229B63C4-F5AA-8CA6-B50A-89AEE4B4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8315" y="1667744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038C5250-320D-E97C-DEA3-FF93141F8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1885125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B830661E-39BC-F8BF-A6AD-3C07511EA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080766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F080EA4-1640-7C1C-EFFE-07FB78379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294693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5" name="Connettore 1 284">
              <a:extLst>
                <a:ext uri="{FF2B5EF4-FFF2-40B4-BE49-F238E27FC236}">
                  <a16:creationId xmlns:a16="http://schemas.microsoft.com/office/drawing/2014/main" id="{BD115D11-9FC5-6457-4503-75FF5952E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502709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6" name="Connettore 1 285">
              <a:extLst>
                <a:ext uri="{FF2B5EF4-FFF2-40B4-BE49-F238E27FC236}">
                  <a16:creationId xmlns:a16="http://schemas.microsoft.com/office/drawing/2014/main" id="{50482F11-C3AE-6E54-F8E1-D42D1F9EB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721182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7" name="Rettangolo con angoli arrotondati 286">
              <a:extLst>
                <a:ext uri="{FF2B5EF4-FFF2-40B4-BE49-F238E27FC236}">
                  <a16:creationId xmlns:a16="http://schemas.microsoft.com/office/drawing/2014/main" id="{92949D67-D11E-C3FF-D248-2E39680B3C6A}"/>
                </a:ext>
              </a:extLst>
            </p:cNvPr>
            <p:cNvSpPr/>
            <p:nvPr/>
          </p:nvSpPr>
          <p:spPr>
            <a:xfrm>
              <a:off x="2434817" y="1089671"/>
              <a:ext cx="1327285" cy="1796403"/>
            </a:xfrm>
            <a:prstGeom prst="round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38068"/>
                        <a:gd name="connsiteY0" fmla="*/ 173015 h 1780944"/>
                        <a:gd name="connsiteX1" fmla="*/ 173015 w 1038068"/>
                        <a:gd name="connsiteY1" fmla="*/ 0 h 1780944"/>
                        <a:gd name="connsiteX2" fmla="*/ 865053 w 1038068"/>
                        <a:gd name="connsiteY2" fmla="*/ 0 h 1780944"/>
                        <a:gd name="connsiteX3" fmla="*/ 1038068 w 1038068"/>
                        <a:gd name="connsiteY3" fmla="*/ 173015 h 1780944"/>
                        <a:gd name="connsiteX4" fmla="*/ 1038068 w 1038068"/>
                        <a:gd name="connsiteY4" fmla="*/ 651320 h 1780944"/>
                        <a:gd name="connsiteX5" fmla="*/ 1038068 w 1038068"/>
                        <a:gd name="connsiteY5" fmla="*/ 1115275 h 1780944"/>
                        <a:gd name="connsiteX6" fmla="*/ 1038068 w 1038068"/>
                        <a:gd name="connsiteY6" fmla="*/ 1607929 h 1780944"/>
                        <a:gd name="connsiteX7" fmla="*/ 865053 w 1038068"/>
                        <a:gd name="connsiteY7" fmla="*/ 1780944 h 1780944"/>
                        <a:gd name="connsiteX8" fmla="*/ 173015 w 1038068"/>
                        <a:gd name="connsiteY8" fmla="*/ 1780944 h 1780944"/>
                        <a:gd name="connsiteX9" fmla="*/ 0 w 1038068"/>
                        <a:gd name="connsiteY9" fmla="*/ 1607929 h 1780944"/>
                        <a:gd name="connsiteX10" fmla="*/ 0 w 1038068"/>
                        <a:gd name="connsiteY10" fmla="*/ 1115275 h 1780944"/>
                        <a:gd name="connsiteX11" fmla="*/ 0 w 1038068"/>
                        <a:gd name="connsiteY11" fmla="*/ 608272 h 1780944"/>
                        <a:gd name="connsiteX12" fmla="*/ 0 w 1038068"/>
                        <a:gd name="connsiteY12" fmla="*/ 173015 h 1780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38068" h="1780944" extrusionOk="0">
                          <a:moveTo>
                            <a:pt x="0" y="173015"/>
                          </a:moveTo>
                          <a:cubicBezTo>
                            <a:pt x="-11995" y="70062"/>
                            <a:pt x="55130" y="8381"/>
                            <a:pt x="173015" y="0"/>
                          </a:cubicBezTo>
                          <a:cubicBezTo>
                            <a:pt x="498886" y="14783"/>
                            <a:pt x="633320" y="-76"/>
                            <a:pt x="865053" y="0"/>
                          </a:cubicBezTo>
                          <a:cubicBezTo>
                            <a:pt x="943504" y="-13009"/>
                            <a:pt x="1033781" y="86260"/>
                            <a:pt x="1038068" y="173015"/>
                          </a:cubicBezTo>
                          <a:cubicBezTo>
                            <a:pt x="1056960" y="296009"/>
                            <a:pt x="1051390" y="466178"/>
                            <a:pt x="1038068" y="651320"/>
                          </a:cubicBezTo>
                          <a:cubicBezTo>
                            <a:pt x="1024746" y="836462"/>
                            <a:pt x="1015154" y="907801"/>
                            <a:pt x="1038068" y="1115275"/>
                          </a:cubicBezTo>
                          <a:cubicBezTo>
                            <a:pt x="1060982" y="1322749"/>
                            <a:pt x="1045610" y="1412563"/>
                            <a:pt x="1038068" y="1607929"/>
                          </a:cubicBezTo>
                          <a:cubicBezTo>
                            <a:pt x="1036961" y="1692922"/>
                            <a:pt x="957122" y="1785787"/>
                            <a:pt x="865053" y="1780944"/>
                          </a:cubicBezTo>
                          <a:cubicBezTo>
                            <a:pt x="520729" y="1778086"/>
                            <a:pt x="414107" y="1774946"/>
                            <a:pt x="173015" y="1780944"/>
                          </a:cubicBezTo>
                          <a:cubicBezTo>
                            <a:pt x="70770" y="1780561"/>
                            <a:pt x="4095" y="1692253"/>
                            <a:pt x="0" y="1607929"/>
                          </a:cubicBezTo>
                          <a:cubicBezTo>
                            <a:pt x="-18409" y="1502321"/>
                            <a:pt x="19637" y="1215221"/>
                            <a:pt x="0" y="1115275"/>
                          </a:cubicBezTo>
                          <a:cubicBezTo>
                            <a:pt x="-19637" y="1015329"/>
                            <a:pt x="-7196" y="800731"/>
                            <a:pt x="0" y="608272"/>
                          </a:cubicBezTo>
                          <a:cubicBezTo>
                            <a:pt x="7196" y="415813"/>
                            <a:pt x="34" y="315689"/>
                            <a:pt x="0" y="1730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3541824" y="114761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3541824" y="13370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3546963" y="1584570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3546963" y="178051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3552357" y="199837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3552357" y="21943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e 293">
              <a:extLst>
                <a:ext uri="{FF2B5EF4-FFF2-40B4-BE49-F238E27FC236}">
                  <a16:creationId xmlns:a16="http://schemas.microsoft.com/office/drawing/2014/main" id="{78C40FC1-AF67-C331-B901-20FD891ABC00}"/>
                </a:ext>
              </a:extLst>
            </p:cNvPr>
            <p:cNvSpPr/>
            <p:nvPr/>
          </p:nvSpPr>
          <p:spPr>
            <a:xfrm>
              <a:off x="3558201" y="24358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e 294">
              <a:extLst>
                <a:ext uri="{FF2B5EF4-FFF2-40B4-BE49-F238E27FC236}">
                  <a16:creationId xmlns:a16="http://schemas.microsoft.com/office/drawing/2014/main" id="{4E785BAF-9347-82BE-694D-E817EF0E3466}"/>
                </a:ext>
              </a:extLst>
            </p:cNvPr>
            <p:cNvSpPr/>
            <p:nvPr/>
          </p:nvSpPr>
          <p:spPr>
            <a:xfrm>
              <a:off x="3558201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3721824" y="1237611"/>
              <a:ext cx="675862" cy="6054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4397686" y="171950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3721824" y="1427024"/>
              <a:ext cx="675862" cy="4160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>
              <a:off x="3726963" y="1674570"/>
              <a:ext cx="670723" cy="1684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3726963" y="1843069"/>
              <a:ext cx="670723" cy="274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3732357" y="1843069"/>
              <a:ext cx="665329" cy="2453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3732357" y="1843069"/>
              <a:ext cx="665329" cy="4412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Connettore 1 302">
              <a:extLst>
                <a:ext uri="{FF2B5EF4-FFF2-40B4-BE49-F238E27FC236}">
                  <a16:creationId xmlns:a16="http://schemas.microsoft.com/office/drawing/2014/main" id="{E3826DAE-1530-DC53-AB06-B0DA5B7E8B29}"/>
                </a:ext>
              </a:extLst>
            </p:cNvPr>
            <p:cNvCxnSpPr>
              <a:cxnSpLocks/>
              <a:stCxn id="294" idx="6"/>
              <a:endCxn id="297" idx="2"/>
            </p:cNvCxnSpPr>
            <p:nvPr/>
          </p:nvCxnSpPr>
          <p:spPr>
            <a:xfrm flipV="1">
              <a:off x="3738201" y="1843069"/>
              <a:ext cx="659485" cy="6827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nettore 1 303">
              <a:extLst>
                <a:ext uri="{FF2B5EF4-FFF2-40B4-BE49-F238E27FC236}">
                  <a16:creationId xmlns:a16="http://schemas.microsoft.com/office/drawing/2014/main" id="{69366194-19B6-19D5-84BC-601A6BC16A81}"/>
                </a:ext>
              </a:extLst>
            </p:cNvPr>
            <p:cNvCxnSpPr>
              <a:cxnSpLocks/>
              <a:stCxn id="295" idx="6"/>
              <a:endCxn id="297" idx="2"/>
            </p:cNvCxnSpPr>
            <p:nvPr/>
          </p:nvCxnSpPr>
          <p:spPr>
            <a:xfrm flipV="1">
              <a:off x="3738201" y="1843069"/>
              <a:ext cx="659485" cy="8787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2359325" y="902673"/>
              <a:ext cx="2040147" cy="930440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4810989" y="1726288"/>
              <a:ext cx="219357" cy="2394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>
              <a:off x="4657179" y="1843068"/>
              <a:ext cx="153810" cy="293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82B3A794-97A4-668E-F398-75EDFBC74AF0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6293018" y="4872846"/>
            <a:ext cx="757333" cy="5823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1392238" y="1332475"/>
            <a:ext cx="259492" cy="1009723"/>
            <a:chOff x="661086" y="1421321"/>
            <a:chExt cx="259492" cy="1009723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6045868" y="1296512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Σ</a:t>
            </a:r>
            <a:endParaRPr lang="en-US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6731818" y="601528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6731818" y="1481872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6346657" y="691528"/>
            <a:ext cx="385161" cy="1509629"/>
            <a:chOff x="6346657" y="691528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6346657" y="691528"/>
              <a:ext cx="385161" cy="75944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6346657" y="897807"/>
              <a:ext cx="385161" cy="5531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6346657" y="1106302"/>
              <a:ext cx="385161" cy="3446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6346657" y="1320813"/>
              <a:ext cx="385161" cy="1301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6346657" y="1450976"/>
              <a:ext cx="385161" cy="1208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6346657" y="1450976"/>
              <a:ext cx="385161" cy="3271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6346657" y="1450976"/>
              <a:ext cx="385161" cy="5356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6346657" y="1450976"/>
              <a:ext cx="385161" cy="7501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7401426" y="846407"/>
                <a:ext cx="569495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6" y="846407"/>
                <a:ext cx="569495" cy="308927"/>
              </a:xfrm>
              <a:prstGeom prst="roundRect">
                <a:avLst/>
              </a:prstGeom>
              <a:blipFill>
                <a:blip r:embed="rId2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7401425" y="1708702"/>
                <a:ext cx="569496" cy="3089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a:rPr lang="it-IT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5" y="1708702"/>
                <a:ext cx="569496" cy="308927"/>
              </a:xfrm>
              <a:prstGeom prst="roundRect">
                <a:avLst/>
              </a:prstGeom>
              <a:blipFill>
                <a:blip r:embed="rId3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6911818" y="691528"/>
            <a:ext cx="489608" cy="30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6911818" y="897807"/>
            <a:ext cx="489608" cy="10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 flipV="1">
            <a:off x="6911818" y="1000871"/>
            <a:ext cx="489608" cy="10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6911818" y="1000871"/>
            <a:ext cx="489608" cy="3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6911818" y="1571872"/>
            <a:ext cx="489607" cy="2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>
            <a:off x="6911818" y="1778151"/>
            <a:ext cx="489607" cy="8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6911818" y="1863166"/>
            <a:ext cx="489607" cy="12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6911818" y="1863166"/>
            <a:ext cx="489607" cy="33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8351270" y="1320813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7970921" y="1000871"/>
            <a:ext cx="380349" cy="443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7970921" y="1444381"/>
            <a:ext cx="380349" cy="418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>
            <a:off x="6353215" y="1423877"/>
            <a:ext cx="2003258" cy="1134644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8787063" y="1296511"/>
            <a:ext cx="300789" cy="308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8591728" y="1447930"/>
            <a:ext cx="195335" cy="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AC978117-89BB-F01E-458B-B5C79AD5E8E1}"/>
              </a:ext>
            </a:extLst>
          </p:cNvPr>
          <p:cNvSpPr/>
          <p:nvPr/>
        </p:nvSpPr>
        <p:spPr>
          <a:xfrm>
            <a:off x="2180984" y="863535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FE84847-B46F-BDC2-9CF4-8A9C52CBDBF2}"/>
              </a:ext>
            </a:extLst>
          </p:cNvPr>
          <p:cNvSpPr/>
          <p:nvPr/>
        </p:nvSpPr>
        <p:spPr>
          <a:xfrm>
            <a:off x="2180984" y="125753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66D76E35-433D-64B3-5A67-0871D3C31542}"/>
              </a:ext>
            </a:extLst>
          </p:cNvPr>
          <p:cNvSpPr/>
          <p:nvPr/>
        </p:nvSpPr>
        <p:spPr>
          <a:xfrm>
            <a:off x="2180984" y="1539968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4103A1E9-4C6F-5E17-26A9-9972F5501C86}"/>
              </a:ext>
            </a:extLst>
          </p:cNvPr>
          <p:cNvSpPr/>
          <p:nvPr/>
        </p:nvSpPr>
        <p:spPr>
          <a:xfrm>
            <a:off x="2181578" y="1818675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246AFD5-F066-632C-6423-F2C4102B8026}"/>
              </a:ext>
            </a:extLst>
          </p:cNvPr>
          <p:cNvSpPr/>
          <p:nvPr/>
        </p:nvSpPr>
        <p:spPr>
          <a:xfrm>
            <a:off x="2180984" y="2095256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F5ACF29-EF6A-504A-4CDF-BB25085BD67B}"/>
              </a:ext>
            </a:extLst>
          </p:cNvPr>
          <p:cNvSpPr/>
          <p:nvPr/>
        </p:nvSpPr>
        <p:spPr>
          <a:xfrm>
            <a:off x="2180984" y="2377690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5D7819-BA3E-1692-7E9D-D846D716C8F8}"/>
              </a:ext>
            </a:extLst>
          </p:cNvPr>
          <p:cNvSpPr/>
          <p:nvPr/>
        </p:nvSpPr>
        <p:spPr>
          <a:xfrm>
            <a:off x="2181578" y="2656397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uppo 136">
            <a:extLst>
              <a:ext uri="{FF2B5EF4-FFF2-40B4-BE49-F238E27FC236}">
                <a16:creationId xmlns:a16="http://schemas.microsoft.com/office/drawing/2014/main" id="{D8D77332-2EC1-DF45-7448-2C7D8D178A45}"/>
              </a:ext>
            </a:extLst>
          </p:cNvPr>
          <p:cNvGrpSpPr/>
          <p:nvPr/>
        </p:nvGrpSpPr>
        <p:grpSpPr>
          <a:xfrm>
            <a:off x="1651730" y="953535"/>
            <a:ext cx="529848" cy="1792862"/>
            <a:chOff x="1651730" y="953535"/>
            <a:chExt cx="529848" cy="1792862"/>
          </a:xfrm>
        </p:grpSpPr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74C2D138-2B5F-4AF7-37BA-FB12589FC4DE}"/>
                </a:ext>
              </a:extLst>
            </p:cNvPr>
            <p:cNvGrpSpPr/>
            <p:nvPr/>
          </p:nvGrpSpPr>
          <p:grpSpPr>
            <a:xfrm>
              <a:off x="1651730" y="953535"/>
              <a:ext cx="529848" cy="1792862"/>
              <a:chOff x="1651730" y="953535"/>
              <a:chExt cx="529848" cy="1792862"/>
            </a:xfrm>
          </p:grpSpPr>
          <p:cxnSp>
            <p:nvCxnSpPr>
              <p:cNvPr id="53" name="Connettore 1 52">
                <a:extLst>
                  <a:ext uri="{FF2B5EF4-FFF2-40B4-BE49-F238E27FC236}">
                    <a16:creationId xmlns:a16="http://schemas.microsoft.com/office/drawing/2014/main" id="{5F81CA2B-FDD7-7283-D055-54AB37CEEF62}"/>
                  </a:ext>
                </a:extLst>
              </p:cNvPr>
              <p:cNvCxnSpPr>
                <a:cxnSpLocks/>
                <a:stCxn id="4" idx="6"/>
                <a:endCxn id="41" idx="2"/>
              </p:cNvCxnSpPr>
              <p:nvPr/>
            </p:nvCxnSpPr>
            <p:spPr>
              <a:xfrm flipV="1">
                <a:off x="1651730" y="953535"/>
                <a:ext cx="529254" cy="502508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>
                <a:extLst>
                  <a:ext uri="{FF2B5EF4-FFF2-40B4-BE49-F238E27FC236}">
                    <a16:creationId xmlns:a16="http://schemas.microsoft.com/office/drawing/2014/main" id="{71C0CD33-51CC-8561-D28B-F1EFF4C497B0}"/>
                  </a:ext>
                </a:extLst>
              </p:cNvPr>
              <p:cNvCxnSpPr>
                <a:cxnSpLocks/>
                <a:stCxn id="4" idx="6"/>
                <a:endCxn id="42" idx="2"/>
              </p:cNvCxnSpPr>
              <p:nvPr/>
            </p:nvCxnSpPr>
            <p:spPr>
              <a:xfrm flipV="1">
                <a:off x="1651730" y="1347534"/>
                <a:ext cx="529254" cy="10850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>
                <a:extLst>
                  <a:ext uri="{FF2B5EF4-FFF2-40B4-BE49-F238E27FC236}">
                    <a16:creationId xmlns:a16="http://schemas.microsoft.com/office/drawing/2014/main" id="{B728F3D1-1536-B7F8-AC0A-2CCCDC692B4A}"/>
                  </a:ext>
                </a:extLst>
              </p:cNvPr>
              <p:cNvCxnSpPr>
                <a:cxnSpLocks/>
                <a:stCxn id="4" idx="6"/>
                <a:endCxn id="44" idx="2"/>
              </p:cNvCxnSpPr>
              <p:nvPr/>
            </p:nvCxnSpPr>
            <p:spPr>
              <a:xfrm>
                <a:off x="1651730" y="1456043"/>
                <a:ext cx="529254" cy="17392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Connettore 1 66">
                <a:extLst>
                  <a:ext uri="{FF2B5EF4-FFF2-40B4-BE49-F238E27FC236}">
                    <a16:creationId xmlns:a16="http://schemas.microsoft.com/office/drawing/2014/main" id="{923696BF-FF9B-6CA7-B224-F55E510D0B62}"/>
                  </a:ext>
                </a:extLst>
              </p:cNvPr>
              <p:cNvCxnSpPr>
                <a:cxnSpLocks/>
                <a:stCxn id="4" idx="6"/>
                <a:endCxn id="45" idx="2"/>
              </p:cNvCxnSpPr>
              <p:nvPr/>
            </p:nvCxnSpPr>
            <p:spPr>
              <a:xfrm>
                <a:off x="1651730" y="1456043"/>
                <a:ext cx="529848" cy="45263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2" name="Connettore 1 71">
                <a:extLst>
                  <a:ext uri="{FF2B5EF4-FFF2-40B4-BE49-F238E27FC236}">
                    <a16:creationId xmlns:a16="http://schemas.microsoft.com/office/drawing/2014/main" id="{5DB2F645-6B17-A0AE-4F90-7C9E098A40BE}"/>
                  </a:ext>
                </a:extLst>
              </p:cNvPr>
              <p:cNvCxnSpPr>
                <a:cxnSpLocks/>
                <a:stCxn id="4" idx="6"/>
                <a:endCxn id="47" idx="2"/>
              </p:cNvCxnSpPr>
              <p:nvPr/>
            </p:nvCxnSpPr>
            <p:spPr>
              <a:xfrm>
                <a:off x="1651730" y="1456043"/>
                <a:ext cx="529254" cy="729213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Connettore 1 75">
                <a:extLst>
                  <a:ext uri="{FF2B5EF4-FFF2-40B4-BE49-F238E27FC236}">
                    <a16:creationId xmlns:a16="http://schemas.microsoft.com/office/drawing/2014/main" id="{A80DE81E-593E-544F-0C04-F93EDF1E0C67}"/>
                  </a:ext>
                </a:extLst>
              </p:cNvPr>
              <p:cNvCxnSpPr>
                <a:cxnSpLocks/>
                <a:stCxn id="4" idx="6"/>
                <a:endCxn id="48" idx="2"/>
              </p:cNvCxnSpPr>
              <p:nvPr/>
            </p:nvCxnSpPr>
            <p:spPr>
              <a:xfrm>
                <a:off x="1651730" y="1456043"/>
                <a:ext cx="529254" cy="1011647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Connettore 1 80">
                <a:extLst>
                  <a:ext uri="{FF2B5EF4-FFF2-40B4-BE49-F238E27FC236}">
                    <a16:creationId xmlns:a16="http://schemas.microsoft.com/office/drawing/2014/main" id="{0F7E1578-4A49-A20E-F248-2692ADC63A74}"/>
                  </a:ext>
                </a:extLst>
              </p:cNvPr>
              <p:cNvCxnSpPr>
                <a:cxnSpLocks/>
                <a:stCxn id="4" idx="6"/>
                <a:endCxn id="50" idx="2"/>
              </p:cNvCxnSpPr>
              <p:nvPr/>
            </p:nvCxnSpPr>
            <p:spPr>
              <a:xfrm>
                <a:off x="1651730" y="1456043"/>
                <a:ext cx="529848" cy="1290354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Connettore 1 84">
                <a:extLst>
                  <a:ext uri="{FF2B5EF4-FFF2-40B4-BE49-F238E27FC236}">
                    <a16:creationId xmlns:a16="http://schemas.microsoft.com/office/drawing/2014/main" id="{93A675D0-986D-E180-6A4C-9A858E2152BF}"/>
                  </a:ext>
                </a:extLst>
              </p:cNvPr>
              <p:cNvCxnSpPr>
                <a:cxnSpLocks/>
                <a:stCxn id="5" idx="6"/>
                <a:endCxn id="41" idx="2"/>
              </p:cNvCxnSpPr>
              <p:nvPr/>
            </p:nvCxnSpPr>
            <p:spPr>
              <a:xfrm flipV="1">
                <a:off x="1651730" y="953535"/>
                <a:ext cx="529254" cy="88380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>
                <a:extLst>
                  <a:ext uri="{FF2B5EF4-FFF2-40B4-BE49-F238E27FC236}">
                    <a16:creationId xmlns:a16="http://schemas.microsoft.com/office/drawing/2014/main" id="{72022F47-79C4-947F-B463-85227E82D849}"/>
                  </a:ext>
                </a:extLst>
              </p:cNvPr>
              <p:cNvCxnSpPr>
                <a:cxnSpLocks/>
                <a:stCxn id="6" idx="6"/>
                <a:endCxn id="41" idx="2"/>
              </p:cNvCxnSpPr>
              <p:nvPr/>
            </p:nvCxnSpPr>
            <p:spPr>
              <a:xfrm flipV="1">
                <a:off x="1651730" y="953535"/>
                <a:ext cx="529254" cy="1265096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Connettore 1 93">
                <a:extLst>
                  <a:ext uri="{FF2B5EF4-FFF2-40B4-BE49-F238E27FC236}">
                    <a16:creationId xmlns:a16="http://schemas.microsoft.com/office/drawing/2014/main" id="{57FB87BD-9F5A-35C2-0979-5ADD961A61B9}"/>
                  </a:ext>
                </a:extLst>
              </p:cNvPr>
              <p:cNvCxnSpPr>
                <a:cxnSpLocks/>
                <a:stCxn id="5" idx="6"/>
                <a:endCxn id="42" idx="2"/>
              </p:cNvCxnSpPr>
              <p:nvPr/>
            </p:nvCxnSpPr>
            <p:spPr>
              <a:xfrm flipV="1">
                <a:off x="1651730" y="1347534"/>
                <a:ext cx="529254" cy="489803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Connettore 1 97">
                <a:extLst>
                  <a:ext uri="{FF2B5EF4-FFF2-40B4-BE49-F238E27FC236}">
                    <a16:creationId xmlns:a16="http://schemas.microsoft.com/office/drawing/2014/main" id="{06E7E77A-1F8F-5CAD-9A1C-DBA1D1BE2A0D}"/>
                  </a:ext>
                </a:extLst>
              </p:cNvPr>
              <p:cNvCxnSpPr>
                <a:cxnSpLocks/>
                <a:stCxn id="6" idx="6"/>
                <a:endCxn id="42" idx="2"/>
              </p:cNvCxnSpPr>
              <p:nvPr/>
            </p:nvCxnSpPr>
            <p:spPr>
              <a:xfrm flipV="1">
                <a:off x="1651730" y="1347534"/>
                <a:ext cx="529254" cy="871097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Connettore 1 100">
                <a:extLst>
                  <a:ext uri="{FF2B5EF4-FFF2-40B4-BE49-F238E27FC236}">
                    <a16:creationId xmlns:a16="http://schemas.microsoft.com/office/drawing/2014/main" id="{783973EA-9285-9506-FCB7-DAFC5D31DC4E}"/>
                  </a:ext>
                </a:extLst>
              </p:cNvPr>
              <p:cNvCxnSpPr>
                <a:cxnSpLocks/>
                <a:stCxn id="5" idx="6"/>
                <a:endCxn id="44" idx="2"/>
              </p:cNvCxnSpPr>
              <p:nvPr/>
            </p:nvCxnSpPr>
            <p:spPr>
              <a:xfrm flipV="1">
                <a:off x="1651730" y="1629968"/>
                <a:ext cx="529254" cy="20736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>
                <a:extLst>
                  <a:ext uri="{FF2B5EF4-FFF2-40B4-BE49-F238E27FC236}">
                    <a16:creationId xmlns:a16="http://schemas.microsoft.com/office/drawing/2014/main" id="{3BE1BC25-F50E-A18B-846E-C9D86309FEBB}"/>
                  </a:ext>
                </a:extLst>
              </p:cNvPr>
              <p:cNvCxnSpPr>
                <a:cxnSpLocks/>
                <a:stCxn id="6" idx="6"/>
                <a:endCxn id="44" idx="2"/>
              </p:cNvCxnSpPr>
              <p:nvPr/>
            </p:nvCxnSpPr>
            <p:spPr>
              <a:xfrm flipV="1">
                <a:off x="1651730" y="1629968"/>
                <a:ext cx="529254" cy="588663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Connettore 1 133">
              <a:extLst>
                <a:ext uri="{FF2B5EF4-FFF2-40B4-BE49-F238E27FC236}">
                  <a16:creationId xmlns:a16="http://schemas.microsoft.com/office/drawing/2014/main" id="{0494F7E5-DFE9-FB84-340D-E2D04331DB65}"/>
                </a:ext>
              </a:extLst>
            </p:cNvPr>
            <p:cNvCxnSpPr>
              <a:cxnSpLocks/>
              <a:stCxn id="5" idx="6"/>
              <a:endCxn id="45" idx="2"/>
            </p:cNvCxnSpPr>
            <p:nvPr/>
          </p:nvCxnSpPr>
          <p:spPr>
            <a:xfrm>
              <a:off x="1651730" y="1837337"/>
              <a:ext cx="529848" cy="713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38" name="Connettore 1 137">
            <a:extLst>
              <a:ext uri="{FF2B5EF4-FFF2-40B4-BE49-F238E27FC236}">
                <a16:creationId xmlns:a16="http://schemas.microsoft.com/office/drawing/2014/main" id="{A3C35835-0E40-DA20-83D7-55C34DB7AA1B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1651730" y="1908675"/>
            <a:ext cx="529848" cy="3099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1 140">
            <a:extLst>
              <a:ext uri="{FF2B5EF4-FFF2-40B4-BE49-F238E27FC236}">
                <a16:creationId xmlns:a16="http://schemas.microsoft.com/office/drawing/2014/main" id="{0A156CC3-4BF4-C6DC-A5F8-867F148C14C0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 flipV="1">
            <a:off x="1651730" y="2185256"/>
            <a:ext cx="529254" cy="33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1 144">
            <a:extLst>
              <a:ext uri="{FF2B5EF4-FFF2-40B4-BE49-F238E27FC236}">
                <a16:creationId xmlns:a16="http://schemas.microsoft.com/office/drawing/2014/main" id="{289197C0-624A-25A2-8D34-3E61EB9DBC52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1651730" y="1837337"/>
            <a:ext cx="529254" cy="3479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33EA6C5C-5030-BAFD-C784-CF2E5990D544}"/>
              </a:ext>
            </a:extLst>
          </p:cNvPr>
          <p:cNvCxnSpPr>
            <a:cxnSpLocks/>
            <a:stCxn id="5" idx="6"/>
            <a:endCxn id="48" idx="2"/>
          </p:cNvCxnSpPr>
          <p:nvPr/>
        </p:nvCxnSpPr>
        <p:spPr>
          <a:xfrm>
            <a:off x="1651730" y="1837337"/>
            <a:ext cx="529254" cy="6303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nettore 1 150">
            <a:extLst>
              <a:ext uri="{FF2B5EF4-FFF2-40B4-BE49-F238E27FC236}">
                <a16:creationId xmlns:a16="http://schemas.microsoft.com/office/drawing/2014/main" id="{61984492-3FCC-CB99-874B-39A280D41350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1651730" y="1837337"/>
            <a:ext cx="529848" cy="9090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Connettore 1 153">
            <a:extLst>
              <a:ext uri="{FF2B5EF4-FFF2-40B4-BE49-F238E27FC236}">
                <a16:creationId xmlns:a16="http://schemas.microsoft.com/office/drawing/2014/main" id="{0AA37834-5498-A8E8-EB96-29AAD10975A9}"/>
              </a:ext>
            </a:extLst>
          </p:cNvPr>
          <p:cNvCxnSpPr>
            <a:cxnSpLocks/>
            <a:stCxn id="6" idx="6"/>
            <a:endCxn id="48" idx="2"/>
          </p:cNvCxnSpPr>
          <p:nvPr/>
        </p:nvCxnSpPr>
        <p:spPr>
          <a:xfrm>
            <a:off x="1651730" y="2218631"/>
            <a:ext cx="529254" cy="24905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ttore 1 156">
            <a:extLst>
              <a:ext uri="{FF2B5EF4-FFF2-40B4-BE49-F238E27FC236}">
                <a16:creationId xmlns:a16="http://schemas.microsoft.com/office/drawing/2014/main" id="{7F3446E2-558E-0004-0D7B-505A5316F634}"/>
              </a:ext>
            </a:extLst>
          </p:cNvPr>
          <p:cNvCxnSpPr>
            <a:cxnSpLocks/>
            <a:stCxn id="6" idx="6"/>
            <a:endCxn id="50" idx="2"/>
          </p:cNvCxnSpPr>
          <p:nvPr/>
        </p:nvCxnSpPr>
        <p:spPr>
          <a:xfrm>
            <a:off x="1651730" y="2218631"/>
            <a:ext cx="529848" cy="5277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ttore 1 186">
            <a:extLst>
              <a:ext uri="{FF2B5EF4-FFF2-40B4-BE49-F238E27FC236}">
                <a16:creationId xmlns:a16="http://schemas.microsoft.com/office/drawing/2014/main" id="{EB3C24B6-47DB-CF80-12C5-CC42639EF342}"/>
              </a:ext>
            </a:extLst>
          </p:cNvPr>
          <p:cNvCxnSpPr>
            <a:cxnSpLocks/>
            <a:stCxn id="42" idx="6"/>
            <a:endCxn id="190" idx="1"/>
          </p:cNvCxnSpPr>
          <p:nvPr/>
        </p:nvCxnSpPr>
        <p:spPr>
          <a:xfrm>
            <a:off x="2360984" y="1347534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Rettangolo con angoli arrotondati 189">
            <a:extLst>
              <a:ext uri="{FF2B5EF4-FFF2-40B4-BE49-F238E27FC236}">
                <a16:creationId xmlns:a16="http://schemas.microsoft.com/office/drawing/2014/main" id="{6494FA5D-DA26-985F-31FE-A70AAE9B2B95}"/>
              </a:ext>
            </a:extLst>
          </p:cNvPr>
          <p:cNvSpPr/>
          <p:nvPr/>
        </p:nvSpPr>
        <p:spPr>
          <a:xfrm>
            <a:off x="2501191" y="1238347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93" name="Connettore 1 192">
            <a:extLst>
              <a:ext uri="{FF2B5EF4-FFF2-40B4-BE49-F238E27FC236}">
                <a16:creationId xmlns:a16="http://schemas.microsoft.com/office/drawing/2014/main" id="{C199DACE-5FB2-6BD0-3F42-F1D1BE039DED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2361281" y="1610781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4" name="Rettangolo con angoli arrotondati 193">
            <a:extLst>
              <a:ext uri="{FF2B5EF4-FFF2-40B4-BE49-F238E27FC236}">
                <a16:creationId xmlns:a16="http://schemas.microsoft.com/office/drawing/2014/main" id="{F172C924-5529-5DD7-8809-FF076BBC7859}"/>
              </a:ext>
            </a:extLst>
          </p:cNvPr>
          <p:cNvSpPr/>
          <p:nvPr/>
        </p:nvSpPr>
        <p:spPr>
          <a:xfrm>
            <a:off x="2501488" y="1501594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95" name="Connettore 1 194">
            <a:extLst>
              <a:ext uri="{FF2B5EF4-FFF2-40B4-BE49-F238E27FC236}">
                <a16:creationId xmlns:a16="http://schemas.microsoft.com/office/drawing/2014/main" id="{25BC4AB3-C314-5F06-454A-A870B9F29F74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2364333" y="1903698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Rettangolo con angoli arrotondati 195">
            <a:extLst>
              <a:ext uri="{FF2B5EF4-FFF2-40B4-BE49-F238E27FC236}">
                <a16:creationId xmlns:a16="http://schemas.microsoft.com/office/drawing/2014/main" id="{3174603D-5D0A-55C7-2EDE-2FF82D233C0B}"/>
              </a:ext>
            </a:extLst>
          </p:cNvPr>
          <p:cNvSpPr/>
          <p:nvPr/>
        </p:nvSpPr>
        <p:spPr>
          <a:xfrm>
            <a:off x="2504540" y="1794511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97" name="Connettore 1 196">
            <a:extLst>
              <a:ext uri="{FF2B5EF4-FFF2-40B4-BE49-F238E27FC236}">
                <a16:creationId xmlns:a16="http://schemas.microsoft.com/office/drawing/2014/main" id="{18C24CB9-6987-3231-3F53-C149838D0C60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2360984" y="2188693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Rettangolo con angoli arrotondati 197">
            <a:extLst>
              <a:ext uri="{FF2B5EF4-FFF2-40B4-BE49-F238E27FC236}">
                <a16:creationId xmlns:a16="http://schemas.microsoft.com/office/drawing/2014/main" id="{33F43D60-3621-A70E-F24B-D63AB94DBFB3}"/>
              </a:ext>
            </a:extLst>
          </p:cNvPr>
          <p:cNvSpPr/>
          <p:nvPr/>
        </p:nvSpPr>
        <p:spPr>
          <a:xfrm>
            <a:off x="2501191" y="2079506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99" name="Connettore 1 198">
            <a:extLst>
              <a:ext uri="{FF2B5EF4-FFF2-40B4-BE49-F238E27FC236}">
                <a16:creationId xmlns:a16="http://schemas.microsoft.com/office/drawing/2014/main" id="{1046FDBD-2F5D-C93A-F11D-BD8D601F26B0}"/>
              </a:ext>
            </a:extLst>
          </p:cNvPr>
          <p:cNvCxnSpPr>
            <a:cxnSpLocks/>
            <a:endCxn id="200" idx="1"/>
          </p:cNvCxnSpPr>
          <p:nvPr/>
        </p:nvCxnSpPr>
        <p:spPr>
          <a:xfrm>
            <a:off x="2364099" y="2461864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Rettangolo con angoli arrotondati 199">
            <a:extLst>
              <a:ext uri="{FF2B5EF4-FFF2-40B4-BE49-F238E27FC236}">
                <a16:creationId xmlns:a16="http://schemas.microsoft.com/office/drawing/2014/main" id="{914AE6FD-8627-5AC5-D683-C43B82C089FA}"/>
              </a:ext>
            </a:extLst>
          </p:cNvPr>
          <p:cNvSpPr/>
          <p:nvPr/>
        </p:nvSpPr>
        <p:spPr>
          <a:xfrm>
            <a:off x="2504306" y="2352677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01" name="Connettore 1 200">
            <a:extLst>
              <a:ext uri="{FF2B5EF4-FFF2-40B4-BE49-F238E27FC236}">
                <a16:creationId xmlns:a16="http://schemas.microsoft.com/office/drawing/2014/main" id="{D299250D-EBE5-045B-38B9-3FF7F760514C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2360984" y="2746859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ttangolo con angoli arrotondati 201">
            <a:extLst>
              <a:ext uri="{FF2B5EF4-FFF2-40B4-BE49-F238E27FC236}">
                <a16:creationId xmlns:a16="http://schemas.microsoft.com/office/drawing/2014/main" id="{826DE101-CFE9-DE84-34D0-48647EDA137E}"/>
              </a:ext>
            </a:extLst>
          </p:cNvPr>
          <p:cNvSpPr/>
          <p:nvPr/>
        </p:nvSpPr>
        <p:spPr>
          <a:xfrm>
            <a:off x="2501191" y="2637672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4CEECD25-191F-A1D5-0B2D-8D6BB287A4DE}"/>
              </a:ext>
            </a:extLst>
          </p:cNvPr>
          <p:cNvSpPr/>
          <p:nvPr/>
        </p:nvSpPr>
        <p:spPr>
          <a:xfrm>
            <a:off x="2864836" y="1251518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449C4BA6-8B8B-A716-95F8-F102EEE77E3C}"/>
              </a:ext>
            </a:extLst>
          </p:cNvPr>
          <p:cNvSpPr/>
          <p:nvPr/>
        </p:nvSpPr>
        <p:spPr>
          <a:xfrm>
            <a:off x="2864836" y="1533952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e 206">
            <a:extLst>
              <a:ext uri="{FF2B5EF4-FFF2-40B4-BE49-F238E27FC236}">
                <a16:creationId xmlns:a16="http://schemas.microsoft.com/office/drawing/2014/main" id="{E3CE62F0-F31F-E528-A83F-6A99900DD5EC}"/>
              </a:ext>
            </a:extLst>
          </p:cNvPr>
          <p:cNvSpPr/>
          <p:nvPr/>
        </p:nvSpPr>
        <p:spPr>
          <a:xfrm>
            <a:off x="2865430" y="1812659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e 207">
            <a:extLst>
              <a:ext uri="{FF2B5EF4-FFF2-40B4-BE49-F238E27FC236}">
                <a16:creationId xmlns:a16="http://schemas.microsoft.com/office/drawing/2014/main" id="{566C3136-D713-510D-1B20-EAB2B8F12D20}"/>
              </a:ext>
            </a:extLst>
          </p:cNvPr>
          <p:cNvSpPr/>
          <p:nvPr/>
        </p:nvSpPr>
        <p:spPr>
          <a:xfrm>
            <a:off x="2864836" y="2089240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e 208">
            <a:extLst>
              <a:ext uri="{FF2B5EF4-FFF2-40B4-BE49-F238E27FC236}">
                <a16:creationId xmlns:a16="http://schemas.microsoft.com/office/drawing/2014/main" id="{077C9340-E943-D114-B8BE-0508D1B22AD0}"/>
              </a:ext>
            </a:extLst>
          </p:cNvPr>
          <p:cNvSpPr/>
          <p:nvPr/>
        </p:nvSpPr>
        <p:spPr>
          <a:xfrm>
            <a:off x="2864836" y="237167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e 209">
            <a:extLst>
              <a:ext uri="{FF2B5EF4-FFF2-40B4-BE49-F238E27FC236}">
                <a16:creationId xmlns:a16="http://schemas.microsoft.com/office/drawing/2014/main" id="{4A43700E-7894-C7FD-C917-18F68E3F3216}"/>
              </a:ext>
            </a:extLst>
          </p:cNvPr>
          <p:cNvSpPr/>
          <p:nvPr/>
        </p:nvSpPr>
        <p:spPr>
          <a:xfrm>
            <a:off x="2865430" y="2650381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ttore 1 210">
            <a:extLst>
              <a:ext uri="{FF2B5EF4-FFF2-40B4-BE49-F238E27FC236}">
                <a16:creationId xmlns:a16="http://schemas.microsoft.com/office/drawing/2014/main" id="{70B3DED0-1148-88A7-E721-6E46289CED83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3066222" y="1341904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Rettangolo con angoli arrotondati 211">
            <a:extLst>
              <a:ext uri="{FF2B5EF4-FFF2-40B4-BE49-F238E27FC236}">
                <a16:creationId xmlns:a16="http://schemas.microsoft.com/office/drawing/2014/main" id="{AD0A2831-607C-9C85-92DE-9F9A589D73C5}"/>
              </a:ext>
            </a:extLst>
          </p:cNvPr>
          <p:cNvSpPr/>
          <p:nvPr/>
        </p:nvSpPr>
        <p:spPr>
          <a:xfrm>
            <a:off x="3206429" y="1232717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13" name="Connettore 1 212">
            <a:extLst>
              <a:ext uri="{FF2B5EF4-FFF2-40B4-BE49-F238E27FC236}">
                <a16:creationId xmlns:a16="http://schemas.microsoft.com/office/drawing/2014/main" id="{D29EA2A4-31DE-1ACD-6C27-C3994938A522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3066519" y="1605151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4" name="Rettangolo con angoli arrotondati 213">
            <a:extLst>
              <a:ext uri="{FF2B5EF4-FFF2-40B4-BE49-F238E27FC236}">
                <a16:creationId xmlns:a16="http://schemas.microsoft.com/office/drawing/2014/main" id="{9279595A-4835-0854-5FC7-3080F5046EDC}"/>
              </a:ext>
            </a:extLst>
          </p:cNvPr>
          <p:cNvSpPr/>
          <p:nvPr/>
        </p:nvSpPr>
        <p:spPr>
          <a:xfrm>
            <a:off x="3206726" y="1495964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15" name="Connettore 1 214">
            <a:extLst>
              <a:ext uri="{FF2B5EF4-FFF2-40B4-BE49-F238E27FC236}">
                <a16:creationId xmlns:a16="http://schemas.microsoft.com/office/drawing/2014/main" id="{FDDC75C5-875D-1B97-BDEC-3E83078F14EF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3069571" y="1898068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Rettangolo con angoli arrotondati 215">
            <a:extLst>
              <a:ext uri="{FF2B5EF4-FFF2-40B4-BE49-F238E27FC236}">
                <a16:creationId xmlns:a16="http://schemas.microsoft.com/office/drawing/2014/main" id="{30A57743-6104-2086-4D53-83418BA38F88}"/>
              </a:ext>
            </a:extLst>
          </p:cNvPr>
          <p:cNvSpPr/>
          <p:nvPr/>
        </p:nvSpPr>
        <p:spPr>
          <a:xfrm>
            <a:off x="3209778" y="1788881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17" name="Connettore 1 216">
            <a:extLst>
              <a:ext uri="{FF2B5EF4-FFF2-40B4-BE49-F238E27FC236}">
                <a16:creationId xmlns:a16="http://schemas.microsoft.com/office/drawing/2014/main" id="{4974DB22-B82B-3E33-CB10-07B281B481D4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3066222" y="2183063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8" name="Rettangolo con angoli arrotondati 217">
            <a:extLst>
              <a:ext uri="{FF2B5EF4-FFF2-40B4-BE49-F238E27FC236}">
                <a16:creationId xmlns:a16="http://schemas.microsoft.com/office/drawing/2014/main" id="{649BAB3B-D5E7-7128-60BA-D5CAAD355FA7}"/>
              </a:ext>
            </a:extLst>
          </p:cNvPr>
          <p:cNvSpPr/>
          <p:nvPr/>
        </p:nvSpPr>
        <p:spPr>
          <a:xfrm>
            <a:off x="3206429" y="2073876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19" name="Connettore 1 218">
            <a:extLst>
              <a:ext uri="{FF2B5EF4-FFF2-40B4-BE49-F238E27FC236}">
                <a16:creationId xmlns:a16="http://schemas.microsoft.com/office/drawing/2014/main" id="{731471CB-E32B-A294-0C74-36D36332019D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3069337" y="2456234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0" name="Rettangolo con angoli arrotondati 219">
            <a:extLst>
              <a:ext uri="{FF2B5EF4-FFF2-40B4-BE49-F238E27FC236}">
                <a16:creationId xmlns:a16="http://schemas.microsoft.com/office/drawing/2014/main" id="{F149C55C-A75E-8FD7-4B3D-EFADF072EE97}"/>
              </a:ext>
            </a:extLst>
          </p:cNvPr>
          <p:cNvSpPr/>
          <p:nvPr/>
        </p:nvSpPr>
        <p:spPr>
          <a:xfrm>
            <a:off x="3209544" y="2347047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21" name="Connettore 1 220">
            <a:extLst>
              <a:ext uri="{FF2B5EF4-FFF2-40B4-BE49-F238E27FC236}">
                <a16:creationId xmlns:a16="http://schemas.microsoft.com/office/drawing/2014/main" id="{B6B3EF06-2340-79D7-D8B9-01D0591310F8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3066222" y="2741229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Rettangolo con angoli arrotondati 221">
            <a:extLst>
              <a:ext uri="{FF2B5EF4-FFF2-40B4-BE49-F238E27FC236}">
                <a16:creationId xmlns:a16="http://schemas.microsoft.com/office/drawing/2014/main" id="{9E088C35-A88B-FE68-79C3-28BE65EDF680}"/>
              </a:ext>
            </a:extLst>
          </p:cNvPr>
          <p:cNvSpPr/>
          <p:nvPr/>
        </p:nvSpPr>
        <p:spPr>
          <a:xfrm>
            <a:off x="3206429" y="2632042"/>
            <a:ext cx="209047" cy="218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229" name="Connettore 1 228">
            <a:extLst>
              <a:ext uri="{FF2B5EF4-FFF2-40B4-BE49-F238E27FC236}">
                <a16:creationId xmlns:a16="http://schemas.microsoft.com/office/drawing/2014/main" id="{5CBCADE4-B9C6-A626-84D1-CB1CCC15321C}"/>
              </a:ext>
            </a:extLst>
          </p:cNvPr>
          <p:cNvCxnSpPr>
            <a:cxnSpLocks/>
          </p:cNvCxnSpPr>
          <p:nvPr/>
        </p:nvCxnSpPr>
        <p:spPr>
          <a:xfrm>
            <a:off x="2710238" y="1346895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1 229">
            <a:extLst>
              <a:ext uri="{FF2B5EF4-FFF2-40B4-BE49-F238E27FC236}">
                <a16:creationId xmlns:a16="http://schemas.microsoft.com/office/drawing/2014/main" id="{E5AC63E0-1C32-D534-78F4-390DDDA22E47}"/>
              </a:ext>
            </a:extLst>
          </p:cNvPr>
          <p:cNvCxnSpPr>
            <a:cxnSpLocks/>
          </p:cNvCxnSpPr>
          <p:nvPr/>
        </p:nvCxnSpPr>
        <p:spPr>
          <a:xfrm>
            <a:off x="2710535" y="1610142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Connettore 1 230">
            <a:extLst>
              <a:ext uri="{FF2B5EF4-FFF2-40B4-BE49-F238E27FC236}">
                <a16:creationId xmlns:a16="http://schemas.microsoft.com/office/drawing/2014/main" id="{506C4434-B5B2-6AD7-C9E5-90523438E143}"/>
              </a:ext>
            </a:extLst>
          </p:cNvPr>
          <p:cNvCxnSpPr>
            <a:cxnSpLocks/>
          </p:cNvCxnSpPr>
          <p:nvPr/>
        </p:nvCxnSpPr>
        <p:spPr>
          <a:xfrm>
            <a:off x="2713587" y="1903059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Connettore 1 231">
            <a:extLst>
              <a:ext uri="{FF2B5EF4-FFF2-40B4-BE49-F238E27FC236}">
                <a16:creationId xmlns:a16="http://schemas.microsoft.com/office/drawing/2014/main" id="{01CAEF5E-563A-9789-1A9F-233C88C78446}"/>
              </a:ext>
            </a:extLst>
          </p:cNvPr>
          <p:cNvCxnSpPr>
            <a:cxnSpLocks/>
          </p:cNvCxnSpPr>
          <p:nvPr/>
        </p:nvCxnSpPr>
        <p:spPr>
          <a:xfrm>
            <a:off x="2710238" y="2188054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ttore 1 232">
            <a:extLst>
              <a:ext uri="{FF2B5EF4-FFF2-40B4-BE49-F238E27FC236}">
                <a16:creationId xmlns:a16="http://schemas.microsoft.com/office/drawing/2014/main" id="{E9954A05-9903-943E-3C10-48732CB651A6}"/>
              </a:ext>
            </a:extLst>
          </p:cNvPr>
          <p:cNvCxnSpPr>
            <a:cxnSpLocks/>
          </p:cNvCxnSpPr>
          <p:nvPr/>
        </p:nvCxnSpPr>
        <p:spPr>
          <a:xfrm>
            <a:off x="2713353" y="2461225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Connettore 1 233">
            <a:extLst>
              <a:ext uri="{FF2B5EF4-FFF2-40B4-BE49-F238E27FC236}">
                <a16:creationId xmlns:a16="http://schemas.microsoft.com/office/drawing/2014/main" id="{0F2FF3E7-207D-4AF5-2715-B2D6F7E65BB0}"/>
              </a:ext>
            </a:extLst>
          </p:cNvPr>
          <p:cNvCxnSpPr>
            <a:cxnSpLocks/>
          </p:cNvCxnSpPr>
          <p:nvPr/>
        </p:nvCxnSpPr>
        <p:spPr>
          <a:xfrm>
            <a:off x="2710238" y="2746220"/>
            <a:ext cx="1402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57108911-500D-9D39-CB2B-011052584213}"/>
              </a:ext>
            </a:extLst>
          </p:cNvPr>
          <p:cNvSpPr txBox="1"/>
          <p:nvPr/>
        </p:nvSpPr>
        <p:spPr>
          <a:xfrm>
            <a:off x="3470328" y="134151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5D4416FD-BFE0-89F5-1B8B-98B2FB625848}"/>
              </a:ext>
            </a:extLst>
          </p:cNvPr>
          <p:cNvSpPr txBox="1"/>
          <p:nvPr/>
        </p:nvSpPr>
        <p:spPr>
          <a:xfrm>
            <a:off x="3622728" y="149391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A4506515-4F82-9FE4-494A-AB80359BA2AF}"/>
              </a:ext>
            </a:extLst>
          </p:cNvPr>
          <p:cNvSpPr txBox="1"/>
          <p:nvPr/>
        </p:nvSpPr>
        <p:spPr>
          <a:xfrm>
            <a:off x="3775128" y="164631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9DB1E94D-99FD-1660-0CD7-3D4522E9BB7C}"/>
              </a:ext>
            </a:extLst>
          </p:cNvPr>
          <p:cNvSpPr txBox="1"/>
          <p:nvPr/>
        </p:nvSpPr>
        <p:spPr>
          <a:xfrm>
            <a:off x="3927528" y="179871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175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uppo 266">
            <a:extLst>
              <a:ext uri="{FF2B5EF4-FFF2-40B4-BE49-F238E27FC236}">
                <a16:creationId xmlns:a16="http://schemas.microsoft.com/office/drawing/2014/main" id="{A75640BB-3BF0-FC31-43A0-194793B5AE13}"/>
              </a:ext>
            </a:extLst>
          </p:cNvPr>
          <p:cNvGrpSpPr/>
          <p:nvPr/>
        </p:nvGrpSpPr>
        <p:grpSpPr>
          <a:xfrm>
            <a:off x="1392238" y="863535"/>
            <a:ext cx="3755405" cy="2022539"/>
            <a:chOff x="1392238" y="863535"/>
            <a:chExt cx="3755405" cy="202253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35127E39-15DF-079D-5ED5-05E4E8D8471F}"/>
                </a:ext>
              </a:extLst>
            </p:cNvPr>
            <p:cNvSpPr/>
            <p:nvPr/>
          </p:nvSpPr>
          <p:spPr>
            <a:xfrm>
              <a:off x="1392238" y="133247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83D8244-AFD5-5A10-F2B4-3664C37AC844}"/>
                </a:ext>
              </a:extLst>
            </p:cNvPr>
            <p:cNvSpPr/>
            <p:nvPr/>
          </p:nvSpPr>
          <p:spPr>
            <a:xfrm>
              <a:off x="1392238" y="171376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98B1529-583C-0C88-FFEF-44BBD725F301}"/>
                </a:ext>
              </a:extLst>
            </p:cNvPr>
            <p:cNvSpPr/>
            <p:nvPr/>
          </p:nvSpPr>
          <p:spPr>
            <a:xfrm>
              <a:off x="1392238" y="209506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3C59ED-C660-DDFF-C3EC-637B9070A7DA}"/>
                </a:ext>
              </a:extLst>
            </p:cNvPr>
            <p:cNvSpPr/>
            <p:nvPr/>
          </p:nvSpPr>
          <p:spPr>
            <a:xfrm>
              <a:off x="2180984" y="86353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590BE6C-DCEC-4A76-6749-692003A51240}"/>
                </a:ext>
              </a:extLst>
            </p:cNvPr>
            <p:cNvSpPr/>
            <p:nvPr/>
          </p:nvSpPr>
          <p:spPr>
            <a:xfrm>
              <a:off x="2180984" y="125753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2827FB5E-CB60-22D7-64E9-D07D0D0FECF1}"/>
                </a:ext>
              </a:extLst>
            </p:cNvPr>
            <p:cNvSpPr/>
            <p:nvPr/>
          </p:nvSpPr>
          <p:spPr>
            <a:xfrm>
              <a:off x="2180984" y="170801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123742E4-0A22-A8B4-2548-D9708947589C}"/>
                </a:ext>
              </a:extLst>
            </p:cNvPr>
            <p:cNvSpPr/>
            <p:nvPr/>
          </p:nvSpPr>
          <p:spPr>
            <a:xfrm>
              <a:off x="2180984" y="211828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C77FA89-604F-DC11-25E8-533A97CCBD35}"/>
                </a:ext>
              </a:extLst>
            </p:cNvPr>
            <p:cNvSpPr/>
            <p:nvPr/>
          </p:nvSpPr>
          <p:spPr>
            <a:xfrm>
              <a:off x="2180984" y="25427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C9E2028-71CC-01A9-8DBB-630424FAA9D2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651730" y="953535"/>
              <a:ext cx="529254" cy="50250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6567A727-9074-1C21-EC56-5540D56475E3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51730" y="1347534"/>
              <a:ext cx="529254" cy="10850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EA3487BB-1898-34EF-2484-C0F818786EC9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1651730" y="1456043"/>
              <a:ext cx="529254" cy="3419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0BB25945-6453-FFC8-82C9-EA78AE06C938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51730" y="1456043"/>
              <a:ext cx="529254" cy="75224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9734AE9F-4045-28AE-0803-86FC65F8D34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651730" y="1456043"/>
              <a:ext cx="529254" cy="117668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5A87E923-DACD-6C43-54D4-576CB4578A9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651730" y="953535"/>
              <a:ext cx="529254" cy="88380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C4283CD4-88C7-90BC-A81F-2E04CA59ABC3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1651730" y="953535"/>
              <a:ext cx="529254" cy="126509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C2BDB8F0-2E85-7301-5CB7-D6A50D11EB70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651730" y="1347534"/>
              <a:ext cx="529254" cy="48980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3FD083F6-8BC1-D3C7-C8B0-7DC497AEFB00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1651730" y="1347534"/>
              <a:ext cx="529254" cy="87109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C375A864-4713-507A-4B6F-9EB1DDBCAB92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1651730" y="1798016"/>
              <a:ext cx="529254" cy="3932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AAD452C-13A8-F0D6-C239-89038468256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1651730" y="1798016"/>
              <a:ext cx="529254" cy="42061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B4B1586A-D68F-6226-249B-D9DDF5891566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651730" y="1837337"/>
              <a:ext cx="529254" cy="37095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B01F2AD8-D7C3-8A35-D53B-AE4B7D65620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651730" y="2208288"/>
              <a:ext cx="529254" cy="1034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01C0BCF6-420D-08DD-8B5B-226762DA80ED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651730" y="1837337"/>
              <a:ext cx="529254" cy="79538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537DF62A-CB25-073C-7CBF-58891133D388}"/>
                </a:ext>
              </a:extLst>
            </p:cNvPr>
            <p:cNvCxnSpPr>
              <a:cxnSpLocks/>
              <a:stCxn id="9" idx="6"/>
              <a:endCxn id="39" idx="1"/>
            </p:cNvCxnSpPr>
            <p:nvPr/>
          </p:nvCxnSpPr>
          <p:spPr>
            <a:xfrm flipV="1">
              <a:off x="2360984" y="1220690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BCFB3D28-2BD2-04F6-B904-E1E05092940B}"/>
                </a:ext>
              </a:extLst>
            </p:cNvPr>
            <p:cNvSpPr/>
            <p:nvPr/>
          </p:nvSpPr>
          <p:spPr>
            <a:xfrm>
              <a:off x="2555640" y="1130690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2720054-27B9-DEA1-6234-A88EE3D5FC93}"/>
                </a:ext>
              </a:extLst>
            </p:cNvPr>
            <p:cNvSpPr/>
            <p:nvPr/>
          </p:nvSpPr>
          <p:spPr>
            <a:xfrm>
              <a:off x="2828020" y="112978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39B26C58-4149-3467-15A7-A1741A8A50D6}"/>
                </a:ext>
              </a:extLst>
            </p:cNvPr>
            <p:cNvSpPr/>
            <p:nvPr/>
          </p:nvSpPr>
          <p:spPr>
            <a:xfrm>
              <a:off x="3117192" y="1129780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F3F51BEF-E958-10BB-AD08-ABD8063D77B4}"/>
                </a:ext>
              </a:extLst>
            </p:cNvPr>
            <p:cNvCxnSpPr>
              <a:cxnSpLocks/>
              <a:stCxn id="39" idx="3"/>
              <a:endCxn id="50" idx="2"/>
            </p:cNvCxnSpPr>
            <p:nvPr/>
          </p:nvCxnSpPr>
          <p:spPr>
            <a:xfrm flipV="1">
              <a:off x="2735640" y="1219781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17E5756-5FB1-0D9C-14A7-29FDBA3E5610}"/>
                </a:ext>
              </a:extLst>
            </p:cNvPr>
            <p:cNvCxnSpPr>
              <a:cxnSpLocks/>
              <a:stCxn id="57" idx="1"/>
              <a:endCxn id="50" idx="6"/>
            </p:cNvCxnSpPr>
            <p:nvPr/>
          </p:nvCxnSpPr>
          <p:spPr>
            <a:xfrm flipH="1" flipV="1">
              <a:off x="3008020" y="1219781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59822924-1C04-A52F-BC08-5FCECA25894E}"/>
                </a:ext>
              </a:extLst>
            </p:cNvPr>
            <p:cNvCxnSpPr>
              <a:cxnSpLocks/>
              <a:stCxn id="9" idx="6"/>
              <a:endCxn id="124" idx="1"/>
            </p:cNvCxnSpPr>
            <p:nvPr/>
          </p:nvCxnSpPr>
          <p:spPr>
            <a:xfrm>
              <a:off x="2360984" y="1347534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4" name="Rettangolo con angoli arrotondati 123">
              <a:extLst>
                <a:ext uri="{FF2B5EF4-FFF2-40B4-BE49-F238E27FC236}">
                  <a16:creationId xmlns:a16="http://schemas.microsoft.com/office/drawing/2014/main" id="{83C06252-E652-825C-7951-C4F1B4CAE9F6}"/>
                </a:ext>
              </a:extLst>
            </p:cNvPr>
            <p:cNvSpPr/>
            <p:nvPr/>
          </p:nvSpPr>
          <p:spPr>
            <a:xfrm>
              <a:off x="2555641" y="1343787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C9028816-0062-3C93-7959-AD593FBC1E3A}"/>
                </a:ext>
              </a:extLst>
            </p:cNvPr>
            <p:cNvSpPr/>
            <p:nvPr/>
          </p:nvSpPr>
          <p:spPr>
            <a:xfrm>
              <a:off x="2828020" y="134355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ttangolo con angoli arrotondati 125">
              <a:extLst>
                <a:ext uri="{FF2B5EF4-FFF2-40B4-BE49-F238E27FC236}">
                  <a16:creationId xmlns:a16="http://schemas.microsoft.com/office/drawing/2014/main" id="{36E29128-7B91-D7F5-B5BC-DCEBBCB827B2}"/>
                </a:ext>
              </a:extLst>
            </p:cNvPr>
            <p:cNvSpPr/>
            <p:nvPr/>
          </p:nvSpPr>
          <p:spPr>
            <a:xfrm>
              <a:off x="3117192" y="1343422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34" name="Connettore 1 133">
              <a:extLst>
                <a:ext uri="{FF2B5EF4-FFF2-40B4-BE49-F238E27FC236}">
                  <a16:creationId xmlns:a16="http://schemas.microsoft.com/office/drawing/2014/main" id="{2370FC97-6621-BFA8-559B-084D6847A06B}"/>
                </a:ext>
              </a:extLst>
            </p:cNvPr>
            <p:cNvCxnSpPr>
              <a:cxnSpLocks/>
              <a:stCxn id="124" idx="3"/>
              <a:endCxn id="125" idx="2"/>
            </p:cNvCxnSpPr>
            <p:nvPr/>
          </p:nvCxnSpPr>
          <p:spPr>
            <a:xfrm flipV="1">
              <a:off x="2735641" y="1433555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7" name="Connettore 1 136">
              <a:extLst>
                <a:ext uri="{FF2B5EF4-FFF2-40B4-BE49-F238E27FC236}">
                  <a16:creationId xmlns:a16="http://schemas.microsoft.com/office/drawing/2014/main" id="{12E82D56-052C-2C4D-567D-52E1D6489D3A}"/>
                </a:ext>
              </a:extLst>
            </p:cNvPr>
            <p:cNvCxnSpPr>
              <a:cxnSpLocks/>
              <a:stCxn id="125" idx="6"/>
              <a:endCxn id="126" idx="1"/>
            </p:cNvCxnSpPr>
            <p:nvPr/>
          </p:nvCxnSpPr>
          <p:spPr>
            <a:xfrm>
              <a:off x="3008020" y="1433555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Connettore 1 176">
              <a:extLst>
                <a:ext uri="{FF2B5EF4-FFF2-40B4-BE49-F238E27FC236}">
                  <a16:creationId xmlns:a16="http://schemas.microsoft.com/office/drawing/2014/main" id="{4ECF24FE-AA93-64E2-CA29-7BD5D2FAA210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 flipV="1">
              <a:off x="2359916" y="1672873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8" name="Rettangolo con angoli arrotondati 177">
              <a:extLst>
                <a:ext uri="{FF2B5EF4-FFF2-40B4-BE49-F238E27FC236}">
                  <a16:creationId xmlns:a16="http://schemas.microsoft.com/office/drawing/2014/main" id="{09DC01BB-68B4-A352-8FB3-F7EEA2C43967}"/>
                </a:ext>
              </a:extLst>
            </p:cNvPr>
            <p:cNvSpPr/>
            <p:nvPr/>
          </p:nvSpPr>
          <p:spPr>
            <a:xfrm>
              <a:off x="2554572" y="1582873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179" name="Ovale 178">
              <a:extLst>
                <a:ext uri="{FF2B5EF4-FFF2-40B4-BE49-F238E27FC236}">
                  <a16:creationId xmlns:a16="http://schemas.microsoft.com/office/drawing/2014/main" id="{43276A6C-31A0-B9AA-2365-071F1C6921BB}"/>
                </a:ext>
              </a:extLst>
            </p:cNvPr>
            <p:cNvSpPr/>
            <p:nvPr/>
          </p:nvSpPr>
          <p:spPr>
            <a:xfrm>
              <a:off x="2826952" y="158196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FB2A8EB0-EB41-C67D-E136-D9A476442F83}"/>
                </a:ext>
              </a:extLst>
            </p:cNvPr>
            <p:cNvSpPr/>
            <p:nvPr/>
          </p:nvSpPr>
          <p:spPr>
            <a:xfrm>
              <a:off x="3116124" y="1581963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81" name="Connettore 1 180">
              <a:extLst>
                <a:ext uri="{FF2B5EF4-FFF2-40B4-BE49-F238E27FC236}">
                  <a16:creationId xmlns:a16="http://schemas.microsoft.com/office/drawing/2014/main" id="{952D9D33-D666-7355-85DA-D8C8B0EA1E03}"/>
                </a:ext>
              </a:extLst>
            </p:cNvPr>
            <p:cNvCxnSpPr>
              <a:cxnSpLocks/>
              <a:stCxn id="178" idx="3"/>
              <a:endCxn id="179" idx="2"/>
            </p:cNvCxnSpPr>
            <p:nvPr/>
          </p:nvCxnSpPr>
          <p:spPr>
            <a:xfrm flipV="1">
              <a:off x="2734572" y="1671964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2" name="Connettore 1 181">
              <a:extLst>
                <a:ext uri="{FF2B5EF4-FFF2-40B4-BE49-F238E27FC236}">
                  <a16:creationId xmlns:a16="http://schemas.microsoft.com/office/drawing/2014/main" id="{D252F072-3DF0-87A5-048A-C5FD30EB95D3}"/>
                </a:ext>
              </a:extLst>
            </p:cNvPr>
            <p:cNvCxnSpPr>
              <a:cxnSpLocks/>
              <a:stCxn id="180" idx="1"/>
              <a:endCxn id="179" idx="6"/>
            </p:cNvCxnSpPr>
            <p:nvPr/>
          </p:nvCxnSpPr>
          <p:spPr>
            <a:xfrm flipH="1" flipV="1">
              <a:off x="3006952" y="1671964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Connettore 1 172">
              <a:extLst>
                <a:ext uri="{FF2B5EF4-FFF2-40B4-BE49-F238E27FC236}">
                  <a16:creationId xmlns:a16="http://schemas.microsoft.com/office/drawing/2014/main" id="{31475FDC-935C-8FFE-3DB5-117001CB0E17}"/>
                </a:ext>
              </a:extLst>
            </p:cNvPr>
            <p:cNvCxnSpPr>
              <a:cxnSpLocks/>
              <a:endCxn id="174" idx="1"/>
            </p:cNvCxnSpPr>
            <p:nvPr/>
          </p:nvCxnSpPr>
          <p:spPr>
            <a:xfrm>
              <a:off x="2359916" y="1799717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4" name="Rettangolo con angoli arrotondati 173">
              <a:extLst>
                <a:ext uri="{FF2B5EF4-FFF2-40B4-BE49-F238E27FC236}">
                  <a16:creationId xmlns:a16="http://schemas.microsoft.com/office/drawing/2014/main" id="{A2868828-D886-A159-C382-766E4D4A2673}"/>
                </a:ext>
              </a:extLst>
            </p:cNvPr>
            <p:cNvSpPr/>
            <p:nvPr/>
          </p:nvSpPr>
          <p:spPr>
            <a:xfrm>
              <a:off x="2554573" y="1795970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175" name="Ovale 174">
              <a:extLst>
                <a:ext uri="{FF2B5EF4-FFF2-40B4-BE49-F238E27FC236}">
                  <a16:creationId xmlns:a16="http://schemas.microsoft.com/office/drawing/2014/main" id="{C6E68DFC-77A7-3B97-7EDA-F21F10D03403}"/>
                </a:ext>
              </a:extLst>
            </p:cNvPr>
            <p:cNvSpPr/>
            <p:nvPr/>
          </p:nvSpPr>
          <p:spPr>
            <a:xfrm>
              <a:off x="2826952" y="1795738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0D1DEC81-394B-C68C-D5E4-4F970E5ED429}"/>
                </a:ext>
              </a:extLst>
            </p:cNvPr>
            <p:cNvSpPr/>
            <p:nvPr/>
          </p:nvSpPr>
          <p:spPr>
            <a:xfrm>
              <a:off x="3116124" y="1795605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71" name="Connettore 1 170">
              <a:extLst>
                <a:ext uri="{FF2B5EF4-FFF2-40B4-BE49-F238E27FC236}">
                  <a16:creationId xmlns:a16="http://schemas.microsoft.com/office/drawing/2014/main" id="{90D1ED34-3DA7-145D-4F01-DCEDA69F9E9B}"/>
                </a:ext>
              </a:extLst>
            </p:cNvPr>
            <p:cNvCxnSpPr>
              <a:cxnSpLocks/>
              <a:stCxn id="174" idx="3"/>
              <a:endCxn id="175" idx="2"/>
            </p:cNvCxnSpPr>
            <p:nvPr/>
          </p:nvCxnSpPr>
          <p:spPr>
            <a:xfrm flipV="1">
              <a:off x="2734573" y="1885738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2" name="Connettore 1 171">
              <a:extLst>
                <a:ext uri="{FF2B5EF4-FFF2-40B4-BE49-F238E27FC236}">
                  <a16:creationId xmlns:a16="http://schemas.microsoft.com/office/drawing/2014/main" id="{610EF3C4-13C3-3AA9-F101-992381110B00}"/>
                </a:ext>
              </a:extLst>
            </p:cNvPr>
            <p:cNvCxnSpPr>
              <a:cxnSpLocks/>
              <a:stCxn id="175" idx="6"/>
              <a:endCxn id="176" idx="1"/>
            </p:cNvCxnSpPr>
            <p:nvPr/>
          </p:nvCxnSpPr>
          <p:spPr>
            <a:xfrm>
              <a:off x="3006952" y="1885738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Connettore 1 191">
              <a:extLst>
                <a:ext uri="{FF2B5EF4-FFF2-40B4-BE49-F238E27FC236}">
                  <a16:creationId xmlns:a16="http://schemas.microsoft.com/office/drawing/2014/main" id="{90E7C054-9121-8E24-6FCC-79346124FA92}"/>
                </a:ext>
              </a:extLst>
            </p:cNvPr>
            <p:cNvCxnSpPr>
              <a:cxnSpLocks/>
              <a:endCxn id="193" idx="1"/>
            </p:cNvCxnSpPr>
            <p:nvPr/>
          </p:nvCxnSpPr>
          <p:spPr>
            <a:xfrm flipV="1">
              <a:off x="2363234" y="2082058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3" name="Rettangolo con angoli arrotondati 192">
              <a:extLst>
                <a:ext uri="{FF2B5EF4-FFF2-40B4-BE49-F238E27FC236}">
                  <a16:creationId xmlns:a16="http://schemas.microsoft.com/office/drawing/2014/main" id="{5F0BF216-4A86-08BB-3246-80FD59B44E0F}"/>
                </a:ext>
              </a:extLst>
            </p:cNvPr>
            <p:cNvSpPr/>
            <p:nvPr/>
          </p:nvSpPr>
          <p:spPr>
            <a:xfrm>
              <a:off x="2557890" y="1992058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194" name="Ovale 193">
              <a:extLst>
                <a:ext uri="{FF2B5EF4-FFF2-40B4-BE49-F238E27FC236}">
                  <a16:creationId xmlns:a16="http://schemas.microsoft.com/office/drawing/2014/main" id="{A182F10C-AF43-F8DF-AEEB-28359BCFF4B1}"/>
                </a:ext>
              </a:extLst>
            </p:cNvPr>
            <p:cNvSpPr/>
            <p:nvPr/>
          </p:nvSpPr>
          <p:spPr>
            <a:xfrm>
              <a:off x="2830270" y="199114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ttangolo con angoli arrotondati 194">
              <a:extLst>
                <a:ext uri="{FF2B5EF4-FFF2-40B4-BE49-F238E27FC236}">
                  <a16:creationId xmlns:a16="http://schemas.microsoft.com/office/drawing/2014/main" id="{322B8F1A-35BD-D0D7-E7FE-2DBEB137E724}"/>
                </a:ext>
              </a:extLst>
            </p:cNvPr>
            <p:cNvSpPr/>
            <p:nvPr/>
          </p:nvSpPr>
          <p:spPr>
            <a:xfrm>
              <a:off x="3119442" y="1991148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96" name="Connettore 1 195">
              <a:extLst>
                <a:ext uri="{FF2B5EF4-FFF2-40B4-BE49-F238E27FC236}">
                  <a16:creationId xmlns:a16="http://schemas.microsoft.com/office/drawing/2014/main" id="{5BF4977E-18F2-BDA5-9ACD-410489F57D2E}"/>
                </a:ext>
              </a:extLst>
            </p:cNvPr>
            <p:cNvCxnSpPr>
              <a:cxnSpLocks/>
              <a:stCxn id="193" idx="3"/>
              <a:endCxn id="194" idx="2"/>
            </p:cNvCxnSpPr>
            <p:nvPr/>
          </p:nvCxnSpPr>
          <p:spPr>
            <a:xfrm flipV="1">
              <a:off x="2737890" y="2081149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7" name="Connettore 1 196">
              <a:extLst>
                <a:ext uri="{FF2B5EF4-FFF2-40B4-BE49-F238E27FC236}">
                  <a16:creationId xmlns:a16="http://schemas.microsoft.com/office/drawing/2014/main" id="{52943780-4E0C-064F-48EE-784A8A71C723}"/>
                </a:ext>
              </a:extLst>
            </p:cNvPr>
            <p:cNvCxnSpPr>
              <a:cxnSpLocks/>
              <a:stCxn id="195" idx="1"/>
              <a:endCxn id="194" idx="6"/>
            </p:cNvCxnSpPr>
            <p:nvPr/>
          </p:nvCxnSpPr>
          <p:spPr>
            <a:xfrm flipH="1" flipV="1">
              <a:off x="3010270" y="2081149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Connettore 1 187">
              <a:extLst>
                <a:ext uri="{FF2B5EF4-FFF2-40B4-BE49-F238E27FC236}">
                  <a16:creationId xmlns:a16="http://schemas.microsoft.com/office/drawing/2014/main" id="{C6FDEA45-F6E5-E3FE-0773-595AA79A079D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2363234" y="2208902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9" name="Rettangolo con angoli arrotondati 188">
              <a:extLst>
                <a:ext uri="{FF2B5EF4-FFF2-40B4-BE49-F238E27FC236}">
                  <a16:creationId xmlns:a16="http://schemas.microsoft.com/office/drawing/2014/main" id="{416DEBB3-A2CB-7DE7-429E-BF83B2FE0C7F}"/>
                </a:ext>
              </a:extLst>
            </p:cNvPr>
            <p:cNvSpPr/>
            <p:nvPr/>
          </p:nvSpPr>
          <p:spPr>
            <a:xfrm>
              <a:off x="2557891" y="2205155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D3B905BB-B40A-6D7F-2A5B-8BA9008EB10C}"/>
                </a:ext>
              </a:extLst>
            </p:cNvPr>
            <p:cNvSpPr/>
            <p:nvPr/>
          </p:nvSpPr>
          <p:spPr>
            <a:xfrm>
              <a:off x="2830270" y="22049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ttangolo con angoli arrotondati 190">
              <a:extLst>
                <a:ext uri="{FF2B5EF4-FFF2-40B4-BE49-F238E27FC236}">
                  <a16:creationId xmlns:a16="http://schemas.microsoft.com/office/drawing/2014/main" id="{3CFC6E1B-35A8-9EBE-2B7D-8AF2D7BF1B1C}"/>
                </a:ext>
              </a:extLst>
            </p:cNvPr>
            <p:cNvSpPr/>
            <p:nvPr/>
          </p:nvSpPr>
          <p:spPr>
            <a:xfrm>
              <a:off x="3119442" y="2204790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86" name="Connettore 1 185">
              <a:extLst>
                <a:ext uri="{FF2B5EF4-FFF2-40B4-BE49-F238E27FC236}">
                  <a16:creationId xmlns:a16="http://schemas.microsoft.com/office/drawing/2014/main" id="{F713B598-A116-263B-0023-19D34CAE7DD2}"/>
                </a:ext>
              </a:extLst>
            </p:cNvPr>
            <p:cNvCxnSpPr>
              <a:cxnSpLocks/>
              <a:stCxn id="189" idx="3"/>
              <a:endCxn id="190" idx="2"/>
            </p:cNvCxnSpPr>
            <p:nvPr/>
          </p:nvCxnSpPr>
          <p:spPr>
            <a:xfrm flipV="1">
              <a:off x="2737891" y="2294923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7" name="Connettore 1 186">
              <a:extLst>
                <a:ext uri="{FF2B5EF4-FFF2-40B4-BE49-F238E27FC236}">
                  <a16:creationId xmlns:a16="http://schemas.microsoft.com/office/drawing/2014/main" id="{FF994EA9-E754-35DC-EEA0-A2F148BBC308}"/>
                </a:ext>
              </a:extLst>
            </p:cNvPr>
            <p:cNvCxnSpPr>
              <a:cxnSpLocks/>
              <a:stCxn id="190" idx="6"/>
              <a:endCxn id="191" idx="1"/>
            </p:cNvCxnSpPr>
            <p:nvPr/>
          </p:nvCxnSpPr>
          <p:spPr>
            <a:xfrm>
              <a:off x="3010270" y="2294923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Connettore 1 206">
              <a:extLst>
                <a:ext uri="{FF2B5EF4-FFF2-40B4-BE49-F238E27FC236}">
                  <a16:creationId xmlns:a16="http://schemas.microsoft.com/office/drawing/2014/main" id="{A82A24EC-6B6A-1102-3D7E-C44F25765BD4}"/>
                </a:ext>
              </a:extLst>
            </p:cNvPr>
            <p:cNvCxnSpPr>
              <a:cxnSpLocks/>
              <a:endCxn id="208" idx="1"/>
            </p:cNvCxnSpPr>
            <p:nvPr/>
          </p:nvCxnSpPr>
          <p:spPr>
            <a:xfrm flipV="1">
              <a:off x="2359916" y="2508930"/>
              <a:ext cx="194656" cy="1268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8" name="Rettangolo con angoli arrotondati 207">
              <a:extLst>
                <a:ext uri="{FF2B5EF4-FFF2-40B4-BE49-F238E27FC236}">
                  <a16:creationId xmlns:a16="http://schemas.microsoft.com/office/drawing/2014/main" id="{94815128-DC0C-B30F-B522-67650BCBDF5E}"/>
                </a:ext>
              </a:extLst>
            </p:cNvPr>
            <p:cNvSpPr/>
            <p:nvPr/>
          </p:nvSpPr>
          <p:spPr>
            <a:xfrm>
              <a:off x="2554572" y="2418930"/>
              <a:ext cx="180000" cy="1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F389EC20-4835-A8D1-2B5F-C874E976A3D7}"/>
                </a:ext>
              </a:extLst>
            </p:cNvPr>
            <p:cNvSpPr/>
            <p:nvPr/>
          </p:nvSpPr>
          <p:spPr>
            <a:xfrm>
              <a:off x="2826952" y="241802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ttangolo con angoli arrotondati 209">
              <a:extLst>
                <a:ext uri="{FF2B5EF4-FFF2-40B4-BE49-F238E27FC236}">
                  <a16:creationId xmlns:a16="http://schemas.microsoft.com/office/drawing/2014/main" id="{E8B45D4F-1081-B716-35F9-CFBB1B6334CD}"/>
                </a:ext>
              </a:extLst>
            </p:cNvPr>
            <p:cNvSpPr/>
            <p:nvPr/>
          </p:nvSpPr>
          <p:spPr>
            <a:xfrm>
              <a:off x="3116124" y="2418020"/>
              <a:ext cx="180000" cy="1807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211" name="Connettore 1 210">
              <a:extLst>
                <a:ext uri="{FF2B5EF4-FFF2-40B4-BE49-F238E27FC236}">
                  <a16:creationId xmlns:a16="http://schemas.microsoft.com/office/drawing/2014/main" id="{EE0AAB24-9FB7-9D0B-20E6-D66C87B91193}"/>
                </a:ext>
              </a:extLst>
            </p:cNvPr>
            <p:cNvCxnSpPr>
              <a:cxnSpLocks/>
              <a:stCxn id="208" idx="3"/>
              <a:endCxn id="209" idx="2"/>
            </p:cNvCxnSpPr>
            <p:nvPr/>
          </p:nvCxnSpPr>
          <p:spPr>
            <a:xfrm flipV="1">
              <a:off x="2734572" y="2508021"/>
              <a:ext cx="92380" cy="9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Connettore 1 211">
              <a:extLst>
                <a:ext uri="{FF2B5EF4-FFF2-40B4-BE49-F238E27FC236}">
                  <a16:creationId xmlns:a16="http://schemas.microsoft.com/office/drawing/2014/main" id="{A81D6E22-7388-250A-E342-20768430BE10}"/>
                </a:ext>
              </a:extLst>
            </p:cNvPr>
            <p:cNvCxnSpPr>
              <a:cxnSpLocks/>
              <a:stCxn id="210" idx="1"/>
              <a:endCxn id="209" idx="6"/>
            </p:cNvCxnSpPr>
            <p:nvPr/>
          </p:nvCxnSpPr>
          <p:spPr>
            <a:xfrm flipH="1" flipV="1">
              <a:off x="3006952" y="2508021"/>
              <a:ext cx="109172" cy="3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3" name="Connettore 1 202">
              <a:extLst>
                <a:ext uri="{FF2B5EF4-FFF2-40B4-BE49-F238E27FC236}">
                  <a16:creationId xmlns:a16="http://schemas.microsoft.com/office/drawing/2014/main" id="{B0CBDC2F-6FE6-B9A0-8062-59A83DD25C70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2359916" y="2635774"/>
              <a:ext cx="194657" cy="86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4" name="Rettangolo con angoli arrotondati 203">
              <a:extLst>
                <a:ext uri="{FF2B5EF4-FFF2-40B4-BE49-F238E27FC236}">
                  <a16:creationId xmlns:a16="http://schemas.microsoft.com/office/drawing/2014/main" id="{FDE974D3-CF88-CD9E-948A-0A5548750A5A}"/>
                </a:ext>
              </a:extLst>
            </p:cNvPr>
            <p:cNvSpPr/>
            <p:nvPr/>
          </p:nvSpPr>
          <p:spPr>
            <a:xfrm>
              <a:off x="2554573" y="2632027"/>
              <a:ext cx="180000" cy="1809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sp>
          <p:nvSpPr>
            <p:cNvPr id="205" name="Ovale 204">
              <a:extLst>
                <a:ext uri="{FF2B5EF4-FFF2-40B4-BE49-F238E27FC236}">
                  <a16:creationId xmlns:a16="http://schemas.microsoft.com/office/drawing/2014/main" id="{67451F18-606D-B8E2-BD8E-5C9E686CC36D}"/>
                </a:ext>
              </a:extLst>
            </p:cNvPr>
            <p:cNvSpPr/>
            <p:nvPr/>
          </p:nvSpPr>
          <p:spPr>
            <a:xfrm>
              <a:off x="2826952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ttangolo con angoli arrotondati 205">
              <a:extLst>
                <a:ext uri="{FF2B5EF4-FFF2-40B4-BE49-F238E27FC236}">
                  <a16:creationId xmlns:a16="http://schemas.microsoft.com/office/drawing/2014/main" id="{B3DF5C7C-CACB-EB4F-F9EC-6C0846292856}"/>
                </a:ext>
              </a:extLst>
            </p:cNvPr>
            <p:cNvSpPr/>
            <p:nvPr/>
          </p:nvSpPr>
          <p:spPr>
            <a:xfrm>
              <a:off x="3116124" y="2631662"/>
              <a:ext cx="180000" cy="1809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201" name="Connettore 1 200">
              <a:extLst>
                <a:ext uri="{FF2B5EF4-FFF2-40B4-BE49-F238E27FC236}">
                  <a16:creationId xmlns:a16="http://schemas.microsoft.com/office/drawing/2014/main" id="{AC7BF1DA-22D9-2A5B-6E84-358268C5EAB7}"/>
                </a:ext>
              </a:extLst>
            </p:cNvPr>
            <p:cNvCxnSpPr>
              <a:cxnSpLocks/>
              <a:stCxn id="204" idx="3"/>
              <a:endCxn id="205" idx="2"/>
            </p:cNvCxnSpPr>
            <p:nvPr/>
          </p:nvCxnSpPr>
          <p:spPr>
            <a:xfrm flipV="1">
              <a:off x="2734573" y="2721795"/>
              <a:ext cx="92379" cy="6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ttore 1 201">
              <a:extLst>
                <a:ext uri="{FF2B5EF4-FFF2-40B4-BE49-F238E27FC236}">
                  <a16:creationId xmlns:a16="http://schemas.microsoft.com/office/drawing/2014/main" id="{A1777C9F-483C-D252-03A8-836C50F7883A}"/>
                </a:ext>
              </a:extLst>
            </p:cNvPr>
            <p:cNvCxnSpPr>
              <a:cxnSpLocks/>
              <a:stCxn id="205" idx="6"/>
              <a:endCxn id="206" idx="1"/>
            </p:cNvCxnSpPr>
            <p:nvPr/>
          </p:nvCxnSpPr>
          <p:spPr>
            <a:xfrm>
              <a:off x="3006952" y="2721795"/>
              <a:ext cx="109172" cy="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Connettore 1 212">
              <a:extLst>
                <a:ext uri="{FF2B5EF4-FFF2-40B4-BE49-F238E27FC236}">
                  <a16:creationId xmlns:a16="http://schemas.microsoft.com/office/drawing/2014/main" id="{1E7A0DE5-00B1-146A-9EB9-5ADEDF63A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219398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Connettore 1 213">
              <a:extLst>
                <a:ext uri="{FF2B5EF4-FFF2-40B4-BE49-F238E27FC236}">
                  <a16:creationId xmlns:a16="http://schemas.microsoft.com/office/drawing/2014/main" id="{001C9D44-DAB0-566B-3DD0-3DCAB3956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7192" y="1439256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Connettore 1 214">
              <a:extLst>
                <a:ext uri="{FF2B5EF4-FFF2-40B4-BE49-F238E27FC236}">
                  <a16:creationId xmlns:a16="http://schemas.microsoft.com/office/drawing/2014/main" id="{C36ADB24-143D-B29E-7D80-D7F292BAF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8315" y="1667744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Connettore 1 215">
              <a:extLst>
                <a:ext uri="{FF2B5EF4-FFF2-40B4-BE49-F238E27FC236}">
                  <a16:creationId xmlns:a16="http://schemas.microsoft.com/office/drawing/2014/main" id="{2F858297-79D5-C2F3-DB0E-C5586A080D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1885125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FDBD5AB-BEBD-D429-BDD8-FB79094DB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080766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2637FF9B-087A-5615-7F5D-38578DFD7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294693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321CCD2-4E7C-CE49-8A35-0A11546C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502709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73802719-18D1-97B7-8DD2-A1A66C5EB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124" y="2721182"/>
              <a:ext cx="109172" cy="3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1" name="Rettangolo con angoli arrotondati 220">
              <a:extLst>
                <a:ext uri="{FF2B5EF4-FFF2-40B4-BE49-F238E27FC236}">
                  <a16:creationId xmlns:a16="http://schemas.microsoft.com/office/drawing/2014/main" id="{69982D50-C740-0975-80EC-50217C0A8692}"/>
                </a:ext>
              </a:extLst>
            </p:cNvPr>
            <p:cNvSpPr/>
            <p:nvPr/>
          </p:nvSpPr>
          <p:spPr>
            <a:xfrm>
              <a:off x="2434817" y="1089671"/>
              <a:ext cx="1327285" cy="1796403"/>
            </a:xfrm>
            <a:prstGeom prst="roundRect">
              <a:avLst/>
            </a:prstGeom>
            <a:noFill/>
            <a:ln w="15875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38068"/>
                        <a:gd name="connsiteY0" fmla="*/ 173015 h 1780944"/>
                        <a:gd name="connsiteX1" fmla="*/ 173015 w 1038068"/>
                        <a:gd name="connsiteY1" fmla="*/ 0 h 1780944"/>
                        <a:gd name="connsiteX2" fmla="*/ 865053 w 1038068"/>
                        <a:gd name="connsiteY2" fmla="*/ 0 h 1780944"/>
                        <a:gd name="connsiteX3" fmla="*/ 1038068 w 1038068"/>
                        <a:gd name="connsiteY3" fmla="*/ 173015 h 1780944"/>
                        <a:gd name="connsiteX4" fmla="*/ 1038068 w 1038068"/>
                        <a:gd name="connsiteY4" fmla="*/ 651320 h 1780944"/>
                        <a:gd name="connsiteX5" fmla="*/ 1038068 w 1038068"/>
                        <a:gd name="connsiteY5" fmla="*/ 1115275 h 1780944"/>
                        <a:gd name="connsiteX6" fmla="*/ 1038068 w 1038068"/>
                        <a:gd name="connsiteY6" fmla="*/ 1607929 h 1780944"/>
                        <a:gd name="connsiteX7" fmla="*/ 865053 w 1038068"/>
                        <a:gd name="connsiteY7" fmla="*/ 1780944 h 1780944"/>
                        <a:gd name="connsiteX8" fmla="*/ 173015 w 1038068"/>
                        <a:gd name="connsiteY8" fmla="*/ 1780944 h 1780944"/>
                        <a:gd name="connsiteX9" fmla="*/ 0 w 1038068"/>
                        <a:gd name="connsiteY9" fmla="*/ 1607929 h 1780944"/>
                        <a:gd name="connsiteX10" fmla="*/ 0 w 1038068"/>
                        <a:gd name="connsiteY10" fmla="*/ 1115275 h 1780944"/>
                        <a:gd name="connsiteX11" fmla="*/ 0 w 1038068"/>
                        <a:gd name="connsiteY11" fmla="*/ 608272 h 1780944"/>
                        <a:gd name="connsiteX12" fmla="*/ 0 w 1038068"/>
                        <a:gd name="connsiteY12" fmla="*/ 173015 h 1780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38068" h="1780944" extrusionOk="0">
                          <a:moveTo>
                            <a:pt x="0" y="173015"/>
                          </a:moveTo>
                          <a:cubicBezTo>
                            <a:pt x="-11995" y="70062"/>
                            <a:pt x="55130" y="8381"/>
                            <a:pt x="173015" y="0"/>
                          </a:cubicBezTo>
                          <a:cubicBezTo>
                            <a:pt x="498886" y="14783"/>
                            <a:pt x="633320" y="-76"/>
                            <a:pt x="865053" y="0"/>
                          </a:cubicBezTo>
                          <a:cubicBezTo>
                            <a:pt x="943504" y="-13009"/>
                            <a:pt x="1033781" y="86260"/>
                            <a:pt x="1038068" y="173015"/>
                          </a:cubicBezTo>
                          <a:cubicBezTo>
                            <a:pt x="1056960" y="296009"/>
                            <a:pt x="1051390" y="466178"/>
                            <a:pt x="1038068" y="651320"/>
                          </a:cubicBezTo>
                          <a:cubicBezTo>
                            <a:pt x="1024746" y="836462"/>
                            <a:pt x="1015154" y="907801"/>
                            <a:pt x="1038068" y="1115275"/>
                          </a:cubicBezTo>
                          <a:cubicBezTo>
                            <a:pt x="1060982" y="1322749"/>
                            <a:pt x="1045610" y="1412563"/>
                            <a:pt x="1038068" y="1607929"/>
                          </a:cubicBezTo>
                          <a:cubicBezTo>
                            <a:pt x="1036961" y="1692922"/>
                            <a:pt x="957122" y="1785787"/>
                            <a:pt x="865053" y="1780944"/>
                          </a:cubicBezTo>
                          <a:cubicBezTo>
                            <a:pt x="520729" y="1778086"/>
                            <a:pt x="414107" y="1774946"/>
                            <a:pt x="173015" y="1780944"/>
                          </a:cubicBezTo>
                          <a:cubicBezTo>
                            <a:pt x="70770" y="1780561"/>
                            <a:pt x="4095" y="1692253"/>
                            <a:pt x="0" y="1607929"/>
                          </a:cubicBezTo>
                          <a:cubicBezTo>
                            <a:pt x="-18409" y="1502321"/>
                            <a:pt x="19637" y="1215221"/>
                            <a:pt x="0" y="1115275"/>
                          </a:cubicBezTo>
                          <a:cubicBezTo>
                            <a:pt x="-19637" y="1015329"/>
                            <a:pt x="-7196" y="800731"/>
                            <a:pt x="0" y="608272"/>
                          </a:cubicBezTo>
                          <a:cubicBezTo>
                            <a:pt x="7196" y="415813"/>
                            <a:pt x="34" y="315689"/>
                            <a:pt x="0" y="1730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e 221">
              <a:extLst>
                <a:ext uri="{FF2B5EF4-FFF2-40B4-BE49-F238E27FC236}">
                  <a16:creationId xmlns:a16="http://schemas.microsoft.com/office/drawing/2014/main" id="{A5B4319E-B9D2-9936-05A3-1B14ABD78293}"/>
                </a:ext>
              </a:extLst>
            </p:cNvPr>
            <p:cNvSpPr/>
            <p:nvPr/>
          </p:nvSpPr>
          <p:spPr>
            <a:xfrm>
              <a:off x="3541824" y="114761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e 222">
              <a:extLst>
                <a:ext uri="{FF2B5EF4-FFF2-40B4-BE49-F238E27FC236}">
                  <a16:creationId xmlns:a16="http://schemas.microsoft.com/office/drawing/2014/main" id="{F58BD7C2-8167-D6DB-4EFB-8A5A8F53B001}"/>
                </a:ext>
              </a:extLst>
            </p:cNvPr>
            <p:cNvSpPr/>
            <p:nvPr/>
          </p:nvSpPr>
          <p:spPr>
            <a:xfrm>
              <a:off x="3541824" y="133702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e 229">
              <a:extLst>
                <a:ext uri="{FF2B5EF4-FFF2-40B4-BE49-F238E27FC236}">
                  <a16:creationId xmlns:a16="http://schemas.microsoft.com/office/drawing/2014/main" id="{61BE721E-E71F-38C4-E2A6-F6E7AC5E0A97}"/>
                </a:ext>
              </a:extLst>
            </p:cNvPr>
            <p:cNvSpPr/>
            <p:nvPr/>
          </p:nvSpPr>
          <p:spPr>
            <a:xfrm>
              <a:off x="3546963" y="1584570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D7C9F4DB-CD9A-D33F-508A-A959E115A5A1}"/>
                </a:ext>
              </a:extLst>
            </p:cNvPr>
            <p:cNvSpPr/>
            <p:nvPr/>
          </p:nvSpPr>
          <p:spPr>
            <a:xfrm>
              <a:off x="3546963" y="1780514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e 231">
              <a:extLst>
                <a:ext uri="{FF2B5EF4-FFF2-40B4-BE49-F238E27FC236}">
                  <a16:creationId xmlns:a16="http://schemas.microsoft.com/office/drawing/2014/main" id="{CF9B8863-C266-F395-789F-F549C9E875B1}"/>
                </a:ext>
              </a:extLst>
            </p:cNvPr>
            <p:cNvSpPr/>
            <p:nvPr/>
          </p:nvSpPr>
          <p:spPr>
            <a:xfrm>
              <a:off x="3552357" y="1998379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A8E4F15D-E32C-F196-5157-EA244452034D}"/>
                </a:ext>
              </a:extLst>
            </p:cNvPr>
            <p:cNvSpPr/>
            <p:nvPr/>
          </p:nvSpPr>
          <p:spPr>
            <a:xfrm>
              <a:off x="3552357" y="2194323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e 233">
              <a:extLst>
                <a:ext uri="{FF2B5EF4-FFF2-40B4-BE49-F238E27FC236}">
                  <a16:creationId xmlns:a16="http://schemas.microsoft.com/office/drawing/2014/main" id="{DB8CA96B-0729-3788-9DED-1CED6ABF3AAE}"/>
                </a:ext>
              </a:extLst>
            </p:cNvPr>
            <p:cNvSpPr/>
            <p:nvPr/>
          </p:nvSpPr>
          <p:spPr>
            <a:xfrm>
              <a:off x="3558201" y="24358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e 234">
              <a:extLst>
                <a:ext uri="{FF2B5EF4-FFF2-40B4-BE49-F238E27FC236}">
                  <a16:creationId xmlns:a16="http://schemas.microsoft.com/office/drawing/2014/main" id="{EE3817C8-6266-1EDF-6B4B-5F156E0A090A}"/>
                </a:ext>
              </a:extLst>
            </p:cNvPr>
            <p:cNvSpPr/>
            <p:nvPr/>
          </p:nvSpPr>
          <p:spPr>
            <a:xfrm>
              <a:off x="3558201" y="2631795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Connettore 1 235">
              <a:extLst>
                <a:ext uri="{FF2B5EF4-FFF2-40B4-BE49-F238E27FC236}">
                  <a16:creationId xmlns:a16="http://schemas.microsoft.com/office/drawing/2014/main" id="{FCBDFD7C-3965-75B7-C7F7-3C463E00444B}"/>
                </a:ext>
              </a:extLst>
            </p:cNvPr>
            <p:cNvCxnSpPr>
              <a:cxnSpLocks/>
              <a:stCxn id="222" idx="6"/>
              <a:endCxn id="240" idx="2"/>
            </p:cNvCxnSpPr>
            <p:nvPr/>
          </p:nvCxnSpPr>
          <p:spPr>
            <a:xfrm>
              <a:off x="3721824" y="1237611"/>
              <a:ext cx="675862" cy="6054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Ovale 239">
              <a:extLst>
                <a:ext uri="{FF2B5EF4-FFF2-40B4-BE49-F238E27FC236}">
                  <a16:creationId xmlns:a16="http://schemas.microsoft.com/office/drawing/2014/main" id="{C593C57F-0EA1-4C9D-03B3-32759C17BED3}"/>
                </a:ext>
              </a:extLst>
            </p:cNvPr>
            <p:cNvSpPr/>
            <p:nvPr/>
          </p:nvSpPr>
          <p:spPr>
            <a:xfrm>
              <a:off x="4397686" y="171950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Connettore 1 241">
              <a:extLst>
                <a:ext uri="{FF2B5EF4-FFF2-40B4-BE49-F238E27FC236}">
                  <a16:creationId xmlns:a16="http://schemas.microsoft.com/office/drawing/2014/main" id="{AC47E832-304E-8623-5CA3-8AE5691D5C58}"/>
                </a:ext>
              </a:extLst>
            </p:cNvPr>
            <p:cNvCxnSpPr>
              <a:cxnSpLocks/>
              <a:stCxn id="223" idx="6"/>
              <a:endCxn id="240" idx="2"/>
            </p:cNvCxnSpPr>
            <p:nvPr/>
          </p:nvCxnSpPr>
          <p:spPr>
            <a:xfrm>
              <a:off x="3721824" y="1427024"/>
              <a:ext cx="675862" cy="416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Connettore 1 244">
              <a:extLst>
                <a:ext uri="{FF2B5EF4-FFF2-40B4-BE49-F238E27FC236}">
                  <a16:creationId xmlns:a16="http://schemas.microsoft.com/office/drawing/2014/main" id="{8119E38E-5052-A5A8-AE6F-7780167BBDF9}"/>
                </a:ext>
              </a:extLst>
            </p:cNvPr>
            <p:cNvCxnSpPr>
              <a:cxnSpLocks/>
              <a:stCxn id="230" idx="6"/>
              <a:endCxn id="240" idx="2"/>
            </p:cNvCxnSpPr>
            <p:nvPr/>
          </p:nvCxnSpPr>
          <p:spPr>
            <a:xfrm>
              <a:off x="3726963" y="1674570"/>
              <a:ext cx="670723" cy="1684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Connettore 1 247">
              <a:extLst>
                <a:ext uri="{FF2B5EF4-FFF2-40B4-BE49-F238E27FC236}">
                  <a16:creationId xmlns:a16="http://schemas.microsoft.com/office/drawing/2014/main" id="{8AC38481-2146-8CC6-6777-999080021EB9}"/>
                </a:ext>
              </a:extLst>
            </p:cNvPr>
            <p:cNvCxnSpPr>
              <a:cxnSpLocks/>
              <a:stCxn id="231" idx="6"/>
              <a:endCxn id="240" idx="2"/>
            </p:cNvCxnSpPr>
            <p:nvPr/>
          </p:nvCxnSpPr>
          <p:spPr>
            <a:xfrm flipV="1">
              <a:off x="3726963" y="1843069"/>
              <a:ext cx="670723" cy="274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1" name="Connettore 1 250">
              <a:extLst>
                <a:ext uri="{FF2B5EF4-FFF2-40B4-BE49-F238E27FC236}">
                  <a16:creationId xmlns:a16="http://schemas.microsoft.com/office/drawing/2014/main" id="{F7C55CA8-F987-6965-076C-F940FA891B1F}"/>
                </a:ext>
              </a:extLst>
            </p:cNvPr>
            <p:cNvCxnSpPr>
              <a:cxnSpLocks/>
              <a:stCxn id="232" idx="6"/>
              <a:endCxn id="240" idx="2"/>
            </p:cNvCxnSpPr>
            <p:nvPr/>
          </p:nvCxnSpPr>
          <p:spPr>
            <a:xfrm flipV="1">
              <a:off x="3732357" y="1843069"/>
              <a:ext cx="665329" cy="24531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Connettore 1 253">
              <a:extLst>
                <a:ext uri="{FF2B5EF4-FFF2-40B4-BE49-F238E27FC236}">
                  <a16:creationId xmlns:a16="http://schemas.microsoft.com/office/drawing/2014/main" id="{A34AD35D-DDA6-2EB4-5C39-D51926804F67}"/>
                </a:ext>
              </a:extLst>
            </p:cNvPr>
            <p:cNvCxnSpPr>
              <a:cxnSpLocks/>
              <a:stCxn id="233" idx="6"/>
              <a:endCxn id="240" idx="2"/>
            </p:cNvCxnSpPr>
            <p:nvPr/>
          </p:nvCxnSpPr>
          <p:spPr>
            <a:xfrm flipV="1">
              <a:off x="3732357" y="1843069"/>
              <a:ext cx="665329" cy="4412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Connettore 1 256">
              <a:extLst>
                <a:ext uri="{FF2B5EF4-FFF2-40B4-BE49-F238E27FC236}">
                  <a16:creationId xmlns:a16="http://schemas.microsoft.com/office/drawing/2014/main" id="{2D6B7F77-38E8-762A-06D5-6EF67FE0C6C3}"/>
                </a:ext>
              </a:extLst>
            </p:cNvPr>
            <p:cNvCxnSpPr>
              <a:cxnSpLocks/>
              <a:stCxn id="234" idx="6"/>
              <a:endCxn id="240" idx="2"/>
            </p:cNvCxnSpPr>
            <p:nvPr/>
          </p:nvCxnSpPr>
          <p:spPr>
            <a:xfrm flipV="1">
              <a:off x="3738201" y="1843069"/>
              <a:ext cx="659485" cy="68278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15757654-F673-C6C4-AD16-36E2F199B8AE}"/>
                </a:ext>
              </a:extLst>
            </p:cNvPr>
            <p:cNvCxnSpPr>
              <a:cxnSpLocks/>
              <a:stCxn id="235" idx="6"/>
              <a:endCxn id="240" idx="2"/>
            </p:cNvCxnSpPr>
            <p:nvPr/>
          </p:nvCxnSpPr>
          <p:spPr>
            <a:xfrm flipV="1">
              <a:off x="3738201" y="1843069"/>
              <a:ext cx="659485" cy="8787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4" name="Figura a mano libera 263">
              <a:extLst>
                <a:ext uri="{FF2B5EF4-FFF2-40B4-BE49-F238E27FC236}">
                  <a16:creationId xmlns:a16="http://schemas.microsoft.com/office/drawing/2014/main" id="{9CD052CD-D9D7-8064-9FEB-E6DE482431AA}"/>
                </a:ext>
              </a:extLst>
            </p:cNvPr>
            <p:cNvSpPr/>
            <p:nvPr/>
          </p:nvSpPr>
          <p:spPr>
            <a:xfrm>
              <a:off x="2359325" y="902673"/>
              <a:ext cx="2040147" cy="930440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ttangolo con angoli arrotondati 264">
              <a:extLst>
                <a:ext uri="{FF2B5EF4-FFF2-40B4-BE49-F238E27FC236}">
                  <a16:creationId xmlns:a16="http://schemas.microsoft.com/office/drawing/2014/main" id="{4A39D296-E732-6B3E-9A95-2A64D08F2036}"/>
                </a:ext>
              </a:extLst>
            </p:cNvPr>
            <p:cNvSpPr/>
            <p:nvPr/>
          </p:nvSpPr>
          <p:spPr>
            <a:xfrm>
              <a:off x="4846854" y="1692473"/>
              <a:ext cx="300789" cy="3089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266" name="Connettore 1 265">
              <a:extLst>
                <a:ext uri="{FF2B5EF4-FFF2-40B4-BE49-F238E27FC236}">
                  <a16:creationId xmlns:a16="http://schemas.microsoft.com/office/drawing/2014/main" id="{DBDCCD14-3F8C-DF8B-F7C6-9603E9ECF317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>
              <a:off x="4651519" y="1843892"/>
              <a:ext cx="195335" cy="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087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247</Words>
  <Application>Microsoft Macintosh PowerPoint</Application>
  <PresentationFormat>Widescreen</PresentationFormat>
  <Paragraphs>115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11</cp:revision>
  <dcterms:created xsi:type="dcterms:W3CDTF">2023-01-07T14:02:26Z</dcterms:created>
  <dcterms:modified xsi:type="dcterms:W3CDTF">2023-01-08T00:10:14Z</dcterms:modified>
</cp:coreProperties>
</file>