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4"/>
    <p:restoredTop sz="97843"/>
  </p:normalViewPr>
  <p:slideViewPr>
    <p:cSldViewPr snapToGrid="0">
      <p:cViewPr varScale="1">
        <p:scale>
          <a:sx n="87" d="100"/>
          <a:sy n="87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6" y="127013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6" y="270137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6" y="4132611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091513" y="632468"/>
            <a:ext cx="1979626" cy="110149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71027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  <a:endCxn id="151" idx="1"/>
          </p:cNvCxnSpPr>
          <p:nvPr/>
        </p:nvCxnSpPr>
        <p:spPr>
          <a:xfrm>
            <a:off x="1091513" y="1733958"/>
            <a:ext cx="1953466" cy="187552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40752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632468"/>
            <a:ext cx="1979626" cy="25327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632468"/>
            <a:ext cx="1979626" cy="396397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2444234"/>
            <a:ext cx="1967307" cy="7209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2444234"/>
            <a:ext cx="1967307" cy="215220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  <a:endCxn id="151" idx="1"/>
          </p:cNvCxnSpPr>
          <p:nvPr/>
        </p:nvCxnSpPr>
        <p:spPr>
          <a:xfrm>
            <a:off x="1091513" y="3165198"/>
            <a:ext cx="1953466" cy="4442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  <a:endCxn id="151" idx="1"/>
          </p:cNvCxnSpPr>
          <p:nvPr/>
        </p:nvCxnSpPr>
        <p:spPr>
          <a:xfrm flipV="1">
            <a:off x="1091513" y="3609483"/>
            <a:ext cx="1953466" cy="98695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91513" y="3165197"/>
            <a:ext cx="1967307" cy="264402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91513" y="4596439"/>
            <a:ext cx="1967307" cy="121278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8628327" y="2399191"/>
            <a:ext cx="2519667" cy="92500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</p:cNvCxnSpPr>
          <p:nvPr/>
        </p:nvCxnSpPr>
        <p:spPr>
          <a:xfrm flipV="1">
            <a:off x="8625627" y="3324198"/>
            <a:ext cx="2522367" cy="175747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3738210" y="294640"/>
            <a:ext cx="7409784" cy="2993032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11147994" y="2943246"/>
            <a:ext cx="667071" cy="7340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3044979" y="2106407"/>
                <a:ext cx="696520" cy="727020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2106407"/>
                <a:ext cx="696520" cy="7270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3448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535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5004026" y="13074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5004026" y="17867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4980223" y="2250857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4979611" y="27155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4979536" y="3178141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5000494" y="4213213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5000494" y="469255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4976692" y="5156658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4976080" y="5621366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4976004" y="6083942"/>
            <a:ext cx="466824" cy="4590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3741499" y="1536962"/>
            <a:ext cx="1262527" cy="9329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3741499" y="2016301"/>
            <a:ext cx="1262527" cy="4536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3741499" y="2469917"/>
            <a:ext cx="1238724" cy="104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3741499" y="2469917"/>
            <a:ext cx="1238112" cy="4751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3741499" y="2469917"/>
            <a:ext cx="1238037" cy="9377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3741499" y="2469917"/>
            <a:ext cx="1258995" cy="19728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3741499" y="2469917"/>
            <a:ext cx="1258995" cy="24521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3741499" y="2469917"/>
            <a:ext cx="1235193" cy="29162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3741499" y="2469917"/>
            <a:ext cx="1234581" cy="33809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3741499" y="2469917"/>
            <a:ext cx="1234505" cy="384357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3718253" y="1536962"/>
            <a:ext cx="1285773" cy="20725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3718253" y="2016301"/>
            <a:ext cx="1285773" cy="15931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3718253" y="2480406"/>
            <a:ext cx="1261970" cy="11290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3718253" y="2945115"/>
            <a:ext cx="1261358" cy="664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3732094" y="1536962"/>
            <a:ext cx="1271932" cy="42858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3732094" y="2016301"/>
            <a:ext cx="1271932" cy="38065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3732094" y="2480406"/>
            <a:ext cx="1248129" cy="33424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3732094" y="2945115"/>
            <a:ext cx="1247517" cy="28777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3718253" y="3407690"/>
            <a:ext cx="1261283" cy="201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3732094" y="3407690"/>
            <a:ext cx="1247442" cy="24151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3718253" y="3609483"/>
            <a:ext cx="1282241" cy="8332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3732094" y="4442762"/>
            <a:ext cx="1268400" cy="13800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3718253" y="3609483"/>
            <a:ext cx="1282241" cy="13126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3718253" y="3609483"/>
            <a:ext cx="1258439" cy="1776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3732094" y="5386207"/>
            <a:ext cx="1244598" cy="436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3732094" y="4922101"/>
            <a:ext cx="1268400" cy="9007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3718253" y="3609483"/>
            <a:ext cx="1257827" cy="22414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3732094" y="5822838"/>
            <a:ext cx="1243986" cy="2807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3718253" y="3609483"/>
            <a:ext cx="1257751" cy="270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3732094" y="5822838"/>
            <a:ext cx="1243910" cy="4906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blipFill>
                <a:blip r:embed="rId7"/>
                <a:stretch>
                  <a:fillRect l="-855"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blipFill>
                <a:blip r:embed="rId8"/>
                <a:stretch>
                  <a:fillRect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5470850" y="1536962"/>
            <a:ext cx="1698047" cy="8622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5470850" y="2016301"/>
            <a:ext cx="1698047" cy="3828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5447047" y="2399191"/>
            <a:ext cx="1721849" cy="81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5446436" y="2399191"/>
            <a:ext cx="1722461" cy="5459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5446360" y="2399191"/>
            <a:ext cx="1722537" cy="1008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5467318" y="4442762"/>
            <a:ext cx="1698878" cy="6389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5467318" y="4922101"/>
            <a:ext cx="1698878" cy="1595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5443516" y="5081674"/>
            <a:ext cx="1722681" cy="3045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5442904" y="5081674"/>
            <a:ext cx="1723292" cy="7692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5442828" y="5081674"/>
            <a:ext cx="1723368" cy="12318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10728477" y="1824373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9972046" y="2380834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10028317" y="3385338"/>
            <a:ext cx="26321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87FFB130-C867-552F-8596-7004235C568A}"/>
              </a:ext>
            </a:extLst>
          </p:cNvPr>
          <p:cNvCxnSpPr/>
          <p:nvPr/>
        </p:nvCxnSpPr>
        <p:spPr>
          <a:xfrm>
            <a:off x="3370730" y="4385538"/>
            <a:ext cx="0" cy="794474"/>
          </a:xfrm>
          <a:prstGeom prst="line">
            <a:avLst/>
          </a:prstGeom>
          <a:ln w="82550" cap="rnd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A7D07A1-F7D3-D4E8-E318-2993AC9596DF}"/>
              </a:ext>
            </a:extLst>
          </p:cNvPr>
          <p:cNvSpPr/>
          <p:nvPr/>
        </p:nvSpPr>
        <p:spPr>
          <a:xfrm>
            <a:off x="4743026" y="1174376"/>
            <a:ext cx="931633" cy="550433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/>
              <p:nvPr/>
            </p:nvSpPr>
            <p:spPr>
              <a:xfrm>
                <a:off x="6676186" y="6160665"/>
                <a:ext cx="4458785" cy="410112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</a:t>
                </a:r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hidden layer neurons: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n w="0"/>
                            <a:solidFill>
                              <a:schemeClr val="accent5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B347BA5-DD73-22B6-C1EB-3C07955CA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86" y="6160665"/>
                <a:ext cx="4458785" cy="410112"/>
              </a:xfrm>
              <a:prstGeom prst="rect">
                <a:avLst/>
              </a:prstGeom>
              <a:blipFill>
                <a:blip r:embed="rId9"/>
                <a:stretch>
                  <a:fillRect l="-1408" t="-5714" b="-28571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656F67F-975E-82FC-F6BE-2F39AB31412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674659" y="6365721"/>
            <a:ext cx="100152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22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18</cp:revision>
  <dcterms:created xsi:type="dcterms:W3CDTF">2023-01-09T11:14:16Z</dcterms:created>
  <dcterms:modified xsi:type="dcterms:W3CDTF">2023-03-01T20:16:54Z</dcterms:modified>
</cp:coreProperties>
</file>