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4"/>
    <p:restoredTop sz="97843"/>
  </p:normalViewPr>
  <p:slideViewPr>
    <p:cSldViewPr snapToGrid="0">
      <p:cViewPr varScale="1">
        <p:scale>
          <a:sx n="92" d="100"/>
          <a:sy n="92" d="100"/>
        </p:scale>
        <p:origin x="1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0AE-1202-9441-B039-70E681F1571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EDD0-DD5F-1441-9AD6-64018216C6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A7CBA-ACB1-2CE1-6CCA-64494CE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444C58-E244-24D2-41AF-68AC3242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E02B-2178-6CAE-EE62-6258884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99F06-B2B6-A7C9-00C0-9B255E6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404D7-A8CF-2E5A-19C5-6741FBB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0C4E-77AC-08F0-DB03-AE300C7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48F0F-88C9-A0CD-908A-E703B330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BFD0A-84EC-E094-3063-F20980D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45D770-BAE8-0A06-10BA-4D9018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31AD-F8EE-7149-0238-7FA5B3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C16FB1-6497-218F-2A03-E50CE17F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08BDB-4BD6-98A1-F7D1-1814F64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4AC98-DE92-DEA2-8A89-59FC22D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790376-95AF-C1EF-8914-4A98A0F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AA5EE-CD09-E02F-5F6A-9D40EE7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3E7DD-4215-5AEE-0AEE-4BB3D8D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EFFF4-5A99-7677-B614-360AA77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934CD-462C-B6FA-AA08-4ACF2A31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5C9E8-003B-B965-E9E0-1EFB8CB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3B284-FE94-45BD-68B6-597608F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4CDE-DF1F-BE76-ADFE-5A1F58B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DE9B1-631F-F5BA-E2AF-AFFC65F5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E6B13-5E54-4FD2-91A3-04CEF37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97D58-81E6-CF6D-9ED2-B218F20C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3B1B2-8A46-2DAB-0E37-133970A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23A96-C7BD-1D01-BA80-6031178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DFB27-AB69-3C1A-B8B1-09A54E34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967D38-597A-18F5-E1D8-C564477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8EF17-024E-1AC7-15AE-4C96D546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04F25-5C88-226F-2EBC-02AB75E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6BF851-E6AB-9E74-730A-3F96DA5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533CC-170F-08DB-67D0-A0B5D97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07C35-A2F6-9250-E871-6F110141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EAA2A-E171-1B59-5049-E38FE338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BAF841-4C03-9FD8-3CD2-9A3B21DB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B6EF19-DD0D-9083-E866-A5ED13B2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FA60D-2979-29F4-13F2-5ACFC0DB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B3E688-C828-CA69-1D78-851B3F4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06F60D-5F9D-9F1B-D7E1-19BA51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9B894-143D-623D-D04F-B9B25593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847BD-B93E-A371-FCBC-D3342A7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1B74BA-EBB0-43E4-A145-F5346A28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64A58-D8E2-21B6-74BA-D517D96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DFAF8A-D218-FAA0-BE70-372AA53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5524ED-44ED-60A5-E2CC-F1F4BCDD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825CB-FB29-9FD0-302B-93B4778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F05E0-CE9D-88BF-250A-D701C37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6E6C-5531-F7AA-1C38-1544FA10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88480-416F-7091-5C43-AE06058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2A85A-3782-CC9E-B7C4-23E8808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6E434-1912-5FF2-A5BA-96241E1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9C4BB-A127-8369-E3B3-81BEC3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105B7-AF78-B456-4ECF-0C236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34D870-B90B-5A4F-2AC1-D244EEE7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899709-C18D-1721-376F-012461E5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C31C5-0185-7F11-EC24-61F4239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89993-2E03-86FF-E2A4-904A06D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31DBF-80DF-0322-CB13-6D52DC65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E5234-CD66-94BE-6E5C-A26BDEF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B6D14-199E-9B96-9E8E-86EC750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4316E-4CAA-F883-6B66-4E5C4F5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49FA-4142-DA42-A0A7-E71B9CE72CA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38D28-49F2-865C-333B-83AEE268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BC2B0-FB70-93F3-3845-5F60F83D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6" y="127013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6" y="270137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6" y="4132611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091513" y="632468"/>
            <a:ext cx="1979626" cy="110149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71027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  <a:endCxn id="151" idx="1"/>
          </p:cNvCxnSpPr>
          <p:nvPr/>
        </p:nvCxnSpPr>
        <p:spPr>
          <a:xfrm>
            <a:off x="1091513" y="1733958"/>
            <a:ext cx="1953466" cy="18755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40752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632468"/>
            <a:ext cx="1979626" cy="25327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632468"/>
            <a:ext cx="1979626" cy="396397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2444234"/>
            <a:ext cx="1967307" cy="7209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2444234"/>
            <a:ext cx="1967307" cy="21522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  <a:endCxn id="151" idx="1"/>
          </p:cNvCxnSpPr>
          <p:nvPr/>
        </p:nvCxnSpPr>
        <p:spPr>
          <a:xfrm>
            <a:off x="1091513" y="3165198"/>
            <a:ext cx="1953466" cy="4442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  <a:endCxn id="151" idx="1"/>
          </p:cNvCxnSpPr>
          <p:nvPr/>
        </p:nvCxnSpPr>
        <p:spPr>
          <a:xfrm flipV="1">
            <a:off x="1091513" y="3609483"/>
            <a:ext cx="1953466" cy="986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091513" y="3165197"/>
            <a:ext cx="1967307" cy="264402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91513" y="4596439"/>
            <a:ext cx="1967307" cy="121278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8628327" y="2399191"/>
            <a:ext cx="2519667" cy="925008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</p:cNvCxnSpPr>
          <p:nvPr/>
        </p:nvCxnSpPr>
        <p:spPr>
          <a:xfrm flipV="1">
            <a:off x="8625627" y="3324198"/>
            <a:ext cx="2522367" cy="175747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3738210" y="294640"/>
            <a:ext cx="7409784" cy="2993032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11147994" y="2943246"/>
            <a:ext cx="667071" cy="7340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3044979" y="2106407"/>
                <a:ext cx="696520" cy="727020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79" y="2106407"/>
                <a:ext cx="696520" cy="7270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3448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l="-535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5004026" y="1307413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5004026" y="178675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4980223" y="2250857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4979611" y="2715566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4979536" y="3178141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5000494" y="4213213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5000494" y="469255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4976692" y="5156658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4976080" y="5621366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4976004" y="608394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3741499" y="1536962"/>
            <a:ext cx="1262527" cy="9329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3741499" y="2016301"/>
            <a:ext cx="1262527" cy="4536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3741499" y="2469917"/>
            <a:ext cx="1238724" cy="104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3741499" y="2469917"/>
            <a:ext cx="1238112" cy="4751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3741499" y="2469917"/>
            <a:ext cx="1238037" cy="9377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3741499" y="2469917"/>
            <a:ext cx="1258995" cy="19728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3741499" y="2469917"/>
            <a:ext cx="1258995" cy="24521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3741499" y="2469917"/>
            <a:ext cx="1235193" cy="29162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3741499" y="2469917"/>
            <a:ext cx="1234581" cy="33809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3741499" y="2469917"/>
            <a:ext cx="1234505" cy="384357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3718253" y="1536962"/>
            <a:ext cx="1285773" cy="20725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3718253" y="2016301"/>
            <a:ext cx="1285773" cy="15931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3718253" y="2480406"/>
            <a:ext cx="1261970" cy="11290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3718253" y="2945115"/>
            <a:ext cx="1261358" cy="664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3732094" y="1536962"/>
            <a:ext cx="1271932" cy="42858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3732094" y="2016301"/>
            <a:ext cx="1271932" cy="38065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3732094" y="2480406"/>
            <a:ext cx="1248129" cy="33424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3732094" y="2945115"/>
            <a:ext cx="1247517" cy="28777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3718253" y="3407690"/>
            <a:ext cx="1261283" cy="201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3732094" y="3407690"/>
            <a:ext cx="1247442" cy="24151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3718253" y="3609483"/>
            <a:ext cx="1282241" cy="8332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3732094" y="4442762"/>
            <a:ext cx="1268400" cy="13800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3718253" y="3609483"/>
            <a:ext cx="1282241" cy="13126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3718253" y="3609483"/>
            <a:ext cx="1258439" cy="1776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3732094" y="5386207"/>
            <a:ext cx="1244598" cy="436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3732094" y="4922101"/>
            <a:ext cx="1268400" cy="9007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3718253" y="3609483"/>
            <a:ext cx="1257827" cy="22414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3732094" y="5822838"/>
            <a:ext cx="1243986" cy="280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3718253" y="3609483"/>
            <a:ext cx="1257751" cy="270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3732094" y="5822838"/>
            <a:ext cx="1243910" cy="4906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blipFill>
                <a:blip r:embed="rId7"/>
                <a:stretch>
                  <a:fillRect l="-855"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blipFill>
                <a:blip r:embed="rId8"/>
                <a:stretch>
                  <a:fillRect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5470850" y="1536962"/>
            <a:ext cx="1698047" cy="8622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5470850" y="2016301"/>
            <a:ext cx="1698047" cy="3828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5447047" y="2399191"/>
            <a:ext cx="1721849" cy="81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5446436" y="2399191"/>
            <a:ext cx="1722461" cy="5459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5446360" y="2399191"/>
            <a:ext cx="1722537" cy="1008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5467318" y="4442762"/>
            <a:ext cx="1698878" cy="63891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5467318" y="4922101"/>
            <a:ext cx="1698878" cy="1595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5443516" y="5081674"/>
            <a:ext cx="1722681" cy="3045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5442904" y="5081674"/>
            <a:ext cx="1723292" cy="7692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5442828" y="5081674"/>
            <a:ext cx="1723368" cy="12318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10728477" y="1824373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9972046" y="2380834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10028317" y="3385338"/>
            <a:ext cx="26321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cxnSp>
        <p:nvCxnSpPr>
          <p:cNvPr id="69" name="Connettore 1 68">
            <a:extLst>
              <a:ext uri="{FF2B5EF4-FFF2-40B4-BE49-F238E27FC236}">
                <a16:creationId xmlns:a16="http://schemas.microsoft.com/office/drawing/2014/main" id="{87FFB130-C867-552F-8596-7004235C568A}"/>
              </a:ext>
            </a:extLst>
          </p:cNvPr>
          <p:cNvCxnSpPr/>
          <p:nvPr/>
        </p:nvCxnSpPr>
        <p:spPr>
          <a:xfrm>
            <a:off x="3370730" y="4385538"/>
            <a:ext cx="0" cy="794474"/>
          </a:xfrm>
          <a:prstGeom prst="line">
            <a:avLst/>
          </a:prstGeom>
          <a:ln w="82550" cap="rnd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7D07A1-F7D3-D4E8-E318-2993AC9596DF}"/>
              </a:ext>
            </a:extLst>
          </p:cNvPr>
          <p:cNvSpPr/>
          <p:nvPr/>
        </p:nvSpPr>
        <p:spPr>
          <a:xfrm>
            <a:off x="4743026" y="1174376"/>
            <a:ext cx="931633" cy="550433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B347BA5-DD73-22B6-C1EB-3C07955CA116}"/>
                  </a:ext>
                </a:extLst>
              </p:cNvPr>
              <p:cNvSpPr txBox="1"/>
              <p:nvPr/>
            </p:nvSpPr>
            <p:spPr>
              <a:xfrm>
                <a:off x="6676186" y="6160665"/>
                <a:ext cx="4112536" cy="41011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hiddel layer neurons: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B347BA5-DD73-22B6-C1EB-3C07955C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86" y="6160665"/>
                <a:ext cx="4112536" cy="410112"/>
              </a:xfrm>
              <a:prstGeom prst="rect">
                <a:avLst/>
              </a:prstGeom>
              <a:blipFill>
                <a:blip r:embed="rId9"/>
                <a:stretch>
                  <a:fillRect l="-1524" t="-5714" b="-28571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0656F67F-975E-82FC-F6BE-2F39AB31412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74659" y="6365721"/>
            <a:ext cx="100152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21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14</cp:revision>
  <dcterms:created xsi:type="dcterms:W3CDTF">2023-01-09T11:14:16Z</dcterms:created>
  <dcterms:modified xsi:type="dcterms:W3CDTF">2023-02-10T22:43:05Z</dcterms:modified>
</cp:coreProperties>
</file>