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8"/>
  </p:normalViewPr>
  <p:slideViewPr>
    <p:cSldViewPr snapToGrid="0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6F282-F801-CA4B-BF61-B9B174E7A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8EE591-E3D1-1815-B86E-4D3B6A70D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11AA1-53F4-11FE-F161-1E8417C1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A0D822-1DBA-DBDA-45F2-F729F455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94519B-5FB7-F5F7-DFBF-5D05AC8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EF553-2DA7-3A01-B780-315B2984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7BF205-8BAB-6802-FD1F-E13A20798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8AC307-9449-7E7B-BA32-0E693F90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BA1BD6-112E-9BBF-62C0-FC236E7D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48CC8C-8542-83C7-5A04-9270075A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118D5AF-8725-91A1-25B6-221D447EF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F8D1EB-F0B0-6F2C-B837-06E58722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EEBF4-A8C9-D96E-0136-FA802070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790BA-5E5A-EFCF-2CD8-A7148430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FEBF62-4D95-D867-90C0-CA13B513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1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DC3EF-BDBF-7DD5-890D-86BD88EF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F13891-6FEA-0465-A663-EE87DD22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F70742-3716-D268-36A3-2D126F05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D2BD0B-96B7-EF14-E640-1E8899A6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D00063-F405-5EC6-C5C0-0F2D7037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7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9D517A-3DAD-2950-3EA4-14AEDB6F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564DF6-4E18-7788-8A79-4C071C603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43F4E-B1EA-B804-7A74-7910019B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1E1ECB-0141-06DC-A247-FD0BCFE3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20222D-EB4F-416D-9F13-BB73E8E8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49CDD-6FF7-FD3F-78AC-204BB30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28E8C0-33AD-CEB7-DDDE-324345B97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9EBF0E-409A-AE9A-CFC7-A32F909D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CAF212-C564-7770-9345-E3EE66EC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A4BACE-676B-C0FA-B607-3D14066C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45F959-02BF-39CA-EBDB-F9953846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6D50F-2D7B-37F6-E715-67FA74A0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866D7D-661E-C394-B99A-F789A85F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2376BD-3D0E-1348-09CE-0285F4D74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D1F2E03-1C60-2839-F17A-792B49F29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4D8348-F58D-4F1E-1489-718608516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BF19206-CE47-0F5E-C24D-69C0102C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B9F6F1-0E4D-536A-3DE6-8B0AB4BE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198DA8-5853-1FA2-88F8-C98280A5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3060C-B99C-EAA0-5639-C331A478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3875C4-4F4B-B858-A379-920122EB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0D8762-8A9F-3909-9350-11292CB8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92DE56-752A-A258-19EC-A6AA4FC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0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D937FDA-9FF6-D9EA-BCF2-FAAC7DD8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12E3B7C-3954-CB9A-6348-97278A92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D15EA5-BC27-E0AC-AF0F-7EBB9944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E48F8-A887-AB4E-28F1-57616DBB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E795EA-309A-0C2D-FCAE-67BFEC0C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A0BFD3-48D6-6D41-5C53-49F7A742E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E3698B-4832-B3C0-967D-BAF71FA2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5E3C66-700E-CBAA-B3F6-8BB946B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A1E1AE-077F-5773-C02C-8A2304C5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2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BCE25-39BF-1C1D-2540-BC21341C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7BED56-2885-B518-12FD-573551592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07442A-8A64-F777-AC1E-88206BF06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07EB35-2AD5-0414-1E8C-9B03F73E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0B85E5-4646-D086-61EC-0151CB46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E782F3-A498-4A64-43AF-48EDF148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1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627120-08B8-029A-4229-91A9A0FC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76BA1E-E52A-53BA-DFF4-DB8C0A2A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D9730A-7C60-BD5D-E884-BC668958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9168F-B083-EA43-8DC7-5BF63CC5D8B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3F2D8D-E016-12AF-7F06-6CA86175B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A3594-5D42-6B2E-77E8-23B78A464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0201B-29B8-584B-91DC-8550202F342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BE632-362A-16E1-FD92-D7FCD952B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447F70-4D4F-C604-7BF2-DE6E13384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9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1</cp:revision>
  <dcterms:created xsi:type="dcterms:W3CDTF">2022-11-12T08:37:04Z</dcterms:created>
  <dcterms:modified xsi:type="dcterms:W3CDTF">2022-11-12T08:37:52Z</dcterms:modified>
</cp:coreProperties>
</file>