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5"/>
    <p:restoredTop sz="95447"/>
  </p:normalViewPr>
  <p:slideViewPr>
    <p:cSldViewPr snapToGrid="0">
      <p:cViewPr>
        <p:scale>
          <a:sx n="170" d="100"/>
          <a:sy n="170" d="100"/>
        </p:scale>
        <p:origin x="2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906CF-278D-8858-169A-54BEE486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817B14-A096-15D1-583C-71CCF974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C80B2-B439-A610-5291-E0B0B106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06E242-ADEE-A830-3DE6-8B9ECFC2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B74E5-2BB6-1C38-E402-24D05FA5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2B203-FEE1-0618-2F8E-AFA10A7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4CDFC5-1F54-A5CD-139F-0FBC24C6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495C4-5015-C72C-2A07-F2A77C57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312623-8397-171F-58C2-DC993ABC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A3E3D-D032-34E3-5928-4E7CE5AB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7FEE40-B5E6-D823-60F8-4A6D81DD5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8005D9-ED96-8A05-1949-4400D50C7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DAE771-6D23-0D3F-85C2-7B9E8948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C4C0C8-742D-A26F-C7E6-4EAE4BB2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00D795-0016-8D7C-D96C-56C99719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F8DD2-2B22-EB3F-FD8E-2BBE68DF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919CE-3625-01D2-0CD0-CB34721A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B6BFF-FA1A-30B8-A971-13E2CA0F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ABC866-E358-54BB-06EE-096E4D92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BEF44-F822-D5F5-9A4A-545C8EEB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F5451-88E9-9409-9FEB-4E73ABA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1A78D0-4E3B-28BE-1204-F74D69E2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3C58E0-D56C-B6D4-3A00-4C29F37C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59E20-79FA-5581-DA4E-FA357ACF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D461E-62FA-9005-DA45-51BEBA66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D59D0-3DC9-1F4A-A50F-7249DEB2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499237-40D7-48AD-1E0E-080A267CF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8D6437-8D18-87EC-D9B1-B22DFFCC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9F01A7-3BA7-F8BC-780A-C84DA2E6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A4164-E458-9F75-50C2-1FC746ED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EDA15A-2B6D-3DEE-AEDE-53680328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39579-9EFF-1864-7A1C-91C192FF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842FF9-D72B-75B5-7159-034691E0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62992C-296D-B1D7-C24E-C6C8AA01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19D737-2A28-42FC-DA05-11026CEC8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D746CA-03BD-1015-E0B2-34A6E2ED4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4B7DE1-2700-6B5E-CD51-206A99A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B1ABC3B-661B-90E2-7EE6-86DA5809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B605FC-C653-BFBD-9E58-EBA1F8B8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DB83E-BDAA-54DB-3E1A-87DDE4CF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CF507D-DF21-9604-6EE4-3DC94BE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783D56-A635-9FA7-373E-9854B44A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A7376B-0185-6DFD-7CF7-9B8C02B4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B663A2-B511-B151-AE83-53869134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016F0B-6FC5-3935-967B-75FA3C59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AA5135-F1F2-F6E6-20A3-85F2A59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0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554F4-9D89-4A39-B465-5392971B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B2A855-15CF-AB29-E232-99C7C864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5CAC53-B760-9F0A-42FB-1BECF952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F16D9-1C1F-A0DA-8A8D-A23BF13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AE7A81-0A8A-C89F-EC7B-AAED31FF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EC9995-96C4-A59E-E28E-3FDFD17A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37E07-13ED-898E-B572-D04A252E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F53A5D-2E9D-9C97-DEF5-B7A3C60A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BA0034-1717-8CA2-9F9E-F3629F1EB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601C8D-EE0A-C9B7-0551-1DA3ADB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93B3FB-E938-BBD2-5F44-2F2D1B4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FB0E82-86A5-C916-EA5C-7942634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613C2F-E445-7675-9B0F-6F192E31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28295-A0CB-2EF5-E03E-B65A0B36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F4FDAF-3014-81F1-957E-971B1959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2D846D-C5A3-6929-6F1F-D23029B8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C66500-07ED-7902-A636-F04B43941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B917925E-4787-19AC-FE43-711BCA5AB050}"/>
              </a:ext>
            </a:extLst>
          </p:cNvPr>
          <p:cNvSpPr/>
          <p:nvPr/>
        </p:nvSpPr>
        <p:spPr>
          <a:xfrm>
            <a:off x="1127760" y="1695447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19F397A-69CF-2816-B7F5-983BE1279EA5}"/>
              </a:ext>
            </a:extLst>
          </p:cNvPr>
          <p:cNvSpPr/>
          <p:nvPr/>
        </p:nvSpPr>
        <p:spPr>
          <a:xfrm>
            <a:off x="1127760" y="2799735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13F77F7-1CCD-54F9-D4CE-4AF34687B15C}"/>
              </a:ext>
            </a:extLst>
          </p:cNvPr>
          <p:cNvSpPr/>
          <p:nvPr/>
        </p:nvSpPr>
        <p:spPr>
          <a:xfrm>
            <a:off x="1127760" y="3904026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40B02FE-8F87-5988-4373-95C2568E8EE6}"/>
              </a:ext>
            </a:extLst>
          </p:cNvPr>
          <p:cNvCxnSpPr>
            <a:cxnSpLocks/>
            <a:stCxn id="6" idx="6"/>
            <a:endCxn id="86" idx="1"/>
          </p:cNvCxnSpPr>
          <p:nvPr/>
        </p:nvCxnSpPr>
        <p:spPr>
          <a:xfrm flipV="1">
            <a:off x="1883268" y="1172634"/>
            <a:ext cx="1459962" cy="8806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C43C50AA-D1D6-6231-361D-B902A692110F}"/>
              </a:ext>
            </a:extLst>
          </p:cNvPr>
          <p:cNvCxnSpPr>
            <a:cxnSpLocks/>
            <a:stCxn id="6" idx="6"/>
            <a:endCxn id="87" idx="1"/>
          </p:cNvCxnSpPr>
          <p:nvPr/>
        </p:nvCxnSpPr>
        <p:spPr>
          <a:xfrm>
            <a:off x="1883268" y="2053319"/>
            <a:ext cx="1455167" cy="4741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4C3C1C66-6576-2026-4237-6C135109326A}"/>
              </a:ext>
            </a:extLst>
          </p:cNvPr>
          <p:cNvCxnSpPr>
            <a:cxnSpLocks/>
            <a:stCxn id="6" idx="6"/>
            <a:endCxn id="88" idx="1"/>
          </p:cNvCxnSpPr>
          <p:nvPr/>
        </p:nvCxnSpPr>
        <p:spPr>
          <a:xfrm>
            <a:off x="1883268" y="2053319"/>
            <a:ext cx="1510524" cy="16880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651F9F20-5BE8-54CF-401E-E3CE26DCD855}"/>
              </a:ext>
            </a:extLst>
          </p:cNvPr>
          <p:cNvCxnSpPr>
            <a:cxnSpLocks/>
            <a:stCxn id="6" idx="6"/>
            <a:endCxn id="89" idx="1"/>
          </p:cNvCxnSpPr>
          <p:nvPr/>
        </p:nvCxnSpPr>
        <p:spPr>
          <a:xfrm>
            <a:off x="1883268" y="2053319"/>
            <a:ext cx="1493246" cy="302251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807897E8-19BB-BFDC-4F86-5CA4DF1A8DB0}"/>
              </a:ext>
            </a:extLst>
          </p:cNvPr>
          <p:cNvCxnSpPr>
            <a:cxnSpLocks/>
            <a:stCxn id="7" idx="6"/>
            <a:endCxn id="86" idx="1"/>
          </p:cNvCxnSpPr>
          <p:nvPr/>
        </p:nvCxnSpPr>
        <p:spPr>
          <a:xfrm flipV="1">
            <a:off x="1883268" y="1172634"/>
            <a:ext cx="1459962" cy="19849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3AB10014-2D68-37D4-B57A-F9434AAA7A86}"/>
              </a:ext>
            </a:extLst>
          </p:cNvPr>
          <p:cNvCxnSpPr>
            <a:cxnSpLocks/>
            <a:stCxn id="8" idx="6"/>
            <a:endCxn id="86" idx="1"/>
          </p:cNvCxnSpPr>
          <p:nvPr/>
        </p:nvCxnSpPr>
        <p:spPr>
          <a:xfrm flipV="1">
            <a:off x="1883268" y="1172634"/>
            <a:ext cx="1459962" cy="30892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E658AED4-F1AB-8D7C-8D09-EF20B5B9AC4E}"/>
              </a:ext>
            </a:extLst>
          </p:cNvPr>
          <p:cNvCxnSpPr>
            <a:cxnSpLocks/>
            <a:stCxn id="7" idx="6"/>
            <a:endCxn id="87" idx="1"/>
          </p:cNvCxnSpPr>
          <p:nvPr/>
        </p:nvCxnSpPr>
        <p:spPr>
          <a:xfrm flipV="1">
            <a:off x="1883268" y="2527474"/>
            <a:ext cx="1455167" cy="6301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5E8014A8-5EF4-D3E9-F315-05F11890262B}"/>
              </a:ext>
            </a:extLst>
          </p:cNvPr>
          <p:cNvCxnSpPr>
            <a:cxnSpLocks/>
            <a:stCxn id="8" idx="6"/>
            <a:endCxn id="87" idx="1"/>
          </p:cNvCxnSpPr>
          <p:nvPr/>
        </p:nvCxnSpPr>
        <p:spPr>
          <a:xfrm flipV="1">
            <a:off x="1883268" y="2527474"/>
            <a:ext cx="1455167" cy="173442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CE3CBD3E-5CE0-7778-4506-8100E18219DC}"/>
              </a:ext>
            </a:extLst>
          </p:cNvPr>
          <p:cNvCxnSpPr>
            <a:cxnSpLocks/>
            <a:stCxn id="7" idx="6"/>
            <a:endCxn id="88" idx="1"/>
          </p:cNvCxnSpPr>
          <p:nvPr/>
        </p:nvCxnSpPr>
        <p:spPr>
          <a:xfrm>
            <a:off x="1883268" y="3157607"/>
            <a:ext cx="1510524" cy="58374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D073403F-6B7E-87E3-96C6-F6E16B1A2F65}"/>
              </a:ext>
            </a:extLst>
          </p:cNvPr>
          <p:cNvCxnSpPr>
            <a:cxnSpLocks/>
            <a:stCxn id="8" idx="6"/>
            <a:endCxn id="88" idx="1"/>
          </p:cNvCxnSpPr>
          <p:nvPr/>
        </p:nvCxnSpPr>
        <p:spPr>
          <a:xfrm flipV="1">
            <a:off x="1883268" y="3741349"/>
            <a:ext cx="1510524" cy="52054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A7A97743-6849-D0C5-2A72-3A6DD7B0E422}"/>
              </a:ext>
            </a:extLst>
          </p:cNvPr>
          <p:cNvCxnSpPr>
            <a:cxnSpLocks/>
            <a:stCxn id="7" idx="6"/>
            <a:endCxn id="89" idx="1"/>
          </p:cNvCxnSpPr>
          <p:nvPr/>
        </p:nvCxnSpPr>
        <p:spPr>
          <a:xfrm>
            <a:off x="1883268" y="3157607"/>
            <a:ext cx="1493246" cy="19182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AD465CB1-63CF-EA95-2ABC-13805AB0F07F}"/>
              </a:ext>
            </a:extLst>
          </p:cNvPr>
          <p:cNvCxnSpPr>
            <a:cxnSpLocks/>
            <a:stCxn id="8" idx="6"/>
            <a:endCxn id="89" idx="1"/>
          </p:cNvCxnSpPr>
          <p:nvPr/>
        </p:nvCxnSpPr>
        <p:spPr>
          <a:xfrm>
            <a:off x="1883268" y="4261898"/>
            <a:ext cx="1493246" cy="8139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5CDFFD82-98A9-7256-AA69-1FC79DE94C64}"/>
              </a:ext>
            </a:extLst>
          </p:cNvPr>
          <p:cNvCxnSpPr>
            <a:cxnSpLocks/>
            <a:stCxn id="87" idx="3"/>
            <a:endCxn id="26" idx="1"/>
          </p:cNvCxnSpPr>
          <p:nvPr/>
        </p:nvCxnSpPr>
        <p:spPr>
          <a:xfrm flipV="1">
            <a:off x="4011709" y="2233980"/>
            <a:ext cx="493690" cy="29349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DE11002-6BED-D5F1-ABC4-00F74D337197}"/>
              </a:ext>
            </a:extLst>
          </p:cNvPr>
          <p:cNvSpPr/>
          <p:nvPr/>
        </p:nvSpPr>
        <p:spPr>
          <a:xfrm>
            <a:off x="4505399" y="1973325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1C3E38A-9625-8511-CD87-DBC5FBD3A411}"/>
              </a:ext>
            </a:extLst>
          </p:cNvPr>
          <p:cNvSpPr/>
          <p:nvPr/>
        </p:nvSpPr>
        <p:spPr>
          <a:xfrm>
            <a:off x="5298429" y="1970691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9E3E3E79-62F0-8C94-6FA2-452A9DC6435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029466" y="2231348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7F6BF27F-F024-F5A7-40D3-4AB46660A8EF}"/>
              </a:ext>
            </a:extLst>
          </p:cNvPr>
          <p:cNvCxnSpPr>
            <a:cxnSpLocks/>
            <a:stCxn id="87" idx="3"/>
            <a:endCxn id="30" idx="1"/>
          </p:cNvCxnSpPr>
          <p:nvPr/>
        </p:nvCxnSpPr>
        <p:spPr>
          <a:xfrm>
            <a:off x="4011709" y="2527474"/>
            <a:ext cx="493692" cy="3249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CE6ABCE4-5A86-C603-C7BA-D2748E164993}"/>
              </a:ext>
            </a:extLst>
          </p:cNvPr>
          <p:cNvSpPr/>
          <p:nvPr/>
        </p:nvSpPr>
        <p:spPr>
          <a:xfrm>
            <a:off x="4505401" y="2590488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759DFCFC-D65E-8E51-21F1-6FEA7257A234}"/>
              </a:ext>
            </a:extLst>
          </p:cNvPr>
          <p:cNvSpPr/>
          <p:nvPr/>
        </p:nvSpPr>
        <p:spPr>
          <a:xfrm>
            <a:off x="5298429" y="2589816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AEDEB0B4-F2C5-6BA8-6762-D52B34F1A525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5029468" y="2850471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C044E066-0C5F-0F1E-84F9-66F0E3EEEFCE}"/>
              </a:ext>
            </a:extLst>
          </p:cNvPr>
          <p:cNvCxnSpPr>
            <a:cxnSpLocks/>
            <a:stCxn id="88" idx="3"/>
            <a:endCxn id="34" idx="1"/>
          </p:cNvCxnSpPr>
          <p:nvPr/>
        </p:nvCxnSpPr>
        <p:spPr>
          <a:xfrm flipV="1">
            <a:off x="4067066" y="3543575"/>
            <a:ext cx="435224" cy="19777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8D25712-269F-CCE3-4E98-EC9C804D0F55}"/>
              </a:ext>
            </a:extLst>
          </p:cNvPr>
          <p:cNvSpPr/>
          <p:nvPr/>
        </p:nvSpPr>
        <p:spPr>
          <a:xfrm>
            <a:off x="4502290" y="3282920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06BCF77-AE11-BEBC-1F53-57D96C3B7936}"/>
              </a:ext>
            </a:extLst>
          </p:cNvPr>
          <p:cNvSpPr/>
          <p:nvPr/>
        </p:nvSpPr>
        <p:spPr>
          <a:xfrm>
            <a:off x="5295318" y="3280288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7A1BC226-9AA7-39AC-45F5-43EA3FB24B31}"/>
              </a:ext>
            </a:extLst>
          </p:cNvPr>
          <p:cNvCxnSpPr>
            <a:cxnSpLocks/>
            <a:stCxn id="34" idx="3"/>
            <a:endCxn id="35" idx="2"/>
          </p:cNvCxnSpPr>
          <p:nvPr/>
        </p:nvCxnSpPr>
        <p:spPr>
          <a:xfrm flipV="1">
            <a:off x="5026357" y="3540943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3D876693-06F9-0B96-530A-AECDD8C99331}"/>
              </a:ext>
            </a:extLst>
          </p:cNvPr>
          <p:cNvCxnSpPr>
            <a:cxnSpLocks/>
            <a:stCxn id="88" idx="3"/>
            <a:endCxn id="38" idx="1"/>
          </p:cNvCxnSpPr>
          <p:nvPr/>
        </p:nvCxnSpPr>
        <p:spPr>
          <a:xfrm>
            <a:off x="4067066" y="3741349"/>
            <a:ext cx="435226" cy="4206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73889EF3-DB20-5610-5756-6E71C795D18E}"/>
              </a:ext>
            </a:extLst>
          </p:cNvPr>
          <p:cNvSpPr/>
          <p:nvPr/>
        </p:nvSpPr>
        <p:spPr>
          <a:xfrm>
            <a:off x="4502292" y="3900085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AC26614-1B40-AA5F-8901-53B37D43640A}"/>
              </a:ext>
            </a:extLst>
          </p:cNvPr>
          <p:cNvSpPr/>
          <p:nvPr/>
        </p:nvSpPr>
        <p:spPr>
          <a:xfrm>
            <a:off x="5295318" y="3899413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D26ED9A6-2808-BC29-A338-59BC23295173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V="1">
            <a:off x="5026359" y="4160068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BB0F0089-5583-0A52-D80D-08DB7E4E6F53}"/>
              </a:ext>
            </a:extLst>
          </p:cNvPr>
          <p:cNvCxnSpPr>
            <a:cxnSpLocks/>
            <a:stCxn id="89" idx="3"/>
            <a:endCxn id="42" idx="1"/>
          </p:cNvCxnSpPr>
          <p:nvPr/>
        </p:nvCxnSpPr>
        <p:spPr>
          <a:xfrm flipV="1">
            <a:off x="4049788" y="4836855"/>
            <a:ext cx="462160" cy="2389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58BB2666-A380-7155-9332-A2B7AEB3BE3F}"/>
              </a:ext>
            </a:extLst>
          </p:cNvPr>
          <p:cNvSpPr/>
          <p:nvPr/>
        </p:nvSpPr>
        <p:spPr>
          <a:xfrm>
            <a:off x="4511948" y="4576200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2EEF55C-00E8-7C6C-1190-9DD837720307}"/>
              </a:ext>
            </a:extLst>
          </p:cNvPr>
          <p:cNvSpPr/>
          <p:nvPr/>
        </p:nvSpPr>
        <p:spPr>
          <a:xfrm>
            <a:off x="5304979" y="4573568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F7E3309A-C82E-5E57-9E28-64745E4D232F}"/>
              </a:ext>
            </a:extLst>
          </p:cNvPr>
          <p:cNvCxnSpPr>
            <a:cxnSpLocks/>
            <a:stCxn id="42" idx="3"/>
            <a:endCxn id="43" idx="2"/>
          </p:cNvCxnSpPr>
          <p:nvPr/>
        </p:nvCxnSpPr>
        <p:spPr>
          <a:xfrm flipV="1">
            <a:off x="5036015" y="4834223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9B14E8C1-3714-1BB3-EA85-8B1528F29A87}"/>
              </a:ext>
            </a:extLst>
          </p:cNvPr>
          <p:cNvCxnSpPr>
            <a:cxnSpLocks/>
            <a:stCxn id="89" idx="3"/>
            <a:endCxn id="46" idx="1"/>
          </p:cNvCxnSpPr>
          <p:nvPr/>
        </p:nvCxnSpPr>
        <p:spPr>
          <a:xfrm>
            <a:off x="4049788" y="5075838"/>
            <a:ext cx="462164" cy="37948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B546F6-4FBA-50DF-F0AE-36758C23AEC1}"/>
              </a:ext>
            </a:extLst>
          </p:cNvPr>
          <p:cNvSpPr/>
          <p:nvPr/>
        </p:nvSpPr>
        <p:spPr>
          <a:xfrm>
            <a:off x="4511952" y="5193365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EA60C7CF-4403-21D5-4063-BD8DC93CDD06}"/>
              </a:ext>
            </a:extLst>
          </p:cNvPr>
          <p:cNvSpPr/>
          <p:nvPr/>
        </p:nvSpPr>
        <p:spPr>
          <a:xfrm>
            <a:off x="5304979" y="5192693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E1ECAFED-E7E4-77E7-B084-57CD0A6291BA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 flipV="1">
            <a:off x="5036019" y="5453348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8B412D5-28E2-141D-074C-84A86F879DCA}"/>
              </a:ext>
            </a:extLst>
          </p:cNvPr>
          <p:cNvGrpSpPr/>
          <p:nvPr/>
        </p:nvGrpSpPr>
        <p:grpSpPr>
          <a:xfrm>
            <a:off x="5819381" y="1970689"/>
            <a:ext cx="1039582" cy="3745544"/>
            <a:chOff x="8259945" y="3760199"/>
            <a:chExt cx="510937" cy="1818895"/>
          </a:xfrm>
          <a:noFill/>
        </p:grpSpPr>
        <p:sp>
          <p:nvSpPr>
            <p:cNvPr id="68" name="Rettangolo con angoli arrotondati 67">
              <a:extLst>
                <a:ext uri="{FF2B5EF4-FFF2-40B4-BE49-F238E27FC236}">
                  <a16:creationId xmlns:a16="http://schemas.microsoft.com/office/drawing/2014/main" id="{8CBAAC6A-1A4E-2F1C-2DFE-B9CB92E79FF9}"/>
                </a:ext>
              </a:extLst>
            </p:cNvPr>
            <p:cNvSpPr/>
            <p:nvPr/>
          </p:nvSpPr>
          <p:spPr>
            <a:xfrm>
              <a:off x="8385300" y="3760199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A7F0CB0-76E3-F7F5-12A8-A3E725BF3F52}"/>
                </a:ext>
              </a:extLst>
            </p:cNvPr>
            <p:cNvCxnSpPr>
              <a:cxnSpLocks/>
              <a:stCxn id="68" idx="1"/>
              <a:endCxn id="27" idx="6"/>
            </p:cNvCxnSpPr>
            <p:nvPr/>
          </p:nvCxnSpPr>
          <p:spPr>
            <a:xfrm flipH="1" flipV="1">
              <a:off x="8261474" y="3886778"/>
              <a:ext cx="123826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Rettangolo con angoli arrotondati 69">
              <a:extLst>
                <a:ext uri="{FF2B5EF4-FFF2-40B4-BE49-F238E27FC236}">
                  <a16:creationId xmlns:a16="http://schemas.microsoft.com/office/drawing/2014/main" id="{7D18494E-2455-6C18-3774-941E265873E5}"/>
                </a:ext>
              </a:extLst>
            </p:cNvPr>
            <p:cNvSpPr/>
            <p:nvPr/>
          </p:nvSpPr>
          <p:spPr>
            <a:xfrm>
              <a:off x="8385300" y="4060670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B6B43DF4-15C4-8A3A-D6DF-34D5A8EAE471}"/>
                </a:ext>
              </a:extLst>
            </p:cNvPr>
            <p:cNvCxnSpPr>
              <a:cxnSpLocks/>
              <a:stCxn id="31" idx="6"/>
              <a:endCxn id="70" idx="1"/>
            </p:cNvCxnSpPr>
            <p:nvPr/>
          </p:nvCxnSpPr>
          <p:spPr>
            <a:xfrm>
              <a:off x="8261474" y="4187435"/>
              <a:ext cx="123826" cy="448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546CBE91-629F-685A-69D5-2CA558DCCCE5}"/>
                </a:ext>
              </a:extLst>
            </p:cNvPr>
            <p:cNvSpPr/>
            <p:nvPr/>
          </p:nvSpPr>
          <p:spPr>
            <a:xfrm>
              <a:off x="8383771" y="4396160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D9EC2FCC-34F4-D95F-2D69-D9D5B5182E0C}"/>
                </a:ext>
              </a:extLst>
            </p:cNvPr>
            <p:cNvCxnSpPr>
              <a:cxnSpLocks/>
              <a:stCxn id="72" idx="1"/>
              <a:endCxn id="35" idx="6"/>
            </p:cNvCxnSpPr>
            <p:nvPr/>
          </p:nvCxnSpPr>
          <p:spPr>
            <a:xfrm flipH="1" flipV="1">
              <a:off x="8259945" y="4522739"/>
              <a:ext cx="123826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9BF1FF31-1273-8D70-9E26-75E45C832D73}"/>
                </a:ext>
              </a:extLst>
            </p:cNvPr>
            <p:cNvSpPr/>
            <p:nvPr/>
          </p:nvSpPr>
          <p:spPr>
            <a:xfrm>
              <a:off x="8383771" y="4696631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836887DB-6FFC-B667-97CE-4586911296DE}"/>
                </a:ext>
              </a:extLst>
            </p:cNvPr>
            <p:cNvCxnSpPr>
              <a:cxnSpLocks/>
              <a:stCxn id="39" idx="6"/>
              <a:endCxn id="74" idx="1"/>
            </p:cNvCxnSpPr>
            <p:nvPr/>
          </p:nvCxnSpPr>
          <p:spPr>
            <a:xfrm>
              <a:off x="8259945" y="4823396"/>
              <a:ext cx="123826" cy="44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6" name="Rettangolo con angoli arrotondati 75">
              <a:extLst>
                <a:ext uri="{FF2B5EF4-FFF2-40B4-BE49-F238E27FC236}">
                  <a16:creationId xmlns:a16="http://schemas.microsoft.com/office/drawing/2014/main" id="{57AB6CCC-A59F-EE34-F2E3-BE16561AC0AF}"/>
                </a:ext>
              </a:extLst>
            </p:cNvPr>
            <p:cNvSpPr/>
            <p:nvPr/>
          </p:nvSpPr>
          <p:spPr>
            <a:xfrm>
              <a:off x="8388519" y="5024197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5B5121FF-95B5-D9A8-AF58-659DD9C84D35}"/>
                </a:ext>
              </a:extLst>
            </p:cNvPr>
            <p:cNvCxnSpPr>
              <a:cxnSpLocks/>
              <a:stCxn id="76" idx="1"/>
              <a:endCxn id="43" idx="6"/>
            </p:cNvCxnSpPr>
            <p:nvPr/>
          </p:nvCxnSpPr>
          <p:spPr>
            <a:xfrm flipH="1" flipV="1">
              <a:off x="8264696" y="5150776"/>
              <a:ext cx="123823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EAB86A9F-66ED-5624-8300-8471B7A6F0DD}"/>
                </a:ext>
              </a:extLst>
            </p:cNvPr>
            <p:cNvSpPr/>
            <p:nvPr/>
          </p:nvSpPr>
          <p:spPr>
            <a:xfrm>
              <a:off x="8388519" y="5324668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0B8E807B-1F87-C832-F4F4-5F9D042BB678}"/>
                </a:ext>
              </a:extLst>
            </p:cNvPr>
            <p:cNvCxnSpPr>
              <a:cxnSpLocks/>
              <a:stCxn id="47" idx="6"/>
              <a:endCxn id="78" idx="1"/>
            </p:cNvCxnSpPr>
            <p:nvPr/>
          </p:nvCxnSpPr>
          <p:spPr>
            <a:xfrm>
              <a:off x="8264696" y="5451433"/>
              <a:ext cx="123823" cy="448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56E676B6-EB25-BC72-E7DB-9CE6BC845202}"/>
                </a:ext>
              </a:extLst>
            </p:cNvPr>
            <p:cNvCxnSpPr>
              <a:cxnSpLocks/>
              <a:stCxn id="50" idx="2"/>
              <a:endCxn id="68" idx="3"/>
            </p:cNvCxnSpPr>
            <p:nvPr/>
          </p:nvCxnSpPr>
          <p:spPr>
            <a:xfrm flipH="1">
              <a:off x="8642870" y="3887078"/>
              <a:ext cx="128012" cy="2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6EF9CA5A-DDB7-49B7-49C7-19B73A295AE2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 flipH="1">
              <a:off x="8642870" y="4191969"/>
              <a:ext cx="128012" cy="3484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8DB28BC8-B864-DE0F-9DB4-03C731ED39C0}"/>
                </a:ext>
              </a:extLst>
            </p:cNvPr>
            <p:cNvCxnSpPr>
              <a:cxnSpLocks/>
              <a:stCxn id="118" idx="2"/>
              <a:endCxn id="72" idx="3"/>
            </p:cNvCxnSpPr>
            <p:nvPr/>
          </p:nvCxnSpPr>
          <p:spPr>
            <a:xfrm flipH="1" flipV="1">
              <a:off x="8641341" y="4523278"/>
              <a:ext cx="128406" cy="218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19EF55F2-834B-51FE-B832-34508F7C9D10}"/>
                </a:ext>
              </a:extLst>
            </p:cNvPr>
            <p:cNvCxnSpPr>
              <a:cxnSpLocks/>
              <a:stCxn id="119" idx="2"/>
              <a:endCxn id="74" idx="3"/>
            </p:cNvCxnSpPr>
            <p:nvPr/>
          </p:nvCxnSpPr>
          <p:spPr>
            <a:xfrm flipH="1" flipV="1">
              <a:off x="8641341" y="4823845"/>
              <a:ext cx="127310" cy="2726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16E13383-F4D4-30E4-0768-C7526418ADC6}"/>
                </a:ext>
              </a:extLst>
            </p:cNvPr>
            <p:cNvCxnSpPr>
              <a:cxnSpLocks/>
              <a:stCxn id="120" idx="2"/>
              <a:endCxn id="76" idx="3"/>
            </p:cNvCxnSpPr>
            <p:nvPr/>
          </p:nvCxnSpPr>
          <p:spPr>
            <a:xfrm flipH="1">
              <a:off x="8646089" y="5150508"/>
              <a:ext cx="122562" cy="807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AB426AE5-510D-1797-676F-E8CDBE10D5FC}"/>
                </a:ext>
              </a:extLst>
            </p:cNvPr>
            <p:cNvCxnSpPr>
              <a:cxnSpLocks/>
              <a:stCxn id="121" idx="2"/>
              <a:endCxn id="78" idx="3"/>
            </p:cNvCxnSpPr>
            <p:nvPr/>
          </p:nvCxnSpPr>
          <p:spPr>
            <a:xfrm flipH="1">
              <a:off x="8646089" y="5448898"/>
              <a:ext cx="121430" cy="2983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0" name="Ovale 49">
            <a:extLst>
              <a:ext uri="{FF2B5EF4-FFF2-40B4-BE49-F238E27FC236}">
                <a16:creationId xmlns:a16="http://schemas.microsoft.com/office/drawing/2014/main" id="{356B19C6-A5E0-948E-EA4E-41BA37C06051}"/>
              </a:ext>
            </a:extLst>
          </p:cNvPr>
          <p:cNvSpPr/>
          <p:nvPr/>
        </p:nvSpPr>
        <p:spPr>
          <a:xfrm>
            <a:off x="6858973" y="1971308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DA1B2377-0FA3-DF9A-6223-6A2775B2A6CD}"/>
              </a:ext>
            </a:extLst>
          </p:cNvPr>
          <p:cNvCxnSpPr>
            <a:cxnSpLocks/>
            <a:stCxn id="114" idx="3"/>
            <a:endCxn id="57" idx="2"/>
          </p:cNvCxnSpPr>
          <p:nvPr/>
        </p:nvCxnSpPr>
        <p:spPr>
          <a:xfrm>
            <a:off x="8730871" y="2194254"/>
            <a:ext cx="980228" cy="10860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720C6051-1E85-550A-D642-EEF2DF4186F6}"/>
              </a:ext>
            </a:extLst>
          </p:cNvPr>
          <p:cNvSpPr/>
          <p:nvPr/>
        </p:nvSpPr>
        <p:spPr>
          <a:xfrm>
            <a:off x="9711099" y="2922415"/>
            <a:ext cx="755508" cy="715743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58" name="Connettore 1 57">
            <a:extLst>
              <a:ext uri="{FF2B5EF4-FFF2-40B4-BE49-F238E27FC236}">
                <a16:creationId xmlns:a16="http://schemas.microsoft.com/office/drawing/2014/main" id="{F617A7A3-00DC-6EFE-04A4-5905E0BAC268}"/>
              </a:ext>
            </a:extLst>
          </p:cNvPr>
          <p:cNvCxnSpPr>
            <a:cxnSpLocks/>
            <a:stCxn id="128" idx="3"/>
            <a:endCxn id="57" idx="2"/>
          </p:cNvCxnSpPr>
          <p:nvPr/>
        </p:nvCxnSpPr>
        <p:spPr>
          <a:xfrm>
            <a:off x="8740249" y="2866982"/>
            <a:ext cx="970850" cy="4133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6140130F-085D-A408-B8B4-83501ED6A42A}"/>
              </a:ext>
            </a:extLst>
          </p:cNvPr>
          <p:cNvCxnSpPr>
            <a:cxnSpLocks/>
            <a:stCxn id="130" idx="3"/>
            <a:endCxn id="57" idx="2"/>
          </p:cNvCxnSpPr>
          <p:nvPr/>
        </p:nvCxnSpPr>
        <p:spPr>
          <a:xfrm flipV="1">
            <a:off x="8748888" y="3280287"/>
            <a:ext cx="962211" cy="23247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61ACBCFF-3E13-57E3-73C9-D48B50F08FD7}"/>
              </a:ext>
            </a:extLst>
          </p:cNvPr>
          <p:cNvCxnSpPr>
            <a:cxnSpLocks/>
            <a:stCxn id="131" idx="3"/>
            <a:endCxn id="57" idx="2"/>
          </p:cNvCxnSpPr>
          <p:nvPr/>
        </p:nvCxnSpPr>
        <p:spPr>
          <a:xfrm flipV="1">
            <a:off x="8732998" y="3280287"/>
            <a:ext cx="978101" cy="8675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6EE1A46C-F40C-FD73-EA9E-3362EDAE05E8}"/>
              </a:ext>
            </a:extLst>
          </p:cNvPr>
          <p:cNvCxnSpPr>
            <a:cxnSpLocks/>
            <a:stCxn id="133" idx="3"/>
            <a:endCxn id="57" idx="2"/>
          </p:cNvCxnSpPr>
          <p:nvPr/>
        </p:nvCxnSpPr>
        <p:spPr>
          <a:xfrm flipV="1">
            <a:off x="8751015" y="3280287"/>
            <a:ext cx="960084" cy="21860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815BF853-1EEE-18BF-A502-67D69206B50F}"/>
              </a:ext>
            </a:extLst>
          </p:cNvPr>
          <p:cNvCxnSpPr>
            <a:cxnSpLocks/>
            <a:stCxn id="132" idx="3"/>
            <a:endCxn id="57" idx="2"/>
          </p:cNvCxnSpPr>
          <p:nvPr/>
        </p:nvCxnSpPr>
        <p:spPr>
          <a:xfrm flipV="1">
            <a:off x="8742376" y="3280287"/>
            <a:ext cx="968723" cy="15402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igura a mano libera 62">
            <a:extLst>
              <a:ext uri="{FF2B5EF4-FFF2-40B4-BE49-F238E27FC236}">
                <a16:creationId xmlns:a16="http://schemas.microsoft.com/office/drawing/2014/main" id="{E0D0BC7B-CEAB-B1F0-3685-A4A13BF3D675}"/>
              </a:ext>
            </a:extLst>
          </p:cNvPr>
          <p:cNvSpPr/>
          <p:nvPr/>
        </p:nvSpPr>
        <p:spPr>
          <a:xfrm>
            <a:off x="4016503" y="967048"/>
            <a:ext cx="5694595" cy="2285055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129290DC-C00C-BC75-7E27-461BA7676B99}"/>
              </a:ext>
            </a:extLst>
          </p:cNvPr>
          <p:cNvSpPr/>
          <p:nvPr/>
        </p:nvSpPr>
        <p:spPr>
          <a:xfrm>
            <a:off x="10922965" y="2926338"/>
            <a:ext cx="638655" cy="6934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33C664A8-1B40-D1F9-5DB1-F77406204619}"/>
              </a:ext>
            </a:extLst>
          </p:cNvPr>
          <p:cNvCxnSpPr>
            <a:cxnSpLocks/>
            <a:stCxn id="57" idx="6"/>
            <a:endCxn id="64" idx="1"/>
          </p:cNvCxnSpPr>
          <p:nvPr/>
        </p:nvCxnSpPr>
        <p:spPr>
          <a:xfrm flipV="1">
            <a:off x="10466607" y="3273060"/>
            <a:ext cx="456358" cy="722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05A2DE1-D650-6405-1EA4-2C073527AFBF}"/>
                  </a:ext>
                </a:extLst>
              </p:cNvPr>
              <p:cNvSpPr txBox="1"/>
              <p:nvPr/>
            </p:nvSpPr>
            <p:spPr>
              <a:xfrm>
                <a:off x="9524465" y="4359837"/>
                <a:ext cx="2492280" cy="1323439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K+1 hidden layers.</a:t>
                </a:r>
              </a:p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Number of hidden neurons:</a:t>
                </a:r>
                <a:endParaRPr lang="it-IT" sz="2000" b="0" i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05A2DE1-D650-6405-1EA4-2C073527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465" y="4359837"/>
                <a:ext cx="2492280" cy="1323439"/>
              </a:xfrm>
              <a:prstGeom prst="rect">
                <a:avLst/>
              </a:prstGeom>
              <a:blipFill>
                <a:blip r:embed="rId2"/>
                <a:stretch>
                  <a:fillRect l="-2500" t="-1869" b="-4673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ttangolo con angoli arrotondati 85">
                <a:extLst>
                  <a:ext uri="{FF2B5EF4-FFF2-40B4-BE49-F238E27FC236}">
                    <a16:creationId xmlns:a16="http://schemas.microsoft.com/office/drawing/2014/main" id="{BF071B6E-582E-9A5B-2444-A1B9FA0F74F0}"/>
                  </a:ext>
                </a:extLst>
              </p:cNvPr>
              <p:cNvSpPr/>
              <p:nvPr/>
            </p:nvSpPr>
            <p:spPr>
              <a:xfrm>
                <a:off x="3343230" y="834806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Rettangolo con angoli arrotondati 85">
                <a:extLst>
                  <a:ext uri="{FF2B5EF4-FFF2-40B4-BE49-F238E27FC236}">
                    <a16:creationId xmlns:a16="http://schemas.microsoft.com/office/drawing/2014/main" id="{BF071B6E-582E-9A5B-2444-A1B9FA0F7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30" y="834806"/>
                <a:ext cx="673274" cy="6756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ttangolo con angoli arrotondati 86">
                <a:extLst>
                  <a:ext uri="{FF2B5EF4-FFF2-40B4-BE49-F238E27FC236}">
                    <a16:creationId xmlns:a16="http://schemas.microsoft.com/office/drawing/2014/main" id="{86B83BCE-864B-3992-1A09-DA338EEFD042}"/>
                  </a:ext>
                </a:extLst>
              </p:cNvPr>
              <p:cNvSpPr/>
              <p:nvPr/>
            </p:nvSpPr>
            <p:spPr>
              <a:xfrm>
                <a:off x="3338435" y="2189646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Rettangolo con angoli arrotondati 86">
                <a:extLst>
                  <a:ext uri="{FF2B5EF4-FFF2-40B4-BE49-F238E27FC236}">
                    <a16:creationId xmlns:a16="http://schemas.microsoft.com/office/drawing/2014/main" id="{86B83BCE-864B-3992-1A09-DA338EEFD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35" y="2189646"/>
                <a:ext cx="673274" cy="675655"/>
              </a:xfrm>
              <a:prstGeom prst="roundRect">
                <a:avLst/>
              </a:prstGeom>
              <a:blipFill>
                <a:blip r:embed="rId4"/>
                <a:stretch>
                  <a:fillRect l="-5357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ttangolo con angoli arrotondati 87">
                <a:extLst>
                  <a:ext uri="{FF2B5EF4-FFF2-40B4-BE49-F238E27FC236}">
                    <a16:creationId xmlns:a16="http://schemas.microsoft.com/office/drawing/2014/main" id="{E9F1BF81-697C-9483-965B-A869C25AB2FA}"/>
                  </a:ext>
                </a:extLst>
              </p:cNvPr>
              <p:cNvSpPr/>
              <p:nvPr/>
            </p:nvSpPr>
            <p:spPr>
              <a:xfrm>
                <a:off x="3393792" y="3403521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ttangolo con angoli arrotondati 87">
                <a:extLst>
                  <a:ext uri="{FF2B5EF4-FFF2-40B4-BE49-F238E27FC236}">
                    <a16:creationId xmlns:a16="http://schemas.microsoft.com/office/drawing/2014/main" id="{E9F1BF81-697C-9483-965B-A869C25AB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92" y="3403521"/>
                <a:ext cx="673274" cy="675655"/>
              </a:xfrm>
              <a:prstGeom prst="roundRect">
                <a:avLst/>
              </a:prstGeom>
              <a:blipFill>
                <a:blip r:embed="rId5"/>
                <a:stretch>
                  <a:fillRect l="-3571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CFE71202-5941-EC4A-49CB-B68CB741339D}"/>
                  </a:ext>
                </a:extLst>
              </p:cNvPr>
              <p:cNvSpPr/>
              <p:nvPr/>
            </p:nvSpPr>
            <p:spPr>
              <a:xfrm>
                <a:off x="3376514" y="4738010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CFE71202-5941-EC4A-49CB-B68CB7413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14" y="4738010"/>
                <a:ext cx="673274" cy="67565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ttore 1 89">
            <a:extLst>
              <a:ext uri="{FF2B5EF4-FFF2-40B4-BE49-F238E27FC236}">
                <a16:creationId xmlns:a16="http://schemas.microsoft.com/office/drawing/2014/main" id="{BE1CFCF2-99EB-5759-E682-A9C712EA7009}"/>
              </a:ext>
            </a:extLst>
          </p:cNvPr>
          <p:cNvCxnSpPr>
            <a:cxnSpLocks/>
          </p:cNvCxnSpPr>
          <p:nvPr/>
        </p:nvCxnSpPr>
        <p:spPr>
          <a:xfrm>
            <a:off x="3714663" y="4224918"/>
            <a:ext cx="0" cy="433152"/>
          </a:xfrm>
          <a:prstGeom prst="line">
            <a:avLst/>
          </a:prstGeom>
          <a:ln w="82550" cap="rnd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ettangolo con angoli arrotondati 113">
            <a:extLst>
              <a:ext uri="{FF2B5EF4-FFF2-40B4-BE49-F238E27FC236}">
                <a16:creationId xmlns:a16="http://schemas.microsoft.com/office/drawing/2014/main" id="{A3F0636C-180D-1DEF-A50E-08DAEF63620C}"/>
              </a:ext>
            </a:extLst>
          </p:cNvPr>
          <p:cNvSpPr/>
          <p:nvPr/>
        </p:nvSpPr>
        <p:spPr>
          <a:xfrm>
            <a:off x="8206804" y="1933599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8263DA7F-E05F-B3C7-8B4B-6752A2685245}"/>
              </a:ext>
            </a:extLst>
          </p:cNvPr>
          <p:cNvSpPr/>
          <p:nvPr/>
        </p:nvSpPr>
        <p:spPr>
          <a:xfrm>
            <a:off x="6858973" y="2599153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7CEC6DE6-BB73-E1A9-D1C5-EAC157AFCA4D}"/>
              </a:ext>
            </a:extLst>
          </p:cNvPr>
          <p:cNvSpPr/>
          <p:nvPr/>
        </p:nvSpPr>
        <p:spPr>
          <a:xfrm>
            <a:off x="6856664" y="3281845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C27ABF92-8CEE-9EE8-09F9-48FC3EC3EF4E}"/>
              </a:ext>
            </a:extLst>
          </p:cNvPr>
          <p:cNvSpPr/>
          <p:nvPr/>
        </p:nvSpPr>
        <p:spPr>
          <a:xfrm>
            <a:off x="6854434" y="3905950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00A49F38-07AC-F2D0-7DC0-B6D0A3F3F74A}"/>
              </a:ext>
            </a:extLst>
          </p:cNvPr>
          <p:cNvSpPr/>
          <p:nvPr/>
        </p:nvSpPr>
        <p:spPr>
          <a:xfrm>
            <a:off x="6854434" y="4573016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5EB9AE31-EE1A-785B-8DBF-BC327A5A4671}"/>
              </a:ext>
            </a:extLst>
          </p:cNvPr>
          <p:cNvSpPr/>
          <p:nvPr/>
        </p:nvSpPr>
        <p:spPr>
          <a:xfrm>
            <a:off x="6852125" y="5187473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1B30D038-EB58-7F7F-5D66-6B745FE19C16}"/>
              </a:ext>
            </a:extLst>
          </p:cNvPr>
          <p:cNvSpPr/>
          <p:nvPr/>
        </p:nvSpPr>
        <p:spPr>
          <a:xfrm>
            <a:off x="8216182" y="2606327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30" name="Rettangolo con angoli arrotondati 129">
            <a:extLst>
              <a:ext uri="{FF2B5EF4-FFF2-40B4-BE49-F238E27FC236}">
                <a16:creationId xmlns:a16="http://schemas.microsoft.com/office/drawing/2014/main" id="{CDEC0D5C-962E-C32A-59EB-71E92D975135}"/>
              </a:ext>
            </a:extLst>
          </p:cNvPr>
          <p:cNvSpPr/>
          <p:nvPr/>
        </p:nvSpPr>
        <p:spPr>
          <a:xfrm>
            <a:off x="8224821" y="3252103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31" name="Rettangolo con angoli arrotondati 130">
            <a:extLst>
              <a:ext uri="{FF2B5EF4-FFF2-40B4-BE49-F238E27FC236}">
                <a16:creationId xmlns:a16="http://schemas.microsoft.com/office/drawing/2014/main" id="{27CA70CB-055A-C95C-A92D-2345C4D7ABC8}"/>
              </a:ext>
            </a:extLst>
          </p:cNvPr>
          <p:cNvSpPr/>
          <p:nvPr/>
        </p:nvSpPr>
        <p:spPr>
          <a:xfrm>
            <a:off x="8208931" y="3887165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32" name="Rettangolo con angoli arrotondati 131">
            <a:extLst>
              <a:ext uri="{FF2B5EF4-FFF2-40B4-BE49-F238E27FC236}">
                <a16:creationId xmlns:a16="http://schemas.microsoft.com/office/drawing/2014/main" id="{C79C0B50-0B52-7B1F-AD14-44B948C2B918}"/>
              </a:ext>
            </a:extLst>
          </p:cNvPr>
          <p:cNvSpPr/>
          <p:nvPr/>
        </p:nvSpPr>
        <p:spPr>
          <a:xfrm>
            <a:off x="8218309" y="4559893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3F2BF476-FAFB-74CE-9337-8CFE07280935}"/>
              </a:ext>
            </a:extLst>
          </p:cNvPr>
          <p:cNvSpPr/>
          <p:nvPr/>
        </p:nvSpPr>
        <p:spPr>
          <a:xfrm>
            <a:off x="8226948" y="5205669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cxnSp>
        <p:nvCxnSpPr>
          <p:cNvPr id="140" name="Connettore 1 139">
            <a:extLst>
              <a:ext uri="{FF2B5EF4-FFF2-40B4-BE49-F238E27FC236}">
                <a16:creationId xmlns:a16="http://schemas.microsoft.com/office/drawing/2014/main" id="{C2237577-8503-07AE-CC32-9427B2F5CA6F}"/>
              </a:ext>
            </a:extLst>
          </p:cNvPr>
          <p:cNvCxnSpPr>
            <a:cxnSpLocks/>
            <a:endCxn id="50" idx="6"/>
          </p:cNvCxnSpPr>
          <p:nvPr/>
        </p:nvCxnSpPr>
        <p:spPr>
          <a:xfrm flipH="1">
            <a:off x="7383040" y="2231963"/>
            <a:ext cx="299692" cy="0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ttore 1 140">
            <a:extLst>
              <a:ext uri="{FF2B5EF4-FFF2-40B4-BE49-F238E27FC236}">
                <a16:creationId xmlns:a16="http://schemas.microsoft.com/office/drawing/2014/main" id="{F817E62F-D557-8F06-5350-AA2D4817617A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7383040" y="2859807"/>
            <a:ext cx="307389" cy="1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ttore 1 141">
            <a:extLst>
              <a:ext uri="{FF2B5EF4-FFF2-40B4-BE49-F238E27FC236}">
                <a16:creationId xmlns:a16="http://schemas.microsoft.com/office/drawing/2014/main" id="{5EDA43B5-0D31-D223-4753-5D7118503E4F}"/>
              </a:ext>
            </a:extLst>
          </p:cNvPr>
          <p:cNvCxnSpPr>
            <a:cxnSpLocks/>
            <a:endCxn id="118" idx="6"/>
          </p:cNvCxnSpPr>
          <p:nvPr/>
        </p:nvCxnSpPr>
        <p:spPr>
          <a:xfrm flipH="1">
            <a:off x="7380731" y="3542500"/>
            <a:ext cx="259637" cy="0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Connettore 1 142">
            <a:extLst>
              <a:ext uri="{FF2B5EF4-FFF2-40B4-BE49-F238E27FC236}">
                <a16:creationId xmlns:a16="http://schemas.microsoft.com/office/drawing/2014/main" id="{CAAC004B-580B-8620-2EDC-CA2930B26160}"/>
              </a:ext>
            </a:extLst>
          </p:cNvPr>
          <p:cNvCxnSpPr>
            <a:cxnSpLocks/>
            <a:stCxn id="119" idx="6"/>
          </p:cNvCxnSpPr>
          <p:nvPr/>
        </p:nvCxnSpPr>
        <p:spPr>
          <a:xfrm>
            <a:off x="7378501" y="4166605"/>
            <a:ext cx="304231" cy="0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1 143">
            <a:extLst>
              <a:ext uri="{FF2B5EF4-FFF2-40B4-BE49-F238E27FC236}">
                <a16:creationId xmlns:a16="http://schemas.microsoft.com/office/drawing/2014/main" id="{9A6502D6-D5FB-31CE-5257-CBE824D38DA6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>
            <a:off x="7378501" y="4833670"/>
            <a:ext cx="304231" cy="1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ttore 1 144">
            <a:extLst>
              <a:ext uri="{FF2B5EF4-FFF2-40B4-BE49-F238E27FC236}">
                <a16:creationId xmlns:a16="http://schemas.microsoft.com/office/drawing/2014/main" id="{8EA8B261-79DA-C0A9-E152-761173F6B8D3}"/>
              </a:ext>
            </a:extLst>
          </p:cNvPr>
          <p:cNvCxnSpPr>
            <a:cxnSpLocks/>
            <a:stCxn id="121" idx="6"/>
          </p:cNvCxnSpPr>
          <p:nvPr/>
        </p:nvCxnSpPr>
        <p:spPr>
          <a:xfrm flipV="1">
            <a:off x="7376192" y="5443681"/>
            <a:ext cx="306540" cy="4447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Rettangolo con angoli arrotondati 176">
            <a:extLst>
              <a:ext uri="{FF2B5EF4-FFF2-40B4-BE49-F238E27FC236}">
                <a16:creationId xmlns:a16="http://schemas.microsoft.com/office/drawing/2014/main" id="{3B330285-714D-3008-36AF-4BB3D122559D}"/>
              </a:ext>
            </a:extLst>
          </p:cNvPr>
          <p:cNvSpPr/>
          <p:nvPr/>
        </p:nvSpPr>
        <p:spPr>
          <a:xfrm>
            <a:off x="4214191" y="1782162"/>
            <a:ext cx="4880585" cy="4213904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onnettore 1 178">
            <a:extLst>
              <a:ext uri="{FF2B5EF4-FFF2-40B4-BE49-F238E27FC236}">
                <a16:creationId xmlns:a16="http://schemas.microsoft.com/office/drawing/2014/main" id="{B94DA68A-D763-95C9-D792-3B5F25A4D7BE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094776" y="5021557"/>
            <a:ext cx="4296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28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63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8</cp:revision>
  <dcterms:created xsi:type="dcterms:W3CDTF">2023-02-05T23:41:29Z</dcterms:created>
  <dcterms:modified xsi:type="dcterms:W3CDTF">2023-02-07T08:49:20Z</dcterms:modified>
</cp:coreProperties>
</file>