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1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04"/>
    <p:restoredTop sz="97843"/>
  </p:normalViewPr>
  <p:slideViewPr>
    <p:cSldViewPr snapToGrid="0">
      <p:cViewPr>
        <p:scale>
          <a:sx n="80" d="100"/>
          <a:sy n="80" d="100"/>
        </p:scale>
        <p:origin x="156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F80AE-1202-9441-B039-70E681F15719}" type="datetimeFigureOut">
              <a:rPr lang="en-US" smtClean="0"/>
              <a:t>1/9/23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6EDD0-DD5F-1441-9AD6-64018216C6A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19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5F923-2A48-A147-8FE6-B1953850D8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44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EA7CBA-ACB1-2CE1-6CCA-64494CE4A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2444C58-E244-24D2-41AF-68AC3242E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71E02B-2178-6CAE-EE62-625888429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49FA-4142-DA42-A0A7-E71B9CE72CA2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B99F06-B2B6-A7C9-00C0-9B255E6C7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2404D7-A8CF-2E5A-19C5-6741FBBAA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2686-FB32-084B-9BB9-CDD3A2AADBC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96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520C4E-77AC-08F0-DB03-AE300C79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4048F0F-88C9-A0CD-908A-E703B3300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78BFD0A-84EC-E094-3063-F20980D5C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49FA-4142-DA42-A0A7-E71B9CE72CA2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C45D770-BAE8-0A06-10BA-4D9018261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39C31AD-F8EE-7149-0238-7FA5B3C2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2686-FB32-084B-9BB9-CDD3A2AADBC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15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0C16FB1-6497-218F-2A03-E50CE17F59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0208BDB-4BD6-98A1-F7D1-1814F64D6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E4AC98-DE92-DEA2-8A89-59FC22D0C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49FA-4142-DA42-A0A7-E71B9CE72CA2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790376-95AF-C1EF-8914-4A98A0FE7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AAA5EE-CD09-E02F-5F6A-9D40EE779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2686-FB32-084B-9BB9-CDD3A2AADBC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44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A3E7DD-4215-5AEE-0AEE-4BB3D8DF5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EEFFF4-5A99-7677-B614-360AA7768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F5934CD-462C-B6FA-AA08-4ACF2A316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49FA-4142-DA42-A0A7-E71B9CE72CA2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E85C9E8-003B-B965-E9E0-1EFB8CBDD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23B284-FE94-45BD-68B6-597608FF8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2686-FB32-084B-9BB9-CDD3A2AADBC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28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AA4CDE-DF1F-BE76-ADFE-5A1F58B1E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20DE9B1-631F-F5BA-E2AF-AFFC65F55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CE6B13-5E54-4FD2-91A3-04CEF378C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49FA-4142-DA42-A0A7-E71B9CE72CA2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C97D58-81E6-CF6D-9ED2-B218F20C7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B3B1B2-8A46-2DAB-0E37-133970AA1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2686-FB32-084B-9BB9-CDD3A2AADBC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93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123A96-C7BD-1D01-BA80-603117825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6DFB27-AB69-3C1A-B8B1-09A54E349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3967D38-597A-18F5-E1D8-C564477A7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9B8EF17-024E-1AC7-15AE-4C96D546B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49FA-4142-DA42-A0A7-E71B9CE72CA2}" type="datetimeFigureOut">
              <a:rPr lang="en-US" smtClean="0"/>
              <a:t>1/9/23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EF04F25-5C88-226F-2EBC-02AB75EA5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36BF851-E6AB-9E74-730A-3F96DA51B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2686-FB32-084B-9BB9-CDD3A2AADBC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92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2533CC-170F-08DB-67D0-A0B5D97C4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B907C35-A2F6-9250-E871-6F1101419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54EAA2A-E171-1B59-5049-E38FE3380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2BAF841-4C03-9FD8-3CD2-9A3B21DBB3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DB6EF19-DD0D-9083-E866-A5ED13B2D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50FA60D-2979-29F4-13F2-5ACFC0DB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49FA-4142-DA42-A0A7-E71B9CE72CA2}" type="datetimeFigureOut">
              <a:rPr lang="en-US" smtClean="0"/>
              <a:t>1/9/23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6B3E688-C828-CA69-1D78-851B3F44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306F60D-5F9D-9F1B-D7E1-19BA51742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2686-FB32-084B-9BB9-CDD3A2AADBC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5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A9B894-143D-623D-D04F-B9B255934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0A847BD-B93E-A371-FCBC-D3342A7E1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49FA-4142-DA42-A0A7-E71B9CE72CA2}" type="datetimeFigureOut">
              <a:rPr lang="en-US" smtClean="0"/>
              <a:t>1/9/23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C1B74BA-EBB0-43E4-A145-F5346A285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2864A58-D8E2-21B6-74BA-D517D9628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2686-FB32-084B-9BB9-CDD3A2AADBC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69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3DFAF8A-D218-FAA0-BE70-372AA53F5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49FA-4142-DA42-A0A7-E71B9CE72CA2}" type="datetimeFigureOut">
              <a:rPr lang="en-US" smtClean="0"/>
              <a:t>1/9/23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75524ED-44ED-60A5-E2CC-F1F4BCDD0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C7825CB-FB29-9FD0-302B-93B4778D3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2686-FB32-084B-9BB9-CDD3A2AADBC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5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FF05E0-CE9D-88BF-250A-D701C37D8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BE6E6C-5531-F7AA-1C38-1544FA10F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9B88480-416F-7091-5C43-AE0605835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AA2A85A-3782-CC9E-B7C4-23E88082B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49FA-4142-DA42-A0A7-E71B9CE72CA2}" type="datetimeFigureOut">
              <a:rPr lang="en-US" smtClean="0"/>
              <a:t>1/9/23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056E434-1912-5FF2-A5BA-96241E1A1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D29C4BB-A127-8369-E3B3-81BEC36CF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2686-FB32-084B-9BB9-CDD3A2AADBC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98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A105B7-AF78-B456-4ECF-0C236725A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A34D870-B90B-5A4F-2AC1-D244EEE76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3899709-C18D-1721-376F-012461E5D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B6C31C5-0185-7F11-EC24-61F423951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49FA-4142-DA42-A0A7-E71B9CE72CA2}" type="datetimeFigureOut">
              <a:rPr lang="en-US" smtClean="0"/>
              <a:t>1/9/23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1289993-2E03-86FF-E2A4-904A06D66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A331DBF-80DF-0322-CB13-6D52DC65C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2686-FB32-084B-9BB9-CDD3A2AADBC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3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88E5234-CD66-94BE-6E5C-A26BDEF3C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A9B6D14-199E-9B96-9E8E-86EC750E8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24316E-4CAA-F883-6B66-4E5C4F5C25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249FA-4142-DA42-A0A7-E71B9CE72CA2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6F38D28-49F2-865C-333B-83AEE268FC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DBC2B0-FB70-93F3-3845-5F60F83D1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F2686-FB32-084B-9BB9-CDD3A2AADBC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6E820E75-2925-416C-3D5E-EB5C5EE746A4}"/>
              </a:ext>
            </a:extLst>
          </p:cNvPr>
          <p:cNvGrpSpPr/>
          <p:nvPr/>
        </p:nvGrpSpPr>
        <p:grpSpPr>
          <a:xfrm>
            <a:off x="655899" y="4217999"/>
            <a:ext cx="2731696" cy="1238785"/>
            <a:chOff x="661086" y="1038023"/>
            <a:chExt cx="4155556" cy="1955171"/>
          </a:xfrm>
        </p:grpSpPr>
        <p:grpSp>
          <p:nvGrpSpPr>
            <p:cNvPr id="10" name="Gruppo 9">
              <a:extLst>
                <a:ext uri="{FF2B5EF4-FFF2-40B4-BE49-F238E27FC236}">
                  <a16:creationId xmlns:a16="http://schemas.microsoft.com/office/drawing/2014/main" id="{8D65D36B-5FE8-8111-FFA5-A214B0EAC3B2}"/>
                </a:ext>
              </a:extLst>
            </p:cNvPr>
            <p:cNvGrpSpPr/>
            <p:nvPr/>
          </p:nvGrpSpPr>
          <p:grpSpPr>
            <a:xfrm>
              <a:off x="661086" y="1421321"/>
              <a:ext cx="259492" cy="1391017"/>
              <a:chOff x="661086" y="1421321"/>
              <a:chExt cx="259492" cy="1391017"/>
            </a:xfrm>
          </p:grpSpPr>
          <p:sp>
            <p:nvSpPr>
              <p:cNvPr id="4" name="Ovale 3">
                <a:extLst>
                  <a:ext uri="{FF2B5EF4-FFF2-40B4-BE49-F238E27FC236}">
                    <a16:creationId xmlns:a16="http://schemas.microsoft.com/office/drawing/2014/main" id="{D6398228-3E41-45FD-F9FC-39FE801CCCC4}"/>
                  </a:ext>
                </a:extLst>
              </p:cNvPr>
              <p:cNvSpPr/>
              <p:nvPr/>
            </p:nvSpPr>
            <p:spPr>
              <a:xfrm>
                <a:off x="661086" y="1421321"/>
                <a:ext cx="259492" cy="247135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Ovale 4">
                <a:extLst>
                  <a:ext uri="{FF2B5EF4-FFF2-40B4-BE49-F238E27FC236}">
                    <a16:creationId xmlns:a16="http://schemas.microsoft.com/office/drawing/2014/main" id="{AE09CC2F-BB97-1D5D-0429-F4ADF46F3DA4}"/>
                  </a:ext>
                </a:extLst>
              </p:cNvPr>
              <p:cNvSpPr/>
              <p:nvPr/>
            </p:nvSpPr>
            <p:spPr>
              <a:xfrm>
                <a:off x="661086" y="1802615"/>
                <a:ext cx="259492" cy="247135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e 5">
                <a:extLst>
                  <a:ext uri="{FF2B5EF4-FFF2-40B4-BE49-F238E27FC236}">
                    <a16:creationId xmlns:a16="http://schemas.microsoft.com/office/drawing/2014/main" id="{593202F3-CD8E-E3DA-BA43-03BAB48BE042}"/>
                  </a:ext>
                </a:extLst>
              </p:cNvPr>
              <p:cNvSpPr/>
              <p:nvPr/>
            </p:nvSpPr>
            <p:spPr>
              <a:xfrm>
                <a:off x="661086" y="2183909"/>
                <a:ext cx="259492" cy="247135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e 6">
                <a:extLst>
                  <a:ext uri="{FF2B5EF4-FFF2-40B4-BE49-F238E27FC236}">
                    <a16:creationId xmlns:a16="http://schemas.microsoft.com/office/drawing/2014/main" id="{7373A126-34CC-9C15-B161-D66A657FF593}"/>
                  </a:ext>
                </a:extLst>
              </p:cNvPr>
              <p:cNvSpPr/>
              <p:nvPr/>
            </p:nvSpPr>
            <p:spPr>
              <a:xfrm>
                <a:off x="661086" y="2565203"/>
                <a:ext cx="259492" cy="247135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" name="Connettore 1 2">
              <a:extLst>
                <a:ext uri="{FF2B5EF4-FFF2-40B4-BE49-F238E27FC236}">
                  <a16:creationId xmlns:a16="http://schemas.microsoft.com/office/drawing/2014/main" id="{D671BBBB-1AE4-E435-DDE8-7EB514243ECB}"/>
                </a:ext>
              </a:extLst>
            </p:cNvPr>
            <p:cNvCxnSpPr>
              <a:cxnSpLocks/>
              <a:stCxn id="4" idx="6"/>
              <a:endCxn id="8" idx="1"/>
            </p:cNvCxnSpPr>
            <p:nvPr/>
          </p:nvCxnSpPr>
          <p:spPr>
            <a:xfrm>
              <a:off x="920578" y="1544889"/>
              <a:ext cx="854080" cy="60812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95FAA323-0D70-F378-5BAC-1EBC2E6B1195}"/>
                </a:ext>
              </a:extLst>
            </p:cNvPr>
            <p:cNvSpPr/>
            <p:nvPr/>
          </p:nvSpPr>
          <p:spPr>
            <a:xfrm>
              <a:off x="1774658" y="1998549"/>
              <a:ext cx="300789" cy="308927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Σ</a:t>
              </a:r>
              <a:endParaRPr lang="en-US" sz="1200" dirty="0"/>
            </a:p>
          </p:txBody>
        </p:sp>
        <p:cxnSp>
          <p:nvCxnSpPr>
            <p:cNvPr id="11" name="Connettore 1 10">
              <a:extLst>
                <a:ext uri="{FF2B5EF4-FFF2-40B4-BE49-F238E27FC236}">
                  <a16:creationId xmlns:a16="http://schemas.microsoft.com/office/drawing/2014/main" id="{A7F6E6D5-B641-52D5-1D82-724C3065AC6A}"/>
                </a:ext>
              </a:extLst>
            </p:cNvPr>
            <p:cNvCxnSpPr>
              <a:cxnSpLocks/>
              <a:stCxn id="5" idx="6"/>
              <a:endCxn id="8" idx="1"/>
            </p:cNvCxnSpPr>
            <p:nvPr/>
          </p:nvCxnSpPr>
          <p:spPr>
            <a:xfrm>
              <a:off x="920578" y="1926183"/>
              <a:ext cx="854080" cy="22683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Connettore 1 11">
              <a:extLst>
                <a:ext uri="{FF2B5EF4-FFF2-40B4-BE49-F238E27FC236}">
                  <a16:creationId xmlns:a16="http://schemas.microsoft.com/office/drawing/2014/main" id="{5495FA5F-0954-4995-E195-6D8E737FC933}"/>
                </a:ext>
              </a:extLst>
            </p:cNvPr>
            <p:cNvCxnSpPr>
              <a:cxnSpLocks/>
              <a:stCxn id="6" idx="6"/>
              <a:endCxn id="8" idx="1"/>
            </p:cNvCxnSpPr>
            <p:nvPr/>
          </p:nvCxnSpPr>
          <p:spPr>
            <a:xfrm flipV="1">
              <a:off x="920578" y="2153013"/>
              <a:ext cx="854080" cy="15446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Connettore 1 12">
              <a:extLst>
                <a:ext uri="{FF2B5EF4-FFF2-40B4-BE49-F238E27FC236}">
                  <a16:creationId xmlns:a16="http://schemas.microsoft.com/office/drawing/2014/main" id="{ABBD6824-33A8-5BA1-15A6-296BBAF01F3D}"/>
                </a:ext>
              </a:extLst>
            </p:cNvPr>
            <p:cNvCxnSpPr>
              <a:cxnSpLocks/>
              <a:stCxn id="7" idx="6"/>
              <a:endCxn id="8" idx="1"/>
            </p:cNvCxnSpPr>
            <p:nvPr/>
          </p:nvCxnSpPr>
          <p:spPr>
            <a:xfrm flipV="1">
              <a:off x="920578" y="2153013"/>
              <a:ext cx="854080" cy="53575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26" name="Gruppo 25">
              <a:extLst>
                <a:ext uri="{FF2B5EF4-FFF2-40B4-BE49-F238E27FC236}">
                  <a16:creationId xmlns:a16="http://schemas.microsoft.com/office/drawing/2014/main" id="{D861B5BD-69F6-44F6-B505-AF3E39981F52}"/>
                </a:ext>
              </a:extLst>
            </p:cNvPr>
            <p:cNvGrpSpPr/>
            <p:nvPr/>
          </p:nvGrpSpPr>
          <p:grpSpPr>
            <a:xfrm>
              <a:off x="2460608" y="1303565"/>
              <a:ext cx="180000" cy="809285"/>
              <a:chOff x="2498992" y="1363777"/>
              <a:chExt cx="180000" cy="809285"/>
            </a:xfrm>
          </p:grpSpPr>
          <p:sp>
            <p:nvSpPr>
              <p:cNvPr id="22" name="Ovale 21">
                <a:extLst>
                  <a:ext uri="{FF2B5EF4-FFF2-40B4-BE49-F238E27FC236}">
                    <a16:creationId xmlns:a16="http://schemas.microsoft.com/office/drawing/2014/main" id="{AF7E8298-4236-3854-1FCE-E423D59CD963}"/>
                  </a:ext>
                </a:extLst>
              </p:cNvPr>
              <p:cNvSpPr/>
              <p:nvPr/>
            </p:nvSpPr>
            <p:spPr>
              <a:xfrm>
                <a:off x="2498992" y="1363777"/>
                <a:ext cx="180000" cy="1800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e 22">
                <a:extLst>
                  <a:ext uri="{FF2B5EF4-FFF2-40B4-BE49-F238E27FC236}">
                    <a16:creationId xmlns:a16="http://schemas.microsoft.com/office/drawing/2014/main" id="{F905A191-8B13-4951-B97B-5B27FF880652}"/>
                  </a:ext>
                </a:extLst>
              </p:cNvPr>
              <p:cNvSpPr/>
              <p:nvPr/>
            </p:nvSpPr>
            <p:spPr>
              <a:xfrm>
                <a:off x="2498992" y="1570056"/>
                <a:ext cx="180000" cy="1800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e 23">
                <a:extLst>
                  <a:ext uri="{FF2B5EF4-FFF2-40B4-BE49-F238E27FC236}">
                    <a16:creationId xmlns:a16="http://schemas.microsoft.com/office/drawing/2014/main" id="{F5117E15-3839-2C1A-FD81-68E1CFF2D380}"/>
                  </a:ext>
                </a:extLst>
              </p:cNvPr>
              <p:cNvSpPr/>
              <p:nvPr/>
            </p:nvSpPr>
            <p:spPr>
              <a:xfrm>
                <a:off x="2498992" y="1778551"/>
                <a:ext cx="180000" cy="1800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e 24">
                <a:extLst>
                  <a:ext uri="{FF2B5EF4-FFF2-40B4-BE49-F238E27FC236}">
                    <a16:creationId xmlns:a16="http://schemas.microsoft.com/office/drawing/2014/main" id="{8F4754B6-C0BE-0097-A895-A80D85F22350}"/>
                  </a:ext>
                </a:extLst>
              </p:cNvPr>
              <p:cNvSpPr/>
              <p:nvPr/>
            </p:nvSpPr>
            <p:spPr>
              <a:xfrm>
                <a:off x="2498992" y="1993062"/>
                <a:ext cx="180000" cy="1800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uppo 31">
              <a:extLst>
                <a:ext uri="{FF2B5EF4-FFF2-40B4-BE49-F238E27FC236}">
                  <a16:creationId xmlns:a16="http://schemas.microsoft.com/office/drawing/2014/main" id="{1B63EFF6-07CB-8B45-AD30-6246CD57E649}"/>
                </a:ext>
              </a:extLst>
            </p:cNvPr>
            <p:cNvGrpSpPr/>
            <p:nvPr/>
          </p:nvGrpSpPr>
          <p:grpSpPr>
            <a:xfrm>
              <a:off x="2460608" y="2183909"/>
              <a:ext cx="180000" cy="809285"/>
              <a:chOff x="2498992" y="1363777"/>
              <a:chExt cx="180000" cy="809285"/>
            </a:xfrm>
          </p:grpSpPr>
          <p:sp>
            <p:nvSpPr>
              <p:cNvPr id="33" name="Ovale 32">
                <a:extLst>
                  <a:ext uri="{FF2B5EF4-FFF2-40B4-BE49-F238E27FC236}">
                    <a16:creationId xmlns:a16="http://schemas.microsoft.com/office/drawing/2014/main" id="{11EDC8B9-E274-19D1-81A6-29E6158E3994}"/>
                  </a:ext>
                </a:extLst>
              </p:cNvPr>
              <p:cNvSpPr/>
              <p:nvPr/>
            </p:nvSpPr>
            <p:spPr>
              <a:xfrm>
                <a:off x="2498992" y="1363777"/>
                <a:ext cx="180000" cy="1800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e 33">
                <a:extLst>
                  <a:ext uri="{FF2B5EF4-FFF2-40B4-BE49-F238E27FC236}">
                    <a16:creationId xmlns:a16="http://schemas.microsoft.com/office/drawing/2014/main" id="{81BD0654-3BA2-BEB7-6618-A3968EA7F907}"/>
                  </a:ext>
                </a:extLst>
              </p:cNvPr>
              <p:cNvSpPr/>
              <p:nvPr/>
            </p:nvSpPr>
            <p:spPr>
              <a:xfrm>
                <a:off x="2498992" y="1570056"/>
                <a:ext cx="180000" cy="1800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e 34">
                <a:extLst>
                  <a:ext uri="{FF2B5EF4-FFF2-40B4-BE49-F238E27FC236}">
                    <a16:creationId xmlns:a16="http://schemas.microsoft.com/office/drawing/2014/main" id="{AF55A3B5-7116-A6EA-E0F9-BEF050AB4B18}"/>
                  </a:ext>
                </a:extLst>
              </p:cNvPr>
              <p:cNvSpPr/>
              <p:nvPr/>
            </p:nvSpPr>
            <p:spPr>
              <a:xfrm>
                <a:off x="2498992" y="1778551"/>
                <a:ext cx="180000" cy="1800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e 35">
                <a:extLst>
                  <a:ext uri="{FF2B5EF4-FFF2-40B4-BE49-F238E27FC236}">
                    <a16:creationId xmlns:a16="http://schemas.microsoft.com/office/drawing/2014/main" id="{F275C847-DD22-711F-0C24-EB177AD18496}"/>
                  </a:ext>
                </a:extLst>
              </p:cNvPr>
              <p:cNvSpPr/>
              <p:nvPr/>
            </p:nvSpPr>
            <p:spPr>
              <a:xfrm>
                <a:off x="2498992" y="1993062"/>
                <a:ext cx="180000" cy="1800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uppo 63">
              <a:extLst>
                <a:ext uri="{FF2B5EF4-FFF2-40B4-BE49-F238E27FC236}">
                  <a16:creationId xmlns:a16="http://schemas.microsoft.com/office/drawing/2014/main" id="{B21C0A44-FB9A-9E18-EDFC-466676D3940D}"/>
                </a:ext>
              </a:extLst>
            </p:cNvPr>
            <p:cNvGrpSpPr/>
            <p:nvPr/>
          </p:nvGrpSpPr>
          <p:grpSpPr>
            <a:xfrm>
              <a:off x="2075447" y="1393565"/>
              <a:ext cx="385161" cy="1509629"/>
              <a:chOff x="2075447" y="1393565"/>
              <a:chExt cx="385161" cy="1509629"/>
            </a:xfrm>
          </p:grpSpPr>
          <p:cxnSp>
            <p:nvCxnSpPr>
              <p:cNvPr id="38" name="Connettore 1 37">
                <a:extLst>
                  <a:ext uri="{FF2B5EF4-FFF2-40B4-BE49-F238E27FC236}">
                    <a16:creationId xmlns:a16="http://schemas.microsoft.com/office/drawing/2014/main" id="{2C8F5890-A18A-BA51-4F73-631F5792CF1A}"/>
                  </a:ext>
                </a:extLst>
              </p:cNvPr>
              <p:cNvCxnSpPr>
                <a:stCxn id="8" idx="3"/>
                <a:endCxn id="22" idx="2"/>
              </p:cNvCxnSpPr>
              <p:nvPr/>
            </p:nvCxnSpPr>
            <p:spPr>
              <a:xfrm flipV="1">
                <a:off x="2075447" y="1393565"/>
                <a:ext cx="385161" cy="759448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Connettore 1 39">
                <a:extLst>
                  <a:ext uri="{FF2B5EF4-FFF2-40B4-BE49-F238E27FC236}">
                    <a16:creationId xmlns:a16="http://schemas.microsoft.com/office/drawing/2014/main" id="{68C1C3FD-6EE6-B930-8F54-F891F84A7269}"/>
                  </a:ext>
                </a:extLst>
              </p:cNvPr>
              <p:cNvCxnSpPr>
                <a:cxnSpLocks/>
                <a:stCxn id="8" idx="3"/>
                <a:endCxn id="23" idx="2"/>
              </p:cNvCxnSpPr>
              <p:nvPr/>
            </p:nvCxnSpPr>
            <p:spPr>
              <a:xfrm flipV="1">
                <a:off x="2075447" y="1599844"/>
                <a:ext cx="385161" cy="553169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Connettore 1 42">
                <a:extLst>
                  <a:ext uri="{FF2B5EF4-FFF2-40B4-BE49-F238E27FC236}">
                    <a16:creationId xmlns:a16="http://schemas.microsoft.com/office/drawing/2014/main" id="{5180B662-46D3-9B18-8596-641024E95698}"/>
                  </a:ext>
                </a:extLst>
              </p:cNvPr>
              <p:cNvCxnSpPr>
                <a:cxnSpLocks/>
                <a:stCxn id="8" idx="3"/>
                <a:endCxn id="24" idx="2"/>
              </p:cNvCxnSpPr>
              <p:nvPr/>
            </p:nvCxnSpPr>
            <p:spPr>
              <a:xfrm flipV="1">
                <a:off x="2075447" y="1808339"/>
                <a:ext cx="385161" cy="344674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Connettore 1 45">
                <a:extLst>
                  <a:ext uri="{FF2B5EF4-FFF2-40B4-BE49-F238E27FC236}">
                    <a16:creationId xmlns:a16="http://schemas.microsoft.com/office/drawing/2014/main" id="{8B40B446-23F6-8E87-0963-9C909CEAF707}"/>
                  </a:ext>
                </a:extLst>
              </p:cNvPr>
              <p:cNvCxnSpPr>
                <a:cxnSpLocks/>
                <a:stCxn id="8" idx="3"/>
                <a:endCxn id="25" idx="2"/>
              </p:cNvCxnSpPr>
              <p:nvPr/>
            </p:nvCxnSpPr>
            <p:spPr>
              <a:xfrm flipV="1">
                <a:off x="2075447" y="2022850"/>
                <a:ext cx="385161" cy="130163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Connettore 1 48">
                <a:extLst>
                  <a:ext uri="{FF2B5EF4-FFF2-40B4-BE49-F238E27FC236}">
                    <a16:creationId xmlns:a16="http://schemas.microsoft.com/office/drawing/2014/main" id="{F8364A02-8D2B-7A49-6B2E-03F671541EBE}"/>
                  </a:ext>
                </a:extLst>
              </p:cNvPr>
              <p:cNvCxnSpPr>
                <a:cxnSpLocks/>
                <a:stCxn id="8" idx="3"/>
                <a:endCxn id="33" idx="2"/>
              </p:cNvCxnSpPr>
              <p:nvPr/>
            </p:nvCxnSpPr>
            <p:spPr>
              <a:xfrm>
                <a:off x="2075447" y="2153013"/>
                <a:ext cx="385161" cy="120896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Connettore 1 51">
                <a:extLst>
                  <a:ext uri="{FF2B5EF4-FFF2-40B4-BE49-F238E27FC236}">
                    <a16:creationId xmlns:a16="http://schemas.microsoft.com/office/drawing/2014/main" id="{88DE1A8D-B04C-75D7-0C2A-145107B4F200}"/>
                  </a:ext>
                </a:extLst>
              </p:cNvPr>
              <p:cNvCxnSpPr>
                <a:cxnSpLocks/>
                <a:stCxn id="8" idx="3"/>
                <a:endCxn id="34" idx="2"/>
              </p:cNvCxnSpPr>
              <p:nvPr/>
            </p:nvCxnSpPr>
            <p:spPr>
              <a:xfrm>
                <a:off x="2075447" y="2153013"/>
                <a:ext cx="385161" cy="327175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Connettore 1 54">
                <a:extLst>
                  <a:ext uri="{FF2B5EF4-FFF2-40B4-BE49-F238E27FC236}">
                    <a16:creationId xmlns:a16="http://schemas.microsoft.com/office/drawing/2014/main" id="{C8BF5573-707F-C330-465C-182EC5B23543}"/>
                  </a:ext>
                </a:extLst>
              </p:cNvPr>
              <p:cNvCxnSpPr>
                <a:cxnSpLocks/>
                <a:stCxn id="8" idx="3"/>
                <a:endCxn id="35" idx="2"/>
              </p:cNvCxnSpPr>
              <p:nvPr/>
            </p:nvCxnSpPr>
            <p:spPr>
              <a:xfrm>
                <a:off x="2075447" y="2153013"/>
                <a:ext cx="385161" cy="535670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Connettore 1 57">
                <a:extLst>
                  <a:ext uri="{FF2B5EF4-FFF2-40B4-BE49-F238E27FC236}">
                    <a16:creationId xmlns:a16="http://schemas.microsoft.com/office/drawing/2014/main" id="{9D68C0C3-536C-9D62-ABC8-FBDC7E4BC086}"/>
                  </a:ext>
                </a:extLst>
              </p:cNvPr>
              <p:cNvCxnSpPr>
                <a:cxnSpLocks/>
                <a:stCxn id="8" idx="3"/>
                <a:endCxn id="36" idx="2"/>
              </p:cNvCxnSpPr>
              <p:nvPr/>
            </p:nvCxnSpPr>
            <p:spPr>
              <a:xfrm>
                <a:off x="2075447" y="2153013"/>
                <a:ext cx="385161" cy="750181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ttangolo con angoli arrotondati 60">
                  <a:extLst>
                    <a:ext uri="{FF2B5EF4-FFF2-40B4-BE49-F238E27FC236}">
                      <a16:creationId xmlns:a16="http://schemas.microsoft.com/office/drawing/2014/main" id="{D533DB7F-23E6-D973-D296-FA3E2EDEDB82}"/>
                    </a:ext>
                  </a:extLst>
                </p:cNvPr>
                <p:cNvSpPr/>
                <p:nvPr/>
              </p:nvSpPr>
              <p:spPr>
                <a:xfrm>
                  <a:off x="2894195" y="1738908"/>
                  <a:ext cx="849344" cy="308927"/>
                </a:xfrm>
                <a:prstGeom prst="round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00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⁡∑</m:t>
                        </m:r>
                        <m:r>
                          <m:rPr>
                            <m:nor/>
                          </m:rPr>
                          <a:rPr lang="it-IT" sz="1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Rettangolo con angoli arrotondati 60">
                  <a:extLst>
                    <a:ext uri="{FF2B5EF4-FFF2-40B4-BE49-F238E27FC236}">
                      <a16:creationId xmlns:a16="http://schemas.microsoft.com/office/drawing/2014/main" id="{D533DB7F-23E6-D973-D296-FA3E2EDEDB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4195" y="1738908"/>
                  <a:ext cx="849344" cy="308927"/>
                </a:xfrm>
                <a:prstGeom prst="roundRect">
                  <a:avLst/>
                </a:prstGeom>
                <a:blipFill>
                  <a:blip r:embed="rId3"/>
                  <a:stretch>
                    <a:fillRect l="-2174" b="-11111"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ttangolo con angoli arrotondati 61">
                  <a:extLst>
                    <a:ext uri="{FF2B5EF4-FFF2-40B4-BE49-F238E27FC236}">
                      <a16:creationId xmlns:a16="http://schemas.microsoft.com/office/drawing/2014/main" id="{3B905C4E-F249-6972-ED61-E349B44DCE91}"/>
                    </a:ext>
                  </a:extLst>
                </p:cNvPr>
                <p:cNvSpPr/>
                <p:nvPr/>
              </p:nvSpPr>
              <p:spPr>
                <a:xfrm>
                  <a:off x="2890578" y="2238726"/>
                  <a:ext cx="845054" cy="308927"/>
                </a:xfrm>
                <a:prstGeom prst="round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00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⁡∑</m:t>
                        </m:r>
                        <m:r>
                          <m:rPr>
                            <m:nor/>
                          </m:rPr>
                          <a:rPr lang="it-IT" sz="1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Rettangolo con angoli arrotondati 61">
                  <a:extLst>
                    <a:ext uri="{FF2B5EF4-FFF2-40B4-BE49-F238E27FC236}">
                      <a16:creationId xmlns:a16="http://schemas.microsoft.com/office/drawing/2014/main" id="{3B905C4E-F249-6972-ED61-E349B44DCE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578" y="2238726"/>
                  <a:ext cx="845054" cy="308927"/>
                </a:xfrm>
                <a:prstGeom prst="roundRect">
                  <a:avLst/>
                </a:prstGeom>
                <a:blipFill>
                  <a:blip r:embed="rId4"/>
                  <a:stretch>
                    <a:fillRect l="-4348" b="-11111"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Connettore 1 64">
              <a:extLst>
                <a:ext uri="{FF2B5EF4-FFF2-40B4-BE49-F238E27FC236}">
                  <a16:creationId xmlns:a16="http://schemas.microsoft.com/office/drawing/2014/main" id="{9515C58B-8313-9941-91C6-F63A62395A02}"/>
                </a:ext>
              </a:extLst>
            </p:cNvPr>
            <p:cNvCxnSpPr>
              <a:cxnSpLocks/>
              <a:stCxn id="22" idx="6"/>
              <a:endCxn id="61" idx="1"/>
            </p:cNvCxnSpPr>
            <p:nvPr/>
          </p:nvCxnSpPr>
          <p:spPr>
            <a:xfrm>
              <a:off x="2640608" y="1393565"/>
              <a:ext cx="253587" cy="49980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8" name="Connettore 1 67">
              <a:extLst>
                <a:ext uri="{FF2B5EF4-FFF2-40B4-BE49-F238E27FC236}">
                  <a16:creationId xmlns:a16="http://schemas.microsoft.com/office/drawing/2014/main" id="{14D499A0-4504-BD06-01EC-BD314EC71797}"/>
                </a:ext>
              </a:extLst>
            </p:cNvPr>
            <p:cNvCxnSpPr>
              <a:cxnSpLocks/>
              <a:stCxn id="23" idx="6"/>
              <a:endCxn id="61" idx="1"/>
            </p:cNvCxnSpPr>
            <p:nvPr/>
          </p:nvCxnSpPr>
          <p:spPr>
            <a:xfrm>
              <a:off x="2640608" y="1599844"/>
              <a:ext cx="253587" cy="29352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1" name="Connettore 1 70">
              <a:extLst>
                <a:ext uri="{FF2B5EF4-FFF2-40B4-BE49-F238E27FC236}">
                  <a16:creationId xmlns:a16="http://schemas.microsoft.com/office/drawing/2014/main" id="{3BB4BA46-1E1B-DD4A-9094-D0F4E1D278DD}"/>
                </a:ext>
              </a:extLst>
            </p:cNvPr>
            <p:cNvCxnSpPr>
              <a:cxnSpLocks/>
              <a:stCxn id="24" idx="6"/>
              <a:endCxn id="61" idx="1"/>
            </p:cNvCxnSpPr>
            <p:nvPr/>
          </p:nvCxnSpPr>
          <p:spPr>
            <a:xfrm>
              <a:off x="2640608" y="1808339"/>
              <a:ext cx="253587" cy="8503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4" name="Connettore 1 73">
              <a:extLst>
                <a:ext uri="{FF2B5EF4-FFF2-40B4-BE49-F238E27FC236}">
                  <a16:creationId xmlns:a16="http://schemas.microsoft.com/office/drawing/2014/main" id="{B71C35D2-6745-E890-0580-EE24EBF2931F}"/>
                </a:ext>
              </a:extLst>
            </p:cNvPr>
            <p:cNvCxnSpPr>
              <a:cxnSpLocks/>
              <a:stCxn id="25" idx="6"/>
              <a:endCxn id="61" idx="1"/>
            </p:cNvCxnSpPr>
            <p:nvPr/>
          </p:nvCxnSpPr>
          <p:spPr>
            <a:xfrm flipV="1">
              <a:off x="2640608" y="1893372"/>
              <a:ext cx="253587" cy="12947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7" name="Connettore 1 76">
              <a:extLst>
                <a:ext uri="{FF2B5EF4-FFF2-40B4-BE49-F238E27FC236}">
                  <a16:creationId xmlns:a16="http://schemas.microsoft.com/office/drawing/2014/main" id="{34525B7E-EE00-57EC-FB0E-FD53EA423A8B}"/>
                </a:ext>
              </a:extLst>
            </p:cNvPr>
            <p:cNvCxnSpPr>
              <a:cxnSpLocks/>
              <a:stCxn id="33" idx="6"/>
              <a:endCxn id="62" idx="1"/>
            </p:cNvCxnSpPr>
            <p:nvPr/>
          </p:nvCxnSpPr>
          <p:spPr>
            <a:xfrm>
              <a:off x="2640608" y="2273909"/>
              <a:ext cx="249970" cy="11928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0" name="Connettore 1 79">
              <a:extLst>
                <a:ext uri="{FF2B5EF4-FFF2-40B4-BE49-F238E27FC236}">
                  <a16:creationId xmlns:a16="http://schemas.microsoft.com/office/drawing/2014/main" id="{8354852B-5638-AE29-4A82-B6F346A5B479}"/>
                </a:ext>
              </a:extLst>
            </p:cNvPr>
            <p:cNvCxnSpPr>
              <a:cxnSpLocks/>
              <a:stCxn id="34" idx="6"/>
              <a:endCxn id="62" idx="1"/>
            </p:cNvCxnSpPr>
            <p:nvPr/>
          </p:nvCxnSpPr>
          <p:spPr>
            <a:xfrm flipV="1">
              <a:off x="2640608" y="2393190"/>
              <a:ext cx="249970" cy="8699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3" name="Connettore 1 82">
              <a:extLst>
                <a:ext uri="{FF2B5EF4-FFF2-40B4-BE49-F238E27FC236}">
                  <a16:creationId xmlns:a16="http://schemas.microsoft.com/office/drawing/2014/main" id="{AC1818E8-2714-7449-105F-20D3B2BA53B2}"/>
                </a:ext>
              </a:extLst>
            </p:cNvPr>
            <p:cNvCxnSpPr>
              <a:cxnSpLocks/>
              <a:stCxn id="35" idx="6"/>
              <a:endCxn id="62" idx="1"/>
            </p:cNvCxnSpPr>
            <p:nvPr/>
          </p:nvCxnSpPr>
          <p:spPr>
            <a:xfrm flipV="1">
              <a:off x="2640608" y="2393190"/>
              <a:ext cx="249970" cy="29549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6" name="Connettore 1 85">
              <a:extLst>
                <a:ext uri="{FF2B5EF4-FFF2-40B4-BE49-F238E27FC236}">
                  <a16:creationId xmlns:a16="http://schemas.microsoft.com/office/drawing/2014/main" id="{AA53BC79-81FB-E8D5-5075-80397ECC3711}"/>
                </a:ext>
              </a:extLst>
            </p:cNvPr>
            <p:cNvCxnSpPr>
              <a:cxnSpLocks/>
              <a:stCxn id="36" idx="6"/>
              <a:endCxn id="62" idx="1"/>
            </p:cNvCxnSpPr>
            <p:nvPr/>
          </p:nvCxnSpPr>
          <p:spPr>
            <a:xfrm flipV="1">
              <a:off x="2640608" y="2393190"/>
              <a:ext cx="249970" cy="51000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2" name="Ovale 91">
              <a:extLst>
                <a:ext uri="{FF2B5EF4-FFF2-40B4-BE49-F238E27FC236}">
                  <a16:creationId xmlns:a16="http://schemas.microsoft.com/office/drawing/2014/main" id="{F4C43A16-83A0-EA07-6839-B60AA459CBD9}"/>
                </a:ext>
              </a:extLst>
            </p:cNvPr>
            <p:cNvSpPr/>
            <p:nvPr/>
          </p:nvSpPr>
          <p:spPr>
            <a:xfrm>
              <a:off x="4080060" y="2022850"/>
              <a:ext cx="259492" cy="2471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3" name="Connettore 1 92">
              <a:extLst>
                <a:ext uri="{FF2B5EF4-FFF2-40B4-BE49-F238E27FC236}">
                  <a16:creationId xmlns:a16="http://schemas.microsoft.com/office/drawing/2014/main" id="{EFA815A7-2E6D-2647-4316-AFBE909B5B27}"/>
                </a:ext>
              </a:extLst>
            </p:cNvPr>
            <p:cNvCxnSpPr>
              <a:cxnSpLocks/>
              <a:stCxn id="61" idx="3"/>
              <a:endCxn id="92" idx="2"/>
            </p:cNvCxnSpPr>
            <p:nvPr/>
          </p:nvCxnSpPr>
          <p:spPr>
            <a:xfrm>
              <a:off x="3743539" y="1893372"/>
              <a:ext cx="336521" cy="253046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Connettore 1 95">
              <a:extLst>
                <a:ext uri="{FF2B5EF4-FFF2-40B4-BE49-F238E27FC236}">
                  <a16:creationId xmlns:a16="http://schemas.microsoft.com/office/drawing/2014/main" id="{BA4CB7D4-930D-89AE-DB09-1AE41C9C62E7}"/>
                </a:ext>
              </a:extLst>
            </p:cNvPr>
            <p:cNvCxnSpPr>
              <a:cxnSpLocks/>
              <a:stCxn id="62" idx="3"/>
              <a:endCxn id="92" idx="2"/>
            </p:cNvCxnSpPr>
            <p:nvPr/>
          </p:nvCxnSpPr>
          <p:spPr>
            <a:xfrm flipV="1">
              <a:off x="3735632" y="2146418"/>
              <a:ext cx="344428" cy="246772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Figura a mano libera 102">
              <a:extLst>
                <a:ext uri="{FF2B5EF4-FFF2-40B4-BE49-F238E27FC236}">
                  <a16:creationId xmlns:a16="http://schemas.microsoft.com/office/drawing/2014/main" id="{48588506-047F-8CE3-61B5-3B594D1DCC41}"/>
                </a:ext>
              </a:extLst>
            </p:cNvPr>
            <p:cNvSpPr/>
            <p:nvPr/>
          </p:nvSpPr>
          <p:spPr>
            <a:xfrm flipV="1">
              <a:off x="2082005" y="1038023"/>
              <a:ext cx="1998055" cy="1087889"/>
            </a:xfrm>
            <a:custGeom>
              <a:avLst/>
              <a:gdLst>
                <a:gd name="connsiteX0" fmla="*/ 0 w 2003258"/>
                <a:gd name="connsiteY0" fmla="*/ 0 h 930810"/>
                <a:gd name="connsiteX1" fmla="*/ 294774 w 2003258"/>
                <a:gd name="connsiteY1" fmla="*/ 794084 h 930810"/>
                <a:gd name="connsiteX2" fmla="*/ 661737 w 2003258"/>
                <a:gd name="connsiteY2" fmla="*/ 896352 h 930810"/>
                <a:gd name="connsiteX3" fmla="*/ 1726532 w 2003258"/>
                <a:gd name="connsiteY3" fmla="*/ 421105 h 930810"/>
                <a:gd name="connsiteX4" fmla="*/ 2003258 w 2003258"/>
                <a:gd name="connsiteY4" fmla="*/ 6015 h 930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3258" h="930810">
                  <a:moveTo>
                    <a:pt x="0" y="0"/>
                  </a:moveTo>
                  <a:cubicBezTo>
                    <a:pt x="92242" y="322346"/>
                    <a:pt x="184485" y="644692"/>
                    <a:pt x="294774" y="794084"/>
                  </a:cubicBezTo>
                  <a:cubicBezTo>
                    <a:pt x="405063" y="943476"/>
                    <a:pt x="423111" y="958515"/>
                    <a:pt x="661737" y="896352"/>
                  </a:cubicBezTo>
                  <a:cubicBezTo>
                    <a:pt x="900363" y="834189"/>
                    <a:pt x="1502945" y="569495"/>
                    <a:pt x="1726532" y="421105"/>
                  </a:cubicBezTo>
                  <a:cubicBezTo>
                    <a:pt x="1950119" y="272716"/>
                    <a:pt x="1976688" y="139365"/>
                    <a:pt x="2003258" y="6015"/>
                  </a:cubicBezTo>
                </a:path>
              </a:pathLst>
            </a:cu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ettangolo con angoli arrotondati 103">
              <a:extLst>
                <a:ext uri="{FF2B5EF4-FFF2-40B4-BE49-F238E27FC236}">
                  <a16:creationId xmlns:a16="http://schemas.microsoft.com/office/drawing/2014/main" id="{49F482D1-8032-1656-E07E-D57B695C5690}"/>
                </a:ext>
              </a:extLst>
            </p:cNvPr>
            <p:cNvSpPr/>
            <p:nvPr/>
          </p:nvSpPr>
          <p:spPr>
            <a:xfrm>
              <a:off x="4515853" y="1998548"/>
              <a:ext cx="300789" cy="308927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𝞂</a:t>
              </a:r>
            </a:p>
          </p:txBody>
        </p:sp>
        <p:cxnSp>
          <p:nvCxnSpPr>
            <p:cNvPr id="105" name="Connettore 1 104">
              <a:extLst>
                <a:ext uri="{FF2B5EF4-FFF2-40B4-BE49-F238E27FC236}">
                  <a16:creationId xmlns:a16="http://schemas.microsoft.com/office/drawing/2014/main" id="{8C14A5CB-4BBB-6D04-24EC-73C104791513}"/>
                </a:ext>
              </a:extLst>
            </p:cNvPr>
            <p:cNvCxnSpPr>
              <a:cxnSpLocks/>
              <a:endCxn id="104" idx="1"/>
            </p:cNvCxnSpPr>
            <p:nvPr/>
          </p:nvCxnSpPr>
          <p:spPr>
            <a:xfrm>
              <a:off x="4320518" y="2149967"/>
              <a:ext cx="195335" cy="304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308" name="Gruppo 307">
            <a:extLst>
              <a:ext uri="{FF2B5EF4-FFF2-40B4-BE49-F238E27FC236}">
                <a16:creationId xmlns:a16="http://schemas.microsoft.com/office/drawing/2014/main" id="{AF39B202-49A7-3AE8-78AF-9B6E857DA798}"/>
              </a:ext>
            </a:extLst>
          </p:cNvPr>
          <p:cNvGrpSpPr/>
          <p:nvPr/>
        </p:nvGrpSpPr>
        <p:grpSpPr>
          <a:xfrm>
            <a:off x="823611" y="5793780"/>
            <a:ext cx="1777252" cy="615529"/>
            <a:chOff x="626393" y="3608613"/>
            <a:chExt cx="4176675" cy="1391017"/>
          </a:xfrm>
        </p:grpSpPr>
        <p:grpSp>
          <p:nvGrpSpPr>
            <p:cNvPr id="122" name="Gruppo 121">
              <a:extLst>
                <a:ext uri="{FF2B5EF4-FFF2-40B4-BE49-F238E27FC236}">
                  <a16:creationId xmlns:a16="http://schemas.microsoft.com/office/drawing/2014/main" id="{52A286A7-43C7-55EE-D794-B50E98FEF489}"/>
                </a:ext>
              </a:extLst>
            </p:cNvPr>
            <p:cNvGrpSpPr/>
            <p:nvPr/>
          </p:nvGrpSpPr>
          <p:grpSpPr>
            <a:xfrm>
              <a:off x="626393" y="3608613"/>
              <a:ext cx="259492" cy="1391017"/>
              <a:chOff x="661086" y="1421321"/>
              <a:chExt cx="259492" cy="1391017"/>
            </a:xfrm>
          </p:grpSpPr>
          <p:sp>
            <p:nvSpPr>
              <p:cNvPr id="123" name="Ovale 122">
                <a:extLst>
                  <a:ext uri="{FF2B5EF4-FFF2-40B4-BE49-F238E27FC236}">
                    <a16:creationId xmlns:a16="http://schemas.microsoft.com/office/drawing/2014/main" id="{FA629197-E8AF-D246-202D-FDDED746291A}"/>
                  </a:ext>
                </a:extLst>
              </p:cNvPr>
              <p:cNvSpPr/>
              <p:nvPr/>
            </p:nvSpPr>
            <p:spPr>
              <a:xfrm>
                <a:off x="661086" y="1421321"/>
                <a:ext cx="259492" cy="247135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Ovale 123">
                <a:extLst>
                  <a:ext uri="{FF2B5EF4-FFF2-40B4-BE49-F238E27FC236}">
                    <a16:creationId xmlns:a16="http://schemas.microsoft.com/office/drawing/2014/main" id="{618506E9-8E98-5BA8-A1A2-D3EA43A305C1}"/>
                  </a:ext>
                </a:extLst>
              </p:cNvPr>
              <p:cNvSpPr/>
              <p:nvPr/>
            </p:nvSpPr>
            <p:spPr>
              <a:xfrm>
                <a:off x="661086" y="1802615"/>
                <a:ext cx="259492" cy="247135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e 124">
                <a:extLst>
                  <a:ext uri="{FF2B5EF4-FFF2-40B4-BE49-F238E27FC236}">
                    <a16:creationId xmlns:a16="http://schemas.microsoft.com/office/drawing/2014/main" id="{18A9915E-1554-4BBD-EDBE-0B271E78EB75}"/>
                  </a:ext>
                </a:extLst>
              </p:cNvPr>
              <p:cNvSpPr/>
              <p:nvPr/>
            </p:nvSpPr>
            <p:spPr>
              <a:xfrm>
                <a:off x="661086" y="2183909"/>
                <a:ext cx="259492" cy="247135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e 125">
                <a:extLst>
                  <a:ext uri="{FF2B5EF4-FFF2-40B4-BE49-F238E27FC236}">
                    <a16:creationId xmlns:a16="http://schemas.microsoft.com/office/drawing/2014/main" id="{625A778A-8260-5E66-2EFA-A3DF2DD18910}"/>
                  </a:ext>
                </a:extLst>
              </p:cNvPr>
              <p:cNvSpPr/>
              <p:nvPr/>
            </p:nvSpPr>
            <p:spPr>
              <a:xfrm>
                <a:off x="661086" y="2565203"/>
                <a:ext cx="259492" cy="247135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7" name="Connettore 1 126">
              <a:extLst>
                <a:ext uri="{FF2B5EF4-FFF2-40B4-BE49-F238E27FC236}">
                  <a16:creationId xmlns:a16="http://schemas.microsoft.com/office/drawing/2014/main" id="{F5453242-1215-A774-F223-F20E615C2F90}"/>
                </a:ext>
              </a:extLst>
            </p:cNvPr>
            <p:cNvCxnSpPr>
              <a:cxnSpLocks/>
              <a:stCxn id="123" idx="6"/>
              <a:endCxn id="128" idx="1"/>
            </p:cNvCxnSpPr>
            <p:nvPr/>
          </p:nvCxnSpPr>
          <p:spPr>
            <a:xfrm>
              <a:off x="885885" y="3732181"/>
              <a:ext cx="981184" cy="58506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8" name="Rettangolo con angoli arrotondati 127">
              <a:extLst>
                <a:ext uri="{FF2B5EF4-FFF2-40B4-BE49-F238E27FC236}">
                  <a16:creationId xmlns:a16="http://schemas.microsoft.com/office/drawing/2014/main" id="{229865F7-D345-D0FF-BC0F-47100205119E}"/>
                </a:ext>
              </a:extLst>
            </p:cNvPr>
            <p:cNvSpPr/>
            <p:nvPr/>
          </p:nvSpPr>
          <p:spPr>
            <a:xfrm>
              <a:off x="1867069" y="4162786"/>
              <a:ext cx="300789" cy="308927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Σ</a:t>
              </a:r>
              <a:endParaRPr lang="en-US" sz="1200" dirty="0"/>
            </a:p>
          </p:txBody>
        </p:sp>
        <p:cxnSp>
          <p:nvCxnSpPr>
            <p:cNvPr id="129" name="Connettore 1 128">
              <a:extLst>
                <a:ext uri="{FF2B5EF4-FFF2-40B4-BE49-F238E27FC236}">
                  <a16:creationId xmlns:a16="http://schemas.microsoft.com/office/drawing/2014/main" id="{A7FA1601-32B7-B08D-C379-42E6618CDC96}"/>
                </a:ext>
              </a:extLst>
            </p:cNvPr>
            <p:cNvCxnSpPr>
              <a:cxnSpLocks/>
              <a:stCxn id="124" idx="6"/>
              <a:endCxn id="128" idx="1"/>
            </p:cNvCxnSpPr>
            <p:nvPr/>
          </p:nvCxnSpPr>
          <p:spPr>
            <a:xfrm>
              <a:off x="885885" y="4113475"/>
              <a:ext cx="981184" cy="20377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0" name="Connettore 1 129">
              <a:extLst>
                <a:ext uri="{FF2B5EF4-FFF2-40B4-BE49-F238E27FC236}">
                  <a16:creationId xmlns:a16="http://schemas.microsoft.com/office/drawing/2014/main" id="{67A84E16-6853-1A49-8134-E4DC47B79E08}"/>
                </a:ext>
              </a:extLst>
            </p:cNvPr>
            <p:cNvCxnSpPr>
              <a:cxnSpLocks/>
              <a:stCxn id="125" idx="6"/>
              <a:endCxn id="128" idx="1"/>
            </p:cNvCxnSpPr>
            <p:nvPr/>
          </p:nvCxnSpPr>
          <p:spPr>
            <a:xfrm flipV="1">
              <a:off x="885885" y="4317250"/>
              <a:ext cx="981184" cy="17751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1" name="Connettore 1 130">
              <a:extLst>
                <a:ext uri="{FF2B5EF4-FFF2-40B4-BE49-F238E27FC236}">
                  <a16:creationId xmlns:a16="http://schemas.microsoft.com/office/drawing/2014/main" id="{07D928C2-6323-C1AE-2577-78E4FE935916}"/>
                </a:ext>
              </a:extLst>
            </p:cNvPr>
            <p:cNvCxnSpPr>
              <a:cxnSpLocks/>
              <a:stCxn id="126" idx="6"/>
              <a:endCxn id="128" idx="1"/>
            </p:cNvCxnSpPr>
            <p:nvPr/>
          </p:nvCxnSpPr>
          <p:spPr>
            <a:xfrm flipV="1">
              <a:off x="885885" y="4317250"/>
              <a:ext cx="981184" cy="55881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3" name="Connettore 1 142">
              <a:extLst>
                <a:ext uri="{FF2B5EF4-FFF2-40B4-BE49-F238E27FC236}">
                  <a16:creationId xmlns:a16="http://schemas.microsoft.com/office/drawing/2014/main" id="{51A84626-8D01-417D-F2A3-C814B0C180D0}"/>
                </a:ext>
              </a:extLst>
            </p:cNvPr>
            <p:cNvCxnSpPr>
              <a:cxnSpLocks/>
              <a:stCxn id="128" idx="3"/>
              <a:endCxn id="179" idx="1"/>
            </p:cNvCxnSpPr>
            <p:nvPr/>
          </p:nvCxnSpPr>
          <p:spPr>
            <a:xfrm flipV="1">
              <a:off x="2167856" y="3961259"/>
              <a:ext cx="516657" cy="35599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61" name="Ovale 160">
              <a:extLst>
                <a:ext uri="{FF2B5EF4-FFF2-40B4-BE49-F238E27FC236}">
                  <a16:creationId xmlns:a16="http://schemas.microsoft.com/office/drawing/2014/main" id="{5145B454-91CA-740D-9C77-544AA116FB43}"/>
                </a:ext>
              </a:extLst>
            </p:cNvPr>
            <p:cNvSpPr/>
            <p:nvPr/>
          </p:nvSpPr>
          <p:spPr>
            <a:xfrm>
              <a:off x="3989748" y="4195735"/>
              <a:ext cx="259492" cy="2471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2" name="Connettore 1 161">
              <a:extLst>
                <a:ext uri="{FF2B5EF4-FFF2-40B4-BE49-F238E27FC236}">
                  <a16:creationId xmlns:a16="http://schemas.microsoft.com/office/drawing/2014/main" id="{214FE495-0913-C136-0BE2-69AECAEC3D12}"/>
                </a:ext>
              </a:extLst>
            </p:cNvPr>
            <p:cNvCxnSpPr>
              <a:cxnSpLocks/>
              <a:stCxn id="179" idx="3"/>
              <a:endCxn id="161" idx="2"/>
            </p:cNvCxnSpPr>
            <p:nvPr/>
          </p:nvCxnSpPr>
          <p:spPr>
            <a:xfrm>
              <a:off x="3665686" y="3961259"/>
              <a:ext cx="324061" cy="358043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5" name="Rettangolo con angoli arrotondati 164">
              <a:extLst>
                <a:ext uri="{FF2B5EF4-FFF2-40B4-BE49-F238E27FC236}">
                  <a16:creationId xmlns:a16="http://schemas.microsoft.com/office/drawing/2014/main" id="{3D27D9C7-26FE-1F2F-929E-6F6D58E7C90D}"/>
                </a:ext>
              </a:extLst>
            </p:cNvPr>
            <p:cNvSpPr/>
            <p:nvPr/>
          </p:nvSpPr>
          <p:spPr>
            <a:xfrm>
              <a:off x="4502279" y="4162785"/>
              <a:ext cx="300789" cy="308927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𝞂</a:t>
              </a:r>
            </a:p>
          </p:txBody>
        </p:sp>
        <p:cxnSp>
          <p:nvCxnSpPr>
            <p:cNvPr id="166" name="Connettore 1 165">
              <a:extLst>
                <a:ext uri="{FF2B5EF4-FFF2-40B4-BE49-F238E27FC236}">
                  <a16:creationId xmlns:a16="http://schemas.microsoft.com/office/drawing/2014/main" id="{908E1C7E-0417-D165-B5E6-D4EF53D7978D}"/>
                </a:ext>
              </a:extLst>
            </p:cNvPr>
            <p:cNvCxnSpPr>
              <a:cxnSpLocks/>
              <a:stCxn id="161" idx="6"/>
              <a:endCxn id="165" idx="1"/>
            </p:cNvCxnSpPr>
            <p:nvPr/>
          </p:nvCxnSpPr>
          <p:spPr>
            <a:xfrm flipV="1">
              <a:off x="4249240" y="4317249"/>
              <a:ext cx="253039" cy="205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79" name="Rettangolo con angoli arrotondati 178">
              <a:extLst>
                <a:ext uri="{FF2B5EF4-FFF2-40B4-BE49-F238E27FC236}">
                  <a16:creationId xmlns:a16="http://schemas.microsoft.com/office/drawing/2014/main" id="{C7547F76-412F-9BBE-F589-66425F7DC7A8}"/>
                </a:ext>
              </a:extLst>
            </p:cNvPr>
            <p:cNvSpPr/>
            <p:nvPr/>
          </p:nvSpPr>
          <p:spPr>
            <a:xfrm>
              <a:off x="2684513" y="3806795"/>
              <a:ext cx="981173" cy="308927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sign</a:t>
              </a:r>
            </a:p>
          </p:txBody>
        </p:sp>
        <p:cxnSp>
          <p:nvCxnSpPr>
            <p:cNvPr id="184" name="Connettore 1 183">
              <a:extLst>
                <a:ext uri="{FF2B5EF4-FFF2-40B4-BE49-F238E27FC236}">
                  <a16:creationId xmlns:a16="http://schemas.microsoft.com/office/drawing/2014/main" id="{EC5183E4-A3B2-6873-83C2-C18380B42230}"/>
                </a:ext>
              </a:extLst>
            </p:cNvPr>
            <p:cNvCxnSpPr>
              <a:cxnSpLocks/>
              <a:stCxn id="128" idx="3"/>
              <a:endCxn id="161" idx="2"/>
            </p:cNvCxnSpPr>
            <p:nvPr/>
          </p:nvCxnSpPr>
          <p:spPr>
            <a:xfrm>
              <a:off x="2167858" y="4317250"/>
              <a:ext cx="1821890" cy="2053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310" name="Connettore 1 309">
            <a:extLst>
              <a:ext uri="{FF2B5EF4-FFF2-40B4-BE49-F238E27FC236}">
                <a16:creationId xmlns:a16="http://schemas.microsoft.com/office/drawing/2014/main" id="{60218620-70DB-3E75-FB6A-FAD8AB7FFFD1}"/>
              </a:ext>
            </a:extLst>
          </p:cNvPr>
          <p:cNvCxnSpPr/>
          <p:nvPr/>
        </p:nvCxnSpPr>
        <p:spPr>
          <a:xfrm>
            <a:off x="5400675" y="585788"/>
            <a:ext cx="0" cy="5729287"/>
          </a:xfrm>
          <a:prstGeom prst="line">
            <a:avLst/>
          </a:prstGeom>
          <a:ln w="1905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0" name="CasellaDiTesto 99">
            <a:extLst>
              <a:ext uri="{FF2B5EF4-FFF2-40B4-BE49-F238E27FC236}">
                <a16:creationId xmlns:a16="http://schemas.microsoft.com/office/drawing/2014/main" id="{25C270AB-042A-DE62-44A1-F0A9CE288AA3}"/>
              </a:ext>
            </a:extLst>
          </p:cNvPr>
          <p:cNvSpPr txBox="1"/>
          <p:nvPr/>
        </p:nvSpPr>
        <p:spPr>
          <a:xfrm>
            <a:off x="492226" y="176347"/>
            <a:ext cx="4257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A. General exact representation</a:t>
            </a:r>
          </a:p>
        </p:txBody>
      </p:sp>
      <p:sp>
        <p:nvSpPr>
          <p:cNvPr id="163" name="Ovale 162">
            <a:extLst>
              <a:ext uri="{FF2B5EF4-FFF2-40B4-BE49-F238E27FC236}">
                <a16:creationId xmlns:a16="http://schemas.microsoft.com/office/drawing/2014/main" id="{32C34AEF-FD6E-7872-80ED-BF97A002C742}"/>
              </a:ext>
            </a:extLst>
          </p:cNvPr>
          <p:cNvSpPr/>
          <p:nvPr/>
        </p:nvSpPr>
        <p:spPr>
          <a:xfrm>
            <a:off x="5799049" y="4224912"/>
            <a:ext cx="371319" cy="3475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CasellaDiTesto 163">
            <a:extLst>
              <a:ext uri="{FF2B5EF4-FFF2-40B4-BE49-F238E27FC236}">
                <a16:creationId xmlns:a16="http://schemas.microsoft.com/office/drawing/2014/main" id="{F897DAB0-FDB1-7CAC-D7A4-09ED23AE797C}"/>
              </a:ext>
            </a:extLst>
          </p:cNvPr>
          <p:cNvSpPr txBox="1"/>
          <p:nvPr/>
        </p:nvSpPr>
        <p:spPr>
          <a:xfrm>
            <a:off x="6326330" y="4203156"/>
            <a:ext cx="1239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value</a:t>
            </a:r>
          </a:p>
        </p:txBody>
      </p:sp>
      <p:cxnSp>
        <p:nvCxnSpPr>
          <p:cNvPr id="167" name="Connettore 1 166">
            <a:extLst>
              <a:ext uri="{FF2B5EF4-FFF2-40B4-BE49-F238E27FC236}">
                <a16:creationId xmlns:a16="http://schemas.microsoft.com/office/drawing/2014/main" id="{A28C3A7F-942B-EE22-133B-7604970A09AD}"/>
              </a:ext>
            </a:extLst>
          </p:cNvPr>
          <p:cNvCxnSpPr>
            <a:cxnSpLocks/>
          </p:cNvCxnSpPr>
          <p:nvPr/>
        </p:nvCxnSpPr>
        <p:spPr>
          <a:xfrm>
            <a:off x="5704329" y="5016366"/>
            <a:ext cx="361594" cy="292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CasellaDiTesto 168">
                <a:extLst>
                  <a:ext uri="{FF2B5EF4-FFF2-40B4-BE49-F238E27FC236}">
                    <a16:creationId xmlns:a16="http://schemas.microsoft.com/office/drawing/2014/main" id="{83E879D9-B1CB-1EFE-C459-850A92CA9918}"/>
                  </a:ext>
                </a:extLst>
              </p:cNvPr>
              <p:cNvSpPr txBox="1"/>
              <p:nvPr/>
            </p:nvSpPr>
            <p:spPr>
              <a:xfrm>
                <a:off x="6310284" y="4842928"/>
                <a:ext cx="53483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Linear operator [bias (b), weight (w), input (x)]: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𝑤𝑥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9" name="CasellaDiTesto 168">
                <a:extLst>
                  <a:ext uri="{FF2B5EF4-FFF2-40B4-BE49-F238E27FC236}">
                    <a16:creationId xmlns:a16="http://schemas.microsoft.com/office/drawing/2014/main" id="{83E879D9-B1CB-1EFE-C459-850A92CA9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284" y="4842928"/>
                <a:ext cx="5348324" cy="369332"/>
              </a:xfrm>
              <a:prstGeom prst="rect">
                <a:avLst/>
              </a:prstGeom>
              <a:blipFill>
                <a:blip r:embed="rId5"/>
                <a:stretch>
                  <a:fillRect l="-946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1" name="Connettore 1 170">
            <a:extLst>
              <a:ext uri="{FF2B5EF4-FFF2-40B4-BE49-F238E27FC236}">
                <a16:creationId xmlns:a16="http://schemas.microsoft.com/office/drawing/2014/main" id="{133EC98D-2D02-F438-C1C9-FF76A77B3ABC}"/>
              </a:ext>
            </a:extLst>
          </p:cNvPr>
          <p:cNvCxnSpPr>
            <a:cxnSpLocks/>
          </p:cNvCxnSpPr>
          <p:nvPr/>
        </p:nvCxnSpPr>
        <p:spPr>
          <a:xfrm>
            <a:off x="5738144" y="5559469"/>
            <a:ext cx="371319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5" name="CasellaDiTesto 174">
            <a:extLst>
              <a:ext uri="{FF2B5EF4-FFF2-40B4-BE49-F238E27FC236}">
                <a16:creationId xmlns:a16="http://schemas.microsoft.com/office/drawing/2014/main" id="{18FA8268-9FBF-9685-428E-424A537EDDF2}"/>
              </a:ext>
            </a:extLst>
          </p:cNvPr>
          <p:cNvSpPr txBox="1"/>
          <p:nvPr/>
        </p:nvSpPr>
        <p:spPr>
          <a:xfrm>
            <a:off x="6271593" y="5381949"/>
            <a:ext cx="288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Connector, </a:t>
            </a:r>
            <a:r>
              <a:rPr lang="it-IT" dirty="0" err="1"/>
              <a:t>identity</a:t>
            </a:r>
            <a:r>
              <a:rPr lang="it-IT" dirty="0"/>
              <a:t> operator.</a:t>
            </a:r>
            <a:endParaRPr lang="en-US" dirty="0"/>
          </a:p>
        </p:txBody>
      </p:sp>
      <p:cxnSp>
        <p:nvCxnSpPr>
          <p:cNvPr id="176" name="Connettore 1 175">
            <a:extLst>
              <a:ext uri="{FF2B5EF4-FFF2-40B4-BE49-F238E27FC236}">
                <a16:creationId xmlns:a16="http://schemas.microsoft.com/office/drawing/2014/main" id="{2E88DE04-184B-C5C8-6C12-5F1A10B31D63}"/>
              </a:ext>
            </a:extLst>
          </p:cNvPr>
          <p:cNvCxnSpPr>
            <a:cxnSpLocks/>
          </p:cNvCxnSpPr>
          <p:nvPr/>
        </p:nvCxnSpPr>
        <p:spPr>
          <a:xfrm>
            <a:off x="5721176" y="6064331"/>
            <a:ext cx="35838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8" name="CasellaDiTesto 177">
            <a:extLst>
              <a:ext uri="{FF2B5EF4-FFF2-40B4-BE49-F238E27FC236}">
                <a16:creationId xmlns:a16="http://schemas.microsoft.com/office/drawing/2014/main" id="{C3C90FFF-0990-54A3-2890-9FC2AF800C03}"/>
              </a:ext>
            </a:extLst>
          </p:cNvPr>
          <p:cNvSpPr txBox="1"/>
          <p:nvPr/>
        </p:nvSpPr>
        <p:spPr>
          <a:xfrm>
            <a:off x="6248619" y="5906987"/>
            <a:ext cx="5736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operator. Shared params fixed by the Hamiltonian.</a:t>
            </a:r>
          </a:p>
        </p:txBody>
      </p:sp>
      <p:sp>
        <p:nvSpPr>
          <p:cNvPr id="181" name="CasellaDiTesto 180">
            <a:extLst>
              <a:ext uri="{FF2B5EF4-FFF2-40B4-BE49-F238E27FC236}">
                <a16:creationId xmlns:a16="http://schemas.microsoft.com/office/drawing/2014/main" id="{CA96166A-8842-FD6F-9B9F-505E84CE5482}"/>
              </a:ext>
            </a:extLst>
          </p:cNvPr>
          <p:cNvSpPr txBox="1"/>
          <p:nvPr/>
        </p:nvSpPr>
        <p:spPr>
          <a:xfrm>
            <a:off x="9054848" y="4131582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Non-linear function</a:t>
            </a:r>
          </a:p>
        </p:txBody>
      </p:sp>
      <p:sp>
        <p:nvSpPr>
          <p:cNvPr id="182" name="Rettangolo con angoli arrotondati 181">
            <a:extLst>
              <a:ext uri="{FF2B5EF4-FFF2-40B4-BE49-F238E27FC236}">
                <a16:creationId xmlns:a16="http://schemas.microsoft.com/office/drawing/2014/main" id="{528A5BB7-D48C-D68E-135E-40B41C8671E0}"/>
              </a:ext>
            </a:extLst>
          </p:cNvPr>
          <p:cNvSpPr/>
          <p:nvPr/>
        </p:nvSpPr>
        <p:spPr>
          <a:xfrm>
            <a:off x="8584973" y="4143012"/>
            <a:ext cx="413789" cy="36933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CasellaDiTesto 182">
            <a:extLst>
              <a:ext uri="{FF2B5EF4-FFF2-40B4-BE49-F238E27FC236}">
                <a16:creationId xmlns:a16="http://schemas.microsoft.com/office/drawing/2014/main" id="{5B346B24-6FFD-33E5-3E15-F8C254311D42}"/>
              </a:ext>
            </a:extLst>
          </p:cNvPr>
          <p:cNvSpPr txBox="1"/>
          <p:nvPr/>
        </p:nvSpPr>
        <p:spPr>
          <a:xfrm>
            <a:off x="3150084" y="5878683"/>
            <a:ext cx="19827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C. Curie-Weiss [Saddle Point]</a:t>
            </a:r>
          </a:p>
        </p:txBody>
      </p:sp>
      <p:sp>
        <p:nvSpPr>
          <p:cNvPr id="185" name="CasellaDiTesto 184">
            <a:extLst>
              <a:ext uri="{FF2B5EF4-FFF2-40B4-BE49-F238E27FC236}">
                <a16:creationId xmlns:a16="http://schemas.microsoft.com/office/drawing/2014/main" id="{AF674EFB-6560-A4FA-6879-4931D5B6D8B1}"/>
              </a:ext>
            </a:extLst>
          </p:cNvPr>
          <p:cNvSpPr txBox="1"/>
          <p:nvPr/>
        </p:nvSpPr>
        <p:spPr>
          <a:xfrm>
            <a:off x="6945924" y="186521"/>
            <a:ext cx="300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D. SK spin glass [k-RSB]</a:t>
            </a:r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ACC0C046-75FF-E898-D79E-7ABE4E43219E}"/>
              </a:ext>
            </a:extLst>
          </p:cNvPr>
          <p:cNvGrpSpPr/>
          <p:nvPr/>
        </p:nvGrpSpPr>
        <p:grpSpPr>
          <a:xfrm>
            <a:off x="6433558" y="974329"/>
            <a:ext cx="5128062" cy="2738792"/>
            <a:chOff x="6433558" y="974329"/>
            <a:chExt cx="5128062" cy="2738792"/>
          </a:xfrm>
        </p:grpSpPr>
        <p:sp>
          <p:nvSpPr>
            <p:cNvPr id="209" name="Ovale 208">
              <a:extLst>
                <a:ext uri="{FF2B5EF4-FFF2-40B4-BE49-F238E27FC236}">
                  <a16:creationId xmlns:a16="http://schemas.microsoft.com/office/drawing/2014/main" id="{8CC9EFE7-19C3-BA8A-F67A-AA8A4069D1C2}"/>
                </a:ext>
              </a:extLst>
            </p:cNvPr>
            <p:cNvSpPr/>
            <p:nvPr/>
          </p:nvSpPr>
          <p:spPr>
            <a:xfrm>
              <a:off x="6433558" y="1339828"/>
              <a:ext cx="371319" cy="34757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0" name="Ovale 209">
              <a:extLst>
                <a:ext uri="{FF2B5EF4-FFF2-40B4-BE49-F238E27FC236}">
                  <a16:creationId xmlns:a16="http://schemas.microsoft.com/office/drawing/2014/main" id="{14363E63-36FB-7695-0325-3CB0EF969347}"/>
                </a:ext>
              </a:extLst>
            </p:cNvPr>
            <p:cNvSpPr/>
            <p:nvPr/>
          </p:nvSpPr>
          <p:spPr>
            <a:xfrm>
              <a:off x="6433558" y="1876088"/>
              <a:ext cx="371319" cy="34757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e 210">
              <a:extLst>
                <a:ext uri="{FF2B5EF4-FFF2-40B4-BE49-F238E27FC236}">
                  <a16:creationId xmlns:a16="http://schemas.microsoft.com/office/drawing/2014/main" id="{05E45CA0-C7E9-F2B6-1EDA-1888DC665445}"/>
                </a:ext>
              </a:extLst>
            </p:cNvPr>
            <p:cNvSpPr/>
            <p:nvPr/>
          </p:nvSpPr>
          <p:spPr>
            <a:xfrm>
              <a:off x="6433558" y="2412349"/>
              <a:ext cx="371319" cy="34757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2" name="Ovale 211">
              <a:extLst>
                <a:ext uri="{FF2B5EF4-FFF2-40B4-BE49-F238E27FC236}">
                  <a16:creationId xmlns:a16="http://schemas.microsoft.com/office/drawing/2014/main" id="{1FFCC060-6110-3C71-B5D6-9430ABDB035E}"/>
                </a:ext>
              </a:extLst>
            </p:cNvPr>
            <p:cNvSpPr/>
            <p:nvPr/>
          </p:nvSpPr>
          <p:spPr>
            <a:xfrm>
              <a:off x="7562210" y="974329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e 212">
              <a:extLst>
                <a:ext uri="{FF2B5EF4-FFF2-40B4-BE49-F238E27FC236}">
                  <a16:creationId xmlns:a16="http://schemas.microsoft.com/office/drawing/2014/main" id="{23261BFD-6EDD-2B65-346A-82B36624A2C7}"/>
                </a:ext>
              </a:extLst>
            </p:cNvPr>
            <p:cNvSpPr/>
            <p:nvPr/>
          </p:nvSpPr>
          <p:spPr>
            <a:xfrm>
              <a:off x="7557497" y="1653166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e 213">
              <a:extLst>
                <a:ext uri="{FF2B5EF4-FFF2-40B4-BE49-F238E27FC236}">
                  <a16:creationId xmlns:a16="http://schemas.microsoft.com/office/drawing/2014/main" id="{2769D31E-72FB-F441-5C57-089DBCDCE0E8}"/>
                </a:ext>
              </a:extLst>
            </p:cNvPr>
            <p:cNvSpPr/>
            <p:nvPr/>
          </p:nvSpPr>
          <p:spPr>
            <a:xfrm>
              <a:off x="7557497" y="2286734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e 214">
              <a:extLst>
                <a:ext uri="{FF2B5EF4-FFF2-40B4-BE49-F238E27FC236}">
                  <a16:creationId xmlns:a16="http://schemas.microsoft.com/office/drawing/2014/main" id="{D1A880D0-E7D5-C84E-8DEA-A3214E06A48F}"/>
                </a:ext>
              </a:extLst>
            </p:cNvPr>
            <p:cNvSpPr/>
            <p:nvPr/>
          </p:nvSpPr>
          <p:spPr>
            <a:xfrm>
              <a:off x="7557497" y="2913967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7" name="Connettore 1 216">
              <a:extLst>
                <a:ext uri="{FF2B5EF4-FFF2-40B4-BE49-F238E27FC236}">
                  <a16:creationId xmlns:a16="http://schemas.microsoft.com/office/drawing/2014/main" id="{8EE4B2F9-DFF2-87F5-E019-12458FC82BB5}"/>
                </a:ext>
              </a:extLst>
            </p:cNvPr>
            <p:cNvCxnSpPr>
              <a:cxnSpLocks/>
              <a:stCxn id="209" idx="6"/>
              <a:endCxn id="212" idx="2"/>
            </p:cNvCxnSpPr>
            <p:nvPr/>
          </p:nvCxnSpPr>
          <p:spPr>
            <a:xfrm flipV="1">
              <a:off x="6804877" y="1100907"/>
              <a:ext cx="757333" cy="41270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8" name="Connettore 1 217">
              <a:extLst>
                <a:ext uri="{FF2B5EF4-FFF2-40B4-BE49-F238E27FC236}">
                  <a16:creationId xmlns:a16="http://schemas.microsoft.com/office/drawing/2014/main" id="{7B573011-4531-290D-DE56-0B7D894F74A4}"/>
                </a:ext>
              </a:extLst>
            </p:cNvPr>
            <p:cNvCxnSpPr>
              <a:cxnSpLocks/>
              <a:stCxn id="209" idx="6"/>
              <a:endCxn id="213" idx="2"/>
            </p:cNvCxnSpPr>
            <p:nvPr/>
          </p:nvCxnSpPr>
          <p:spPr>
            <a:xfrm>
              <a:off x="6804877" y="1513616"/>
              <a:ext cx="752620" cy="26612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9" name="Connettore 1 218">
              <a:extLst>
                <a:ext uri="{FF2B5EF4-FFF2-40B4-BE49-F238E27FC236}">
                  <a16:creationId xmlns:a16="http://schemas.microsoft.com/office/drawing/2014/main" id="{8A10DCF7-B9F6-C4BD-931F-53B84A8ABFD1}"/>
                </a:ext>
              </a:extLst>
            </p:cNvPr>
            <p:cNvCxnSpPr>
              <a:cxnSpLocks/>
              <a:stCxn id="209" idx="6"/>
              <a:endCxn id="214" idx="2"/>
            </p:cNvCxnSpPr>
            <p:nvPr/>
          </p:nvCxnSpPr>
          <p:spPr>
            <a:xfrm>
              <a:off x="6804877" y="1513616"/>
              <a:ext cx="752620" cy="89969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0" name="Connettore 1 219">
              <a:extLst>
                <a:ext uri="{FF2B5EF4-FFF2-40B4-BE49-F238E27FC236}">
                  <a16:creationId xmlns:a16="http://schemas.microsoft.com/office/drawing/2014/main" id="{342880A0-B657-790B-3328-E50CA0C82EF9}"/>
                </a:ext>
              </a:extLst>
            </p:cNvPr>
            <p:cNvCxnSpPr>
              <a:cxnSpLocks/>
              <a:stCxn id="209" idx="6"/>
              <a:endCxn id="215" idx="2"/>
            </p:cNvCxnSpPr>
            <p:nvPr/>
          </p:nvCxnSpPr>
          <p:spPr>
            <a:xfrm>
              <a:off x="6804877" y="1513616"/>
              <a:ext cx="752620" cy="152692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2" name="Connettore 1 221">
              <a:extLst>
                <a:ext uri="{FF2B5EF4-FFF2-40B4-BE49-F238E27FC236}">
                  <a16:creationId xmlns:a16="http://schemas.microsoft.com/office/drawing/2014/main" id="{E4F63A1F-D3CF-E0BA-DA62-0F2EAE8611BA}"/>
                </a:ext>
              </a:extLst>
            </p:cNvPr>
            <p:cNvCxnSpPr>
              <a:cxnSpLocks/>
              <a:stCxn id="210" idx="6"/>
              <a:endCxn id="212" idx="2"/>
            </p:cNvCxnSpPr>
            <p:nvPr/>
          </p:nvCxnSpPr>
          <p:spPr>
            <a:xfrm flipV="1">
              <a:off x="6804877" y="1100907"/>
              <a:ext cx="757333" cy="94896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3" name="Connettore 1 222">
              <a:extLst>
                <a:ext uri="{FF2B5EF4-FFF2-40B4-BE49-F238E27FC236}">
                  <a16:creationId xmlns:a16="http://schemas.microsoft.com/office/drawing/2014/main" id="{258D9152-8FB8-9DD4-BED3-4C53BA3B618A}"/>
                </a:ext>
              </a:extLst>
            </p:cNvPr>
            <p:cNvCxnSpPr>
              <a:cxnSpLocks/>
              <a:stCxn id="211" idx="6"/>
              <a:endCxn id="212" idx="2"/>
            </p:cNvCxnSpPr>
            <p:nvPr/>
          </p:nvCxnSpPr>
          <p:spPr>
            <a:xfrm flipV="1">
              <a:off x="6804877" y="1100907"/>
              <a:ext cx="757333" cy="148523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4" name="Connettore 1 223">
              <a:extLst>
                <a:ext uri="{FF2B5EF4-FFF2-40B4-BE49-F238E27FC236}">
                  <a16:creationId xmlns:a16="http://schemas.microsoft.com/office/drawing/2014/main" id="{FC4118A1-06CD-6B38-FA9B-DD88663CA844}"/>
                </a:ext>
              </a:extLst>
            </p:cNvPr>
            <p:cNvCxnSpPr>
              <a:cxnSpLocks/>
              <a:stCxn id="210" idx="6"/>
              <a:endCxn id="213" idx="2"/>
            </p:cNvCxnSpPr>
            <p:nvPr/>
          </p:nvCxnSpPr>
          <p:spPr>
            <a:xfrm flipV="1">
              <a:off x="6804877" y="1779744"/>
              <a:ext cx="752620" cy="27013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5" name="Connettore 1 224">
              <a:extLst>
                <a:ext uri="{FF2B5EF4-FFF2-40B4-BE49-F238E27FC236}">
                  <a16:creationId xmlns:a16="http://schemas.microsoft.com/office/drawing/2014/main" id="{17B96827-8C8A-7D14-C0A2-676F6BD083E3}"/>
                </a:ext>
              </a:extLst>
            </p:cNvPr>
            <p:cNvCxnSpPr>
              <a:cxnSpLocks/>
              <a:stCxn id="211" idx="6"/>
              <a:endCxn id="213" idx="2"/>
            </p:cNvCxnSpPr>
            <p:nvPr/>
          </p:nvCxnSpPr>
          <p:spPr>
            <a:xfrm flipV="1">
              <a:off x="6804877" y="1779744"/>
              <a:ext cx="752620" cy="80639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6" name="Connettore 1 225">
              <a:extLst>
                <a:ext uri="{FF2B5EF4-FFF2-40B4-BE49-F238E27FC236}">
                  <a16:creationId xmlns:a16="http://schemas.microsoft.com/office/drawing/2014/main" id="{CCF77721-3420-7E4C-EF58-1043700F2402}"/>
                </a:ext>
              </a:extLst>
            </p:cNvPr>
            <p:cNvCxnSpPr>
              <a:cxnSpLocks/>
              <a:stCxn id="210" idx="6"/>
              <a:endCxn id="214" idx="2"/>
            </p:cNvCxnSpPr>
            <p:nvPr/>
          </p:nvCxnSpPr>
          <p:spPr>
            <a:xfrm>
              <a:off x="6804877" y="2049876"/>
              <a:ext cx="752620" cy="36343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7" name="Connettore 1 226">
              <a:extLst>
                <a:ext uri="{FF2B5EF4-FFF2-40B4-BE49-F238E27FC236}">
                  <a16:creationId xmlns:a16="http://schemas.microsoft.com/office/drawing/2014/main" id="{333CF995-7658-6945-333B-38647177FDD7}"/>
                </a:ext>
              </a:extLst>
            </p:cNvPr>
            <p:cNvCxnSpPr>
              <a:cxnSpLocks/>
              <a:stCxn id="211" idx="6"/>
              <a:endCxn id="214" idx="2"/>
            </p:cNvCxnSpPr>
            <p:nvPr/>
          </p:nvCxnSpPr>
          <p:spPr>
            <a:xfrm flipV="1">
              <a:off x="6804877" y="2413312"/>
              <a:ext cx="752620" cy="1728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8" name="Connettore 1 227">
              <a:extLst>
                <a:ext uri="{FF2B5EF4-FFF2-40B4-BE49-F238E27FC236}">
                  <a16:creationId xmlns:a16="http://schemas.microsoft.com/office/drawing/2014/main" id="{AA0FD70E-A58D-8C79-8A2F-293E8C104A9B}"/>
                </a:ext>
              </a:extLst>
            </p:cNvPr>
            <p:cNvCxnSpPr>
              <a:cxnSpLocks/>
              <a:stCxn id="210" idx="6"/>
              <a:endCxn id="215" idx="2"/>
            </p:cNvCxnSpPr>
            <p:nvPr/>
          </p:nvCxnSpPr>
          <p:spPr>
            <a:xfrm>
              <a:off x="6804877" y="2049876"/>
              <a:ext cx="752620" cy="99066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9" name="Connettore 1 228">
              <a:extLst>
                <a:ext uri="{FF2B5EF4-FFF2-40B4-BE49-F238E27FC236}">
                  <a16:creationId xmlns:a16="http://schemas.microsoft.com/office/drawing/2014/main" id="{F9BAB273-E0BF-C98D-A6B2-0439066C093C}"/>
                </a:ext>
              </a:extLst>
            </p:cNvPr>
            <p:cNvCxnSpPr>
              <a:cxnSpLocks/>
              <a:stCxn id="211" idx="6"/>
              <a:endCxn id="215" idx="2"/>
            </p:cNvCxnSpPr>
            <p:nvPr/>
          </p:nvCxnSpPr>
          <p:spPr>
            <a:xfrm>
              <a:off x="6804877" y="2586137"/>
              <a:ext cx="752620" cy="45440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1" name="Connettore 1 230">
              <a:extLst>
                <a:ext uri="{FF2B5EF4-FFF2-40B4-BE49-F238E27FC236}">
                  <a16:creationId xmlns:a16="http://schemas.microsoft.com/office/drawing/2014/main" id="{CFC1FB69-C04C-7A57-0ECE-A0990CCA88FF}"/>
                </a:ext>
              </a:extLst>
            </p:cNvPr>
            <p:cNvCxnSpPr>
              <a:cxnSpLocks/>
              <a:stCxn id="213" idx="6"/>
              <a:endCxn id="232" idx="1"/>
            </p:cNvCxnSpPr>
            <p:nvPr/>
          </p:nvCxnSpPr>
          <p:spPr>
            <a:xfrm flipV="1">
              <a:off x="7815067" y="1601348"/>
              <a:ext cx="278542" cy="178396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32" name="Rettangolo con angoli arrotondati 231">
              <a:extLst>
                <a:ext uri="{FF2B5EF4-FFF2-40B4-BE49-F238E27FC236}">
                  <a16:creationId xmlns:a16="http://schemas.microsoft.com/office/drawing/2014/main" id="{01D274D6-3133-ECF7-E234-E5DE78DB5B74}"/>
                </a:ext>
              </a:extLst>
            </p:cNvPr>
            <p:cNvSpPr/>
            <p:nvPr/>
          </p:nvSpPr>
          <p:spPr>
            <a:xfrm>
              <a:off x="8093609" y="1474770"/>
              <a:ext cx="257570" cy="2531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446400"/>
              <a:r>
                <a:rPr lang="en-US" sz="1000" dirty="0">
                  <a:solidFill>
                    <a:schemeClr val="tx1"/>
                  </a:solidFill>
                </a:rPr>
                <a:t>ln𝞂</a:t>
              </a:r>
            </a:p>
          </p:txBody>
        </p:sp>
        <p:sp>
          <p:nvSpPr>
            <p:cNvPr id="233" name="Ovale 232">
              <a:extLst>
                <a:ext uri="{FF2B5EF4-FFF2-40B4-BE49-F238E27FC236}">
                  <a16:creationId xmlns:a16="http://schemas.microsoft.com/office/drawing/2014/main" id="{648B1FBC-5BE2-B46D-09E4-1F5E0DC6F591}"/>
                </a:ext>
              </a:extLst>
            </p:cNvPr>
            <p:cNvSpPr/>
            <p:nvPr/>
          </p:nvSpPr>
          <p:spPr>
            <a:xfrm>
              <a:off x="8483370" y="1473491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5" name="Connettore 1 234">
              <a:extLst>
                <a:ext uri="{FF2B5EF4-FFF2-40B4-BE49-F238E27FC236}">
                  <a16:creationId xmlns:a16="http://schemas.microsoft.com/office/drawing/2014/main" id="{5BA7405B-AF30-D2CA-B22C-925A50A309E0}"/>
                </a:ext>
              </a:extLst>
            </p:cNvPr>
            <p:cNvCxnSpPr>
              <a:cxnSpLocks/>
              <a:stCxn id="232" idx="3"/>
              <a:endCxn id="233" idx="2"/>
            </p:cNvCxnSpPr>
            <p:nvPr/>
          </p:nvCxnSpPr>
          <p:spPr>
            <a:xfrm flipV="1">
              <a:off x="8351179" y="1600070"/>
              <a:ext cx="132191" cy="127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7" name="Connettore 1 236">
              <a:extLst>
                <a:ext uri="{FF2B5EF4-FFF2-40B4-BE49-F238E27FC236}">
                  <a16:creationId xmlns:a16="http://schemas.microsoft.com/office/drawing/2014/main" id="{C2E66CB4-EBA2-8C66-5ED6-839D6828A9F1}"/>
                </a:ext>
              </a:extLst>
            </p:cNvPr>
            <p:cNvCxnSpPr>
              <a:cxnSpLocks/>
              <a:stCxn id="213" idx="6"/>
              <a:endCxn id="238" idx="1"/>
            </p:cNvCxnSpPr>
            <p:nvPr/>
          </p:nvCxnSpPr>
          <p:spPr>
            <a:xfrm>
              <a:off x="7815067" y="1779744"/>
              <a:ext cx="278543" cy="121942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38" name="Rettangolo con angoli arrotondati 237">
              <a:extLst>
                <a:ext uri="{FF2B5EF4-FFF2-40B4-BE49-F238E27FC236}">
                  <a16:creationId xmlns:a16="http://schemas.microsoft.com/office/drawing/2014/main" id="{F48217D9-9588-D1AF-0465-1CBE03ED2226}"/>
                </a:ext>
              </a:extLst>
            </p:cNvPr>
            <p:cNvSpPr/>
            <p:nvPr/>
          </p:nvSpPr>
          <p:spPr>
            <a:xfrm>
              <a:off x="8093610" y="1774474"/>
              <a:ext cx="257570" cy="25442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ln𝞂</a:t>
              </a:r>
            </a:p>
          </p:txBody>
        </p:sp>
        <p:sp>
          <p:nvSpPr>
            <p:cNvPr id="239" name="Ovale 238">
              <a:extLst>
                <a:ext uri="{FF2B5EF4-FFF2-40B4-BE49-F238E27FC236}">
                  <a16:creationId xmlns:a16="http://schemas.microsoft.com/office/drawing/2014/main" id="{6566F08C-015F-9AB5-84DC-C07284837FD7}"/>
                </a:ext>
              </a:extLst>
            </p:cNvPr>
            <p:cNvSpPr/>
            <p:nvPr/>
          </p:nvSpPr>
          <p:spPr>
            <a:xfrm>
              <a:off x="8483370" y="1774148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1" name="Connettore 1 240">
              <a:extLst>
                <a:ext uri="{FF2B5EF4-FFF2-40B4-BE49-F238E27FC236}">
                  <a16:creationId xmlns:a16="http://schemas.microsoft.com/office/drawing/2014/main" id="{B5E683FF-2458-5B9A-9F3B-2478CFD68C3C}"/>
                </a:ext>
              </a:extLst>
            </p:cNvPr>
            <p:cNvCxnSpPr>
              <a:cxnSpLocks/>
              <a:stCxn id="238" idx="3"/>
              <a:endCxn id="239" idx="2"/>
            </p:cNvCxnSpPr>
            <p:nvPr/>
          </p:nvCxnSpPr>
          <p:spPr>
            <a:xfrm flipV="1">
              <a:off x="8351180" y="1900726"/>
              <a:ext cx="132189" cy="96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3" name="Connettore 1 242">
              <a:extLst>
                <a:ext uri="{FF2B5EF4-FFF2-40B4-BE49-F238E27FC236}">
                  <a16:creationId xmlns:a16="http://schemas.microsoft.com/office/drawing/2014/main" id="{B1B9307A-861C-FA4D-4A87-BCEA91575DD3}"/>
                </a:ext>
              </a:extLst>
            </p:cNvPr>
            <p:cNvCxnSpPr>
              <a:cxnSpLocks/>
              <a:endCxn id="244" idx="1"/>
            </p:cNvCxnSpPr>
            <p:nvPr/>
          </p:nvCxnSpPr>
          <p:spPr>
            <a:xfrm flipV="1">
              <a:off x="7813539" y="2237308"/>
              <a:ext cx="278542" cy="178396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44" name="Rettangolo con angoli arrotondati 243">
              <a:extLst>
                <a:ext uri="{FF2B5EF4-FFF2-40B4-BE49-F238E27FC236}">
                  <a16:creationId xmlns:a16="http://schemas.microsoft.com/office/drawing/2014/main" id="{ED10222B-93FE-8F78-4128-8AF8A7CA2DAD}"/>
                </a:ext>
              </a:extLst>
            </p:cNvPr>
            <p:cNvSpPr/>
            <p:nvPr/>
          </p:nvSpPr>
          <p:spPr>
            <a:xfrm>
              <a:off x="8092081" y="2110730"/>
              <a:ext cx="257570" cy="2531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ln𝞂</a:t>
              </a:r>
            </a:p>
          </p:txBody>
        </p:sp>
        <p:sp>
          <p:nvSpPr>
            <p:cNvPr id="245" name="Ovale 244">
              <a:extLst>
                <a:ext uri="{FF2B5EF4-FFF2-40B4-BE49-F238E27FC236}">
                  <a16:creationId xmlns:a16="http://schemas.microsoft.com/office/drawing/2014/main" id="{6244FE21-9FAB-5729-8390-3F7821DAC9B4}"/>
                </a:ext>
              </a:extLst>
            </p:cNvPr>
            <p:cNvSpPr/>
            <p:nvPr/>
          </p:nvSpPr>
          <p:spPr>
            <a:xfrm>
              <a:off x="8481841" y="2109452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7" name="Connettore 1 246">
              <a:extLst>
                <a:ext uri="{FF2B5EF4-FFF2-40B4-BE49-F238E27FC236}">
                  <a16:creationId xmlns:a16="http://schemas.microsoft.com/office/drawing/2014/main" id="{F5229A71-D3AA-F18C-5432-1118E205B4B6}"/>
                </a:ext>
              </a:extLst>
            </p:cNvPr>
            <p:cNvCxnSpPr>
              <a:cxnSpLocks/>
              <a:stCxn id="244" idx="3"/>
              <a:endCxn id="245" idx="2"/>
            </p:cNvCxnSpPr>
            <p:nvPr/>
          </p:nvCxnSpPr>
          <p:spPr>
            <a:xfrm flipV="1">
              <a:off x="8349651" y="2236030"/>
              <a:ext cx="132191" cy="127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9" name="Connettore 1 248">
              <a:extLst>
                <a:ext uri="{FF2B5EF4-FFF2-40B4-BE49-F238E27FC236}">
                  <a16:creationId xmlns:a16="http://schemas.microsoft.com/office/drawing/2014/main" id="{3D074E46-1701-418B-AB8C-008AC8D23940}"/>
                </a:ext>
              </a:extLst>
            </p:cNvPr>
            <p:cNvCxnSpPr>
              <a:cxnSpLocks/>
              <a:endCxn id="250" idx="1"/>
            </p:cNvCxnSpPr>
            <p:nvPr/>
          </p:nvCxnSpPr>
          <p:spPr>
            <a:xfrm>
              <a:off x="7813539" y="2415705"/>
              <a:ext cx="278543" cy="121942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0" name="Rettangolo con angoli arrotondati 249">
              <a:extLst>
                <a:ext uri="{FF2B5EF4-FFF2-40B4-BE49-F238E27FC236}">
                  <a16:creationId xmlns:a16="http://schemas.microsoft.com/office/drawing/2014/main" id="{7F03CA6D-62D5-06A0-EE49-085636396336}"/>
                </a:ext>
              </a:extLst>
            </p:cNvPr>
            <p:cNvSpPr/>
            <p:nvPr/>
          </p:nvSpPr>
          <p:spPr>
            <a:xfrm>
              <a:off x="8092082" y="2410435"/>
              <a:ext cx="257570" cy="25442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ln𝞂</a:t>
              </a:r>
            </a:p>
          </p:txBody>
        </p:sp>
        <p:sp>
          <p:nvSpPr>
            <p:cNvPr id="251" name="Ovale 250">
              <a:extLst>
                <a:ext uri="{FF2B5EF4-FFF2-40B4-BE49-F238E27FC236}">
                  <a16:creationId xmlns:a16="http://schemas.microsoft.com/office/drawing/2014/main" id="{5315F6A5-C4F7-79DC-4FE7-CBCCD8D456AD}"/>
                </a:ext>
              </a:extLst>
            </p:cNvPr>
            <p:cNvSpPr/>
            <p:nvPr/>
          </p:nvSpPr>
          <p:spPr>
            <a:xfrm>
              <a:off x="8481841" y="2410109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53" name="Connettore 1 252">
              <a:extLst>
                <a:ext uri="{FF2B5EF4-FFF2-40B4-BE49-F238E27FC236}">
                  <a16:creationId xmlns:a16="http://schemas.microsoft.com/office/drawing/2014/main" id="{07C74F21-721B-4AB4-AE6B-C4DB507B081D}"/>
                </a:ext>
              </a:extLst>
            </p:cNvPr>
            <p:cNvCxnSpPr>
              <a:cxnSpLocks/>
              <a:stCxn id="250" idx="3"/>
              <a:endCxn id="251" idx="2"/>
            </p:cNvCxnSpPr>
            <p:nvPr/>
          </p:nvCxnSpPr>
          <p:spPr>
            <a:xfrm flipV="1">
              <a:off x="8349652" y="2536687"/>
              <a:ext cx="132189" cy="96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5" name="Connettore 1 254">
              <a:extLst>
                <a:ext uri="{FF2B5EF4-FFF2-40B4-BE49-F238E27FC236}">
                  <a16:creationId xmlns:a16="http://schemas.microsoft.com/office/drawing/2014/main" id="{FFADF31C-2798-C47F-BDFA-43132D7B8B52}"/>
                </a:ext>
              </a:extLst>
            </p:cNvPr>
            <p:cNvCxnSpPr>
              <a:cxnSpLocks/>
              <a:endCxn id="256" idx="1"/>
            </p:cNvCxnSpPr>
            <p:nvPr/>
          </p:nvCxnSpPr>
          <p:spPr>
            <a:xfrm flipV="1">
              <a:off x="7818286" y="2865346"/>
              <a:ext cx="278542" cy="178396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6" name="Rettangolo con angoli arrotondati 255">
              <a:extLst>
                <a:ext uri="{FF2B5EF4-FFF2-40B4-BE49-F238E27FC236}">
                  <a16:creationId xmlns:a16="http://schemas.microsoft.com/office/drawing/2014/main" id="{CD867763-AADD-2F03-8CF9-8C6949E3661A}"/>
                </a:ext>
              </a:extLst>
            </p:cNvPr>
            <p:cNvSpPr/>
            <p:nvPr/>
          </p:nvSpPr>
          <p:spPr>
            <a:xfrm>
              <a:off x="8096828" y="2738767"/>
              <a:ext cx="257570" cy="2531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ln𝞂</a:t>
              </a:r>
            </a:p>
          </p:txBody>
        </p:sp>
        <p:sp>
          <p:nvSpPr>
            <p:cNvPr id="257" name="Ovale 256">
              <a:extLst>
                <a:ext uri="{FF2B5EF4-FFF2-40B4-BE49-F238E27FC236}">
                  <a16:creationId xmlns:a16="http://schemas.microsoft.com/office/drawing/2014/main" id="{35C34043-4334-1CCA-D548-A247C6CD11C8}"/>
                </a:ext>
              </a:extLst>
            </p:cNvPr>
            <p:cNvSpPr/>
            <p:nvPr/>
          </p:nvSpPr>
          <p:spPr>
            <a:xfrm>
              <a:off x="8486589" y="2737489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9" name="Connettore 1 258">
              <a:extLst>
                <a:ext uri="{FF2B5EF4-FFF2-40B4-BE49-F238E27FC236}">
                  <a16:creationId xmlns:a16="http://schemas.microsoft.com/office/drawing/2014/main" id="{0D52526F-E7E8-0FDF-44C9-AEF876A891D0}"/>
                </a:ext>
              </a:extLst>
            </p:cNvPr>
            <p:cNvCxnSpPr>
              <a:cxnSpLocks/>
              <a:stCxn id="256" idx="3"/>
              <a:endCxn id="257" idx="2"/>
            </p:cNvCxnSpPr>
            <p:nvPr/>
          </p:nvCxnSpPr>
          <p:spPr>
            <a:xfrm flipV="1">
              <a:off x="8354398" y="2864067"/>
              <a:ext cx="132191" cy="127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1" name="Connettore 1 260">
              <a:extLst>
                <a:ext uri="{FF2B5EF4-FFF2-40B4-BE49-F238E27FC236}">
                  <a16:creationId xmlns:a16="http://schemas.microsoft.com/office/drawing/2014/main" id="{51992677-2B9B-DE90-311E-473BF9585A88}"/>
                </a:ext>
              </a:extLst>
            </p:cNvPr>
            <p:cNvCxnSpPr>
              <a:cxnSpLocks/>
              <a:endCxn id="262" idx="1"/>
            </p:cNvCxnSpPr>
            <p:nvPr/>
          </p:nvCxnSpPr>
          <p:spPr>
            <a:xfrm>
              <a:off x="7818286" y="3043742"/>
              <a:ext cx="278543" cy="121942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2" name="Rettangolo con angoli arrotondati 261">
              <a:extLst>
                <a:ext uri="{FF2B5EF4-FFF2-40B4-BE49-F238E27FC236}">
                  <a16:creationId xmlns:a16="http://schemas.microsoft.com/office/drawing/2014/main" id="{E0FCC311-259A-37B2-70B8-7A2FBB7F67B3}"/>
                </a:ext>
              </a:extLst>
            </p:cNvPr>
            <p:cNvSpPr/>
            <p:nvPr/>
          </p:nvSpPr>
          <p:spPr>
            <a:xfrm>
              <a:off x="8096830" y="3038472"/>
              <a:ext cx="257570" cy="25442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ln𝞂</a:t>
              </a:r>
            </a:p>
          </p:txBody>
        </p:sp>
        <p:sp>
          <p:nvSpPr>
            <p:cNvPr id="263" name="Ovale 262">
              <a:extLst>
                <a:ext uri="{FF2B5EF4-FFF2-40B4-BE49-F238E27FC236}">
                  <a16:creationId xmlns:a16="http://schemas.microsoft.com/office/drawing/2014/main" id="{0C772BD9-83D9-023B-C1EE-B028DDCEBFAF}"/>
                </a:ext>
              </a:extLst>
            </p:cNvPr>
            <p:cNvSpPr/>
            <p:nvPr/>
          </p:nvSpPr>
          <p:spPr>
            <a:xfrm>
              <a:off x="8486589" y="3038146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5" name="Connettore 1 264">
              <a:extLst>
                <a:ext uri="{FF2B5EF4-FFF2-40B4-BE49-F238E27FC236}">
                  <a16:creationId xmlns:a16="http://schemas.microsoft.com/office/drawing/2014/main" id="{1977E390-D1C0-31F0-75C5-F93FC8983A8F}"/>
                </a:ext>
              </a:extLst>
            </p:cNvPr>
            <p:cNvCxnSpPr>
              <a:cxnSpLocks/>
              <a:stCxn id="262" idx="3"/>
              <a:endCxn id="263" idx="2"/>
            </p:cNvCxnSpPr>
            <p:nvPr/>
          </p:nvCxnSpPr>
          <p:spPr>
            <a:xfrm flipV="1">
              <a:off x="8354400" y="3164724"/>
              <a:ext cx="132189" cy="96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63" name="Gruppo 62">
              <a:extLst>
                <a:ext uri="{FF2B5EF4-FFF2-40B4-BE49-F238E27FC236}">
                  <a16:creationId xmlns:a16="http://schemas.microsoft.com/office/drawing/2014/main" id="{513C401C-52D3-4589-3181-BBC2AAA8F853}"/>
                </a:ext>
              </a:extLst>
            </p:cNvPr>
            <p:cNvGrpSpPr/>
            <p:nvPr/>
          </p:nvGrpSpPr>
          <p:grpSpPr>
            <a:xfrm>
              <a:off x="8739411" y="1473490"/>
              <a:ext cx="571537" cy="1818895"/>
              <a:chOff x="8227552" y="3760199"/>
              <a:chExt cx="571537" cy="1818895"/>
            </a:xfrm>
            <a:noFill/>
          </p:grpSpPr>
          <p:sp>
            <p:nvSpPr>
              <p:cNvPr id="234" name="Rettangolo con angoli arrotondati 233">
                <a:extLst>
                  <a:ext uri="{FF2B5EF4-FFF2-40B4-BE49-F238E27FC236}">
                    <a16:creationId xmlns:a16="http://schemas.microsoft.com/office/drawing/2014/main" id="{72B33533-26D5-B79D-88D2-87901475BCD6}"/>
                  </a:ext>
                </a:extLst>
              </p:cNvPr>
              <p:cNvSpPr/>
              <p:nvPr/>
            </p:nvSpPr>
            <p:spPr>
              <a:xfrm>
                <a:off x="8385300" y="3760199"/>
                <a:ext cx="257570" cy="254235"/>
              </a:xfrm>
              <a:prstGeom prst="roundRect">
                <a:avLst/>
              </a:prstGeom>
              <a:grpFill/>
              <a:ln>
                <a:solidFill>
                  <a:schemeClr val="dk1">
                    <a:alpha val="52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00" dirty="0">
                    <a:solidFill>
                      <a:schemeClr val="tx1">
                        <a:alpha val="53000"/>
                      </a:schemeClr>
                    </a:solidFill>
                  </a:rPr>
                  <a:t>ln𝞂</a:t>
                </a:r>
              </a:p>
            </p:txBody>
          </p:sp>
          <p:cxnSp>
            <p:nvCxnSpPr>
              <p:cNvPr id="236" name="Connettore 1 235">
                <a:extLst>
                  <a:ext uri="{FF2B5EF4-FFF2-40B4-BE49-F238E27FC236}">
                    <a16:creationId xmlns:a16="http://schemas.microsoft.com/office/drawing/2014/main" id="{D4AF560C-B01B-748D-CF09-E4622568D09B}"/>
                  </a:ext>
                </a:extLst>
              </p:cNvPr>
              <p:cNvCxnSpPr>
                <a:cxnSpLocks/>
                <a:stCxn id="234" idx="1"/>
                <a:endCxn id="233" idx="6"/>
              </p:cNvCxnSpPr>
              <p:nvPr/>
            </p:nvCxnSpPr>
            <p:spPr>
              <a:xfrm flipH="1" flipV="1">
                <a:off x="8229081" y="3886779"/>
                <a:ext cx="156219" cy="539"/>
              </a:xfrm>
              <a:prstGeom prst="line">
                <a:avLst/>
              </a:prstGeom>
              <a:grpFill/>
              <a:ln w="12700" cap="flat" cmpd="sng" algn="ctr">
                <a:solidFill>
                  <a:schemeClr val="dk1">
                    <a:alpha val="5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40" name="Rettangolo con angoli arrotondati 239">
                <a:extLst>
                  <a:ext uri="{FF2B5EF4-FFF2-40B4-BE49-F238E27FC236}">
                    <a16:creationId xmlns:a16="http://schemas.microsoft.com/office/drawing/2014/main" id="{77558CF0-0D40-3EA1-559C-5DF8876277F5}"/>
                  </a:ext>
                </a:extLst>
              </p:cNvPr>
              <p:cNvSpPr/>
              <p:nvPr/>
            </p:nvSpPr>
            <p:spPr>
              <a:xfrm>
                <a:off x="8385300" y="4060670"/>
                <a:ext cx="257570" cy="254426"/>
              </a:xfrm>
              <a:prstGeom prst="roundRect">
                <a:avLst/>
              </a:prstGeom>
              <a:grpFill/>
              <a:ln>
                <a:solidFill>
                  <a:schemeClr val="dk1">
                    <a:alpha val="52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00" dirty="0">
                    <a:solidFill>
                      <a:schemeClr val="tx1">
                        <a:alpha val="53000"/>
                      </a:schemeClr>
                    </a:solidFill>
                  </a:rPr>
                  <a:t>ln𝞂</a:t>
                </a:r>
              </a:p>
            </p:txBody>
          </p:sp>
          <p:cxnSp>
            <p:nvCxnSpPr>
              <p:cNvPr id="242" name="Connettore 1 241">
                <a:extLst>
                  <a:ext uri="{FF2B5EF4-FFF2-40B4-BE49-F238E27FC236}">
                    <a16:creationId xmlns:a16="http://schemas.microsoft.com/office/drawing/2014/main" id="{D5FBE0FB-3A49-505E-A4A0-3BC2329C6FD6}"/>
                  </a:ext>
                </a:extLst>
              </p:cNvPr>
              <p:cNvCxnSpPr>
                <a:cxnSpLocks/>
                <a:stCxn id="239" idx="6"/>
                <a:endCxn id="240" idx="1"/>
              </p:cNvCxnSpPr>
              <p:nvPr/>
            </p:nvCxnSpPr>
            <p:spPr>
              <a:xfrm>
                <a:off x="8229081" y="4187435"/>
                <a:ext cx="156219" cy="449"/>
              </a:xfrm>
              <a:prstGeom prst="line">
                <a:avLst/>
              </a:prstGeom>
              <a:grpFill/>
              <a:ln w="12700" cap="flat" cmpd="sng" algn="ctr">
                <a:solidFill>
                  <a:schemeClr val="dk1">
                    <a:alpha val="5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46" name="Rettangolo con angoli arrotondati 245">
                <a:extLst>
                  <a:ext uri="{FF2B5EF4-FFF2-40B4-BE49-F238E27FC236}">
                    <a16:creationId xmlns:a16="http://schemas.microsoft.com/office/drawing/2014/main" id="{9E378BD1-6740-6536-2700-ABA05AE76EEB}"/>
                  </a:ext>
                </a:extLst>
              </p:cNvPr>
              <p:cNvSpPr/>
              <p:nvPr/>
            </p:nvSpPr>
            <p:spPr>
              <a:xfrm>
                <a:off x="8383771" y="4396160"/>
                <a:ext cx="257570" cy="254235"/>
              </a:xfrm>
              <a:prstGeom prst="roundRect">
                <a:avLst/>
              </a:prstGeom>
              <a:grpFill/>
              <a:ln>
                <a:solidFill>
                  <a:schemeClr val="dk1">
                    <a:alpha val="52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00" dirty="0">
                    <a:solidFill>
                      <a:schemeClr val="tx1">
                        <a:alpha val="53000"/>
                      </a:schemeClr>
                    </a:solidFill>
                  </a:rPr>
                  <a:t>ln𝞂</a:t>
                </a:r>
              </a:p>
            </p:txBody>
          </p:sp>
          <p:cxnSp>
            <p:nvCxnSpPr>
              <p:cNvPr id="248" name="Connettore 1 247">
                <a:extLst>
                  <a:ext uri="{FF2B5EF4-FFF2-40B4-BE49-F238E27FC236}">
                    <a16:creationId xmlns:a16="http://schemas.microsoft.com/office/drawing/2014/main" id="{BD35D420-B73D-1057-20C6-08211DD08254}"/>
                  </a:ext>
                </a:extLst>
              </p:cNvPr>
              <p:cNvCxnSpPr>
                <a:cxnSpLocks/>
                <a:stCxn id="246" idx="1"/>
                <a:endCxn id="245" idx="6"/>
              </p:cNvCxnSpPr>
              <p:nvPr/>
            </p:nvCxnSpPr>
            <p:spPr>
              <a:xfrm flipH="1" flipV="1">
                <a:off x="8227552" y="4522739"/>
                <a:ext cx="156219" cy="539"/>
              </a:xfrm>
              <a:prstGeom prst="line">
                <a:avLst/>
              </a:prstGeom>
              <a:grpFill/>
              <a:ln w="12700" cap="flat" cmpd="sng" algn="ctr">
                <a:solidFill>
                  <a:schemeClr val="dk1">
                    <a:alpha val="5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52" name="Rettangolo con angoli arrotondati 251">
                <a:extLst>
                  <a:ext uri="{FF2B5EF4-FFF2-40B4-BE49-F238E27FC236}">
                    <a16:creationId xmlns:a16="http://schemas.microsoft.com/office/drawing/2014/main" id="{27C0D3EB-214E-C05B-E70C-6229D8BABDC5}"/>
                  </a:ext>
                </a:extLst>
              </p:cNvPr>
              <p:cNvSpPr/>
              <p:nvPr/>
            </p:nvSpPr>
            <p:spPr>
              <a:xfrm>
                <a:off x="8383771" y="4696631"/>
                <a:ext cx="257570" cy="254426"/>
              </a:xfrm>
              <a:prstGeom prst="roundRect">
                <a:avLst/>
              </a:prstGeom>
              <a:grpFill/>
              <a:ln>
                <a:solidFill>
                  <a:schemeClr val="dk1">
                    <a:alpha val="52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00" dirty="0">
                    <a:solidFill>
                      <a:schemeClr val="tx1">
                        <a:alpha val="53000"/>
                      </a:schemeClr>
                    </a:solidFill>
                  </a:rPr>
                  <a:t>ln𝞂</a:t>
                </a:r>
              </a:p>
            </p:txBody>
          </p:sp>
          <p:cxnSp>
            <p:nvCxnSpPr>
              <p:cNvPr id="254" name="Connettore 1 253">
                <a:extLst>
                  <a:ext uri="{FF2B5EF4-FFF2-40B4-BE49-F238E27FC236}">
                    <a16:creationId xmlns:a16="http://schemas.microsoft.com/office/drawing/2014/main" id="{FBC55FB1-4DDA-7C82-76FC-87C590101C19}"/>
                  </a:ext>
                </a:extLst>
              </p:cNvPr>
              <p:cNvCxnSpPr>
                <a:cxnSpLocks/>
                <a:stCxn id="251" idx="6"/>
                <a:endCxn id="252" idx="1"/>
              </p:cNvCxnSpPr>
              <p:nvPr/>
            </p:nvCxnSpPr>
            <p:spPr>
              <a:xfrm>
                <a:off x="8227552" y="4823396"/>
                <a:ext cx="156219" cy="449"/>
              </a:xfrm>
              <a:prstGeom prst="line">
                <a:avLst/>
              </a:prstGeom>
              <a:grpFill/>
              <a:ln w="12700" cap="flat" cmpd="sng" algn="ctr">
                <a:solidFill>
                  <a:schemeClr val="dk1">
                    <a:alpha val="5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58" name="Rettangolo con angoli arrotondati 257">
                <a:extLst>
                  <a:ext uri="{FF2B5EF4-FFF2-40B4-BE49-F238E27FC236}">
                    <a16:creationId xmlns:a16="http://schemas.microsoft.com/office/drawing/2014/main" id="{801B75CD-9A37-15D6-F6E8-06153E9C4BFB}"/>
                  </a:ext>
                </a:extLst>
              </p:cNvPr>
              <p:cNvSpPr/>
              <p:nvPr/>
            </p:nvSpPr>
            <p:spPr>
              <a:xfrm>
                <a:off x="8388519" y="5024197"/>
                <a:ext cx="257570" cy="254235"/>
              </a:xfrm>
              <a:prstGeom prst="roundRect">
                <a:avLst/>
              </a:prstGeom>
              <a:grpFill/>
              <a:ln>
                <a:solidFill>
                  <a:schemeClr val="dk1">
                    <a:alpha val="52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00" dirty="0">
                    <a:solidFill>
                      <a:schemeClr val="tx1">
                        <a:alpha val="53000"/>
                      </a:schemeClr>
                    </a:solidFill>
                  </a:rPr>
                  <a:t>ln𝞂</a:t>
                </a:r>
              </a:p>
            </p:txBody>
          </p:sp>
          <p:cxnSp>
            <p:nvCxnSpPr>
              <p:cNvPr id="260" name="Connettore 1 259">
                <a:extLst>
                  <a:ext uri="{FF2B5EF4-FFF2-40B4-BE49-F238E27FC236}">
                    <a16:creationId xmlns:a16="http://schemas.microsoft.com/office/drawing/2014/main" id="{E1233905-8CA2-63DF-3309-FD8C7451E780}"/>
                  </a:ext>
                </a:extLst>
              </p:cNvPr>
              <p:cNvCxnSpPr>
                <a:cxnSpLocks/>
                <a:stCxn id="258" idx="1"/>
                <a:endCxn id="257" idx="6"/>
              </p:cNvCxnSpPr>
              <p:nvPr/>
            </p:nvCxnSpPr>
            <p:spPr>
              <a:xfrm flipH="1" flipV="1">
                <a:off x="8232300" y="5150776"/>
                <a:ext cx="156219" cy="539"/>
              </a:xfrm>
              <a:prstGeom prst="line">
                <a:avLst/>
              </a:prstGeom>
              <a:grpFill/>
              <a:ln w="12700" cap="flat" cmpd="sng" algn="ctr">
                <a:solidFill>
                  <a:schemeClr val="dk1">
                    <a:alpha val="5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64" name="Rettangolo con angoli arrotondati 263">
                <a:extLst>
                  <a:ext uri="{FF2B5EF4-FFF2-40B4-BE49-F238E27FC236}">
                    <a16:creationId xmlns:a16="http://schemas.microsoft.com/office/drawing/2014/main" id="{4B8CB5BA-6601-7736-7A56-8C4EC729CDA5}"/>
                  </a:ext>
                </a:extLst>
              </p:cNvPr>
              <p:cNvSpPr/>
              <p:nvPr/>
            </p:nvSpPr>
            <p:spPr>
              <a:xfrm>
                <a:off x="8388519" y="5324668"/>
                <a:ext cx="257570" cy="254426"/>
              </a:xfrm>
              <a:prstGeom prst="roundRect">
                <a:avLst/>
              </a:prstGeom>
              <a:grpFill/>
              <a:ln>
                <a:solidFill>
                  <a:schemeClr val="dk1">
                    <a:alpha val="52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00" dirty="0">
                    <a:solidFill>
                      <a:schemeClr val="tx1">
                        <a:alpha val="53000"/>
                      </a:schemeClr>
                    </a:solidFill>
                  </a:rPr>
                  <a:t>ln𝞂</a:t>
                </a:r>
              </a:p>
            </p:txBody>
          </p:sp>
          <p:cxnSp>
            <p:nvCxnSpPr>
              <p:cNvPr id="266" name="Connettore 1 265">
                <a:extLst>
                  <a:ext uri="{FF2B5EF4-FFF2-40B4-BE49-F238E27FC236}">
                    <a16:creationId xmlns:a16="http://schemas.microsoft.com/office/drawing/2014/main" id="{CDE82736-1349-7633-FDE1-178E70212BDD}"/>
                  </a:ext>
                </a:extLst>
              </p:cNvPr>
              <p:cNvCxnSpPr>
                <a:cxnSpLocks/>
                <a:stCxn id="263" idx="6"/>
                <a:endCxn id="264" idx="1"/>
              </p:cNvCxnSpPr>
              <p:nvPr/>
            </p:nvCxnSpPr>
            <p:spPr>
              <a:xfrm>
                <a:off x="8232300" y="5451433"/>
                <a:ext cx="156219" cy="44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dk1">
                    <a:alpha val="5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79" name="Connettore 1 278">
                <a:extLst>
                  <a:ext uri="{FF2B5EF4-FFF2-40B4-BE49-F238E27FC236}">
                    <a16:creationId xmlns:a16="http://schemas.microsoft.com/office/drawing/2014/main" id="{836ABB76-2E02-7BBB-C150-6691AF0BAE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42870" y="3886240"/>
                <a:ext cx="156219" cy="539"/>
              </a:xfrm>
              <a:prstGeom prst="line">
                <a:avLst/>
              </a:prstGeom>
              <a:grpFill/>
              <a:ln w="9525" cap="flat" cmpd="sng" algn="ctr">
                <a:solidFill>
                  <a:schemeClr val="dk1">
                    <a:alpha val="52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80" name="Connettore 1 279">
                <a:extLst>
                  <a:ext uri="{FF2B5EF4-FFF2-40B4-BE49-F238E27FC236}">
                    <a16:creationId xmlns:a16="http://schemas.microsoft.com/office/drawing/2014/main" id="{260172E3-A6FA-6C99-CB15-6B26A8A534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42870" y="4195453"/>
                <a:ext cx="156219" cy="539"/>
              </a:xfrm>
              <a:prstGeom prst="line">
                <a:avLst/>
              </a:prstGeom>
              <a:grpFill/>
              <a:ln w="9525" cap="flat" cmpd="sng" algn="ctr">
                <a:solidFill>
                  <a:schemeClr val="dk1">
                    <a:alpha val="52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81" name="Connettore 1 280">
                <a:extLst>
                  <a:ext uri="{FF2B5EF4-FFF2-40B4-BE49-F238E27FC236}">
                    <a16:creationId xmlns:a16="http://schemas.microsoft.com/office/drawing/2014/main" id="{229B63C4-F5AA-8CA6-B50A-89AEE4B47D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30167" y="4516804"/>
                <a:ext cx="156219" cy="539"/>
              </a:xfrm>
              <a:prstGeom prst="line">
                <a:avLst/>
              </a:prstGeom>
              <a:grpFill/>
              <a:ln w="9525" cap="flat" cmpd="sng" algn="ctr">
                <a:solidFill>
                  <a:schemeClr val="dk1">
                    <a:alpha val="52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82" name="Connettore 1 281">
                <a:extLst>
                  <a:ext uri="{FF2B5EF4-FFF2-40B4-BE49-F238E27FC236}">
                    <a16:creationId xmlns:a16="http://schemas.microsoft.com/office/drawing/2014/main" id="{038C5250-320D-E97C-DEA3-FF93141F8F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41341" y="4822533"/>
                <a:ext cx="156219" cy="539"/>
              </a:xfrm>
              <a:prstGeom prst="line">
                <a:avLst/>
              </a:prstGeom>
              <a:grpFill/>
              <a:ln w="9525" cap="flat" cmpd="sng" algn="ctr">
                <a:solidFill>
                  <a:schemeClr val="dk1">
                    <a:alpha val="52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83" name="Connettore 1 282">
                <a:extLst>
                  <a:ext uri="{FF2B5EF4-FFF2-40B4-BE49-F238E27FC236}">
                    <a16:creationId xmlns:a16="http://schemas.microsoft.com/office/drawing/2014/main" id="{B830661E-39BC-F8BF-A6AD-3C07511EA3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41341" y="5150237"/>
                <a:ext cx="156219" cy="539"/>
              </a:xfrm>
              <a:prstGeom prst="line">
                <a:avLst/>
              </a:prstGeom>
              <a:grpFill/>
              <a:ln w="9525" cap="flat" cmpd="sng" algn="ctr">
                <a:solidFill>
                  <a:schemeClr val="dk1">
                    <a:alpha val="52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84" name="Connettore 1 283">
                <a:extLst>
                  <a:ext uri="{FF2B5EF4-FFF2-40B4-BE49-F238E27FC236}">
                    <a16:creationId xmlns:a16="http://schemas.microsoft.com/office/drawing/2014/main" id="{FF080EA4-1640-7C1C-EFFE-07FB783795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41341" y="5451109"/>
                <a:ext cx="156219" cy="539"/>
              </a:xfrm>
              <a:prstGeom prst="line">
                <a:avLst/>
              </a:prstGeom>
              <a:grpFill/>
              <a:ln w="9525" cap="flat" cmpd="sng" algn="ctr">
                <a:solidFill>
                  <a:schemeClr val="dk1">
                    <a:alpha val="52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288" name="Ovale 287">
              <a:extLst>
                <a:ext uri="{FF2B5EF4-FFF2-40B4-BE49-F238E27FC236}">
                  <a16:creationId xmlns:a16="http://schemas.microsoft.com/office/drawing/2014/main" id="{0DD463E9-52CB-D3E4-194C-8ABBEEC1BED8}"/>
                </a:ext>
              </a:extLst>
            </p:cNvPr>
            <p:cNvSpPr/>
            <p:nvPr/>
          </p:nvSpPr>
          <p:spPr>
            <a:xfrm>
              <a:off x="9741792" y="1488014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e 288">
              <a:extLst>
                <a:ext uri="{FF2B5EF4-FFF2-40B4-BE49-F238E27FC236}">
                  <a16:creationId xmlns:a16="http://schemas.microsoft.com/office/drawing/2014/main" id="{83134D64-83C2-EEE8-6D55-DF068F68EB85}"/>
                </a:ext>
              </a:extLst>
            </p:cNvPr>
            <p:cNvSpPr/>
            <p:nvPr/>
          </p:nvSpPr>
          <p:spPr>
            <a:xfrm>
              <a:off x="9741792" y="1754409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e 289">
              <a:extLst>
                <a:ext uri="{FF2B5EF4-FFF2-40B4-BE49-F238E27FC236}">
                  <a16:creationId xmlns:a16="http://schemas.microsoft.com/office/drawing/2014/main" id="{5AC85A0D-1CFC-6361-FC6D-9C1C540B2D50}"/>
                </a:ext>
              </a:extLst>
            </p:cNvPr>
            <p:cNvSpPr/>
            <p:nvPr/>
          </p:nvSpPr>
          <p:spPr>
            <a:xfrm>
              <a:off x="9749146" y="2102563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e 290">
              <a:extLst>
                <a:ext uri="{FF2B5EF4-FFF2-40B4-BE49-F238E27FC236}">
                  <a16:creationId xmlns:a16="http://schemas.microsoft.com/office/drawing/2014/main" id="{D28C3F13-B88D-89CA-186C-61CCA73BFFEA}"/>
                </a:ext>
              </a:extLst>
            </p:cNvPr>
            <p:cNvSpPr/>
            <p:nvPr/>
          </p:nvSpPr>
          <p:spPr>
            <a:xfrm>
              <a:off x="9749146" y="2378143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e 291">
              <a:extLst>
                <a:ext uri="{FF2B5EF4-FFF2-40B4-BE49-F238E27FC236}">
                  <a16:creationId xmlns:a16="http://schemas.microsoft.com/office/drawing/2014/main" id="{C012149B-4842-836A-83FA-B294EFD1DB24}"/>
                </a:ext>
              </a:extLst>
            </p:cNvPr>
            <p:cNvSpPr/>
            <p:nvPr/>
          </p:nvSpPr>
          <p:spPr>
            <a:xfrm>
              <a:off x="9756865" y="2684553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e 292">
              <a:extLst>
                <a:ext uri="{FF2B5EF4-FFF2-40B4-BE49-F238E27FC236}">
                  <a16:creationId xmlns:a16="http://schemas.microsoft.com/office/drawing/2014/main" id="{68FFF559-4DAA-FA07-5DE0-9DE401A45C69}"/>
                </a:ext>
              </a:extLst>
            </p:cNvPr>
            <p:cNvSpPr/>
            <p:nvPr/>
          </p:nvSpPr>
          <p:spPr>
            <a:xfrm>
              <a:off x="9756865" y="2960134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6" name="Connettore 1 295">
              <a:extLst>
                <a:ext uri="{FF2B5EF4-FFF2-40B4-BE49-F238E27FC236}">
                  <a16:creationId xmlns:a16="http://schemas.microsoft.com/office/drawing/2014/main" id="{8B534B85-6FC9-B9D9-C9E9-CA7731D49351}"/>
                </a:ext>
              </a:extLst>
            </p:cNvPr>
            <p:cNvCxnSpPr>
              <a:cxnSpLocks/>
              <a:stCxn id="288" idx="6"/>
              <a:endCxn id="297" idx="2"/>
            </p:cNvCxnSpPr>
            <p:nvPr/>
          </p:nvCxnSpPr>
          <p:spPr>
            <a:xfrm>
              <a:off x="9999362" y="1614592"/>
              <a:ext cx="652759" cy="494859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7" name="Ovale 296">
              <a:extLst>
                <a:ext uri="{FF2B5EF4-FFF2-40B4-BE49-F238E27FC236}">
                  <a16:creationId xmlns:a16="http://schemas.microsoft.com/office/drawing/2014/main" id="{D51CE003-2008-B3FA-C941-419BB58AA1BC}"/>
                </a:ext>
              </a:extLst>
            </p:cNvPr>
            <p:cNvSpPr/>
            <p:nvPr/>
          </p:nvSpPr>
          <p:spPr>
            <a:xfrm>
              <a:off x="10652121" y="1935663"/>
              <a:ext cx="371319" cy="34757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98" name="Connettore 1 297">
              <a:extLst>
                <a:ext uri="{FF2B5EF4-FFF2-40B4-BE49-F238E27FC236}">
                  <a16:creationId xmlns:a16="http://schemas.microsoft.com/office/drawing/2014/main" id="{A3EE521D-5505-C3D8-84B6-13723E767F88}"/>
                </a:ext>
              </a:extLst>
            </p:cNvPr>
            <p:cNvCxnSpPr>
              <a:cxnSpLocks/>
              <a:stCxn id="289" idx="6"/>
              <a:endCxn id="297" idx="2"/>
            </p:cNvCxnSpPr>
            <p:nvPr/>
          </p:nvCxnSpPr>
          <p:spPr>
            <a:xfrm>
              <a:off x="9999362" y="1880987"/>
              <a:ext cx="652759" cy="228464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9" name="Connettore 1 298">
              <a:extLst>
                <a:ext uri="{FF2B5EF4-FFF2-40B4-BE49-F238E27FC236}">
                  <a16:creationId xmlns:a16="http://schemas.microsoft.com/office/drawing/2014/main" id="{D8A32301-2109-3464-09DD-5C65F8C390EF}"/>
                </a:ext>
              </a:extLst>
            </p:cNvPr>
            <p:cNvCxnSpPr>
              <a:cxnSpLocks/>
              <a:stCxn id="290" idx="6"/>
              <a:endCxn id="297" idx="2"/>
            </p:cNvCxnSpPr>
            <p:nvPr/>
          </p:nvCxnSpPr>
          <p:spPr>
            <a:xfrm flipV="1">
              <a:off x="10006716" y="2109451"/>
              <a:ext cx="645405" cy="119690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0" name="Connettore 1 299">
              <a:extLst>
                <a:ext uri="{FF2B5EF4-FFF2-40B4-BE49-F238E27FC236}">
                  <a16:creationId xmlns:a16="http://schemas.microsoft.com/office/drawing/2014/main" id="{11569427-588F-EE27-7349-4C0F5A7E912E}"/>
                </a:ext>
              </a:extLst>
            </p:cNvPr>
            <p:cNvCxnSpPr>
              <a:cxnSpLocks/>
              <a:stCxn id="291" idx="6"/>
              <a:endCxn id="297" idx="2"/>
            </p:cNvCxnSpPr>
            <p:nvPr/>
          </p:nvCxnSpPr>
          <p:spPr>
            <a:xfrm flipV="1">
              <a:off x="10006716" y="2109451"/>
              <a:ext cx="645405" cy="395270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1" name="Connettore 1 300">
              <a:extLst>
                <a:ext uri="{FF2B5EF4-FFF2-40B4-BE49-F238E27FC236}">
                  <a16:creationId xmlns:a16="http://schemas.microsoft.com/office/drawing/2014/main" id="{CBD5EE0F-6077-76C0-7CB4-D57040D5AA50}"/>
                </a:ext>
              </a:extLst>
            </p:cNvPr>
            <p:cNvCxnSpPr>
              <a:cxnSpLocks/>
              <a:stCxn id="292" idx="6"/>
              <a:endCxn id="297" idx="2"/>
            </p:cNvCxnSpPr>
            <p:nvPr/>
          </p:nvCxnSpPr>
          <p:spPr>
            <a:xfrm flipV="1">
              <a:off x="10014435" y="2109451"/>
              <a:ext cx="637686" cy="701680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2" name="Connettore 1 301">
              <a:extLst>
                <a:ext uri="{FF2B5EF4-FFF2-40B4-BE49-F238E27FC236}">
                  <a16:creationId xmlns:a16="http://schemas.microsoft.com/office/drawing/2014/main" id="{B8719094-3216-EE3F-18A1-67506F807932}"/>
                </a:ext>
              </a:extLst>
            </p:cNvPr>
            <p:cNvCxnSpPr>
              <a:cxnSpLocks/>
              <a:stCxn id="293" idx="6"/>
              <a:endCxn id="297" idx="2"/>
            </p:cNvCxnSpPr>
            <p:nvPr/>
          </p:nvCxnSpPr>
          <p:spPr>
            <a:xfrm flipV="1">
              <a:off x="10014435" y="2109451"/>
              <a:ext cx="637686" cy="977261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5" name="Figura a mano libera 304">
              <a:extLst>
                <a:ext uri="{FF2B5EF4-FFF2-40B4-BE49-F238E27FC236}">
                  <a16:creationId xmlns:a16="http://schemas.microsoft.com/office/drawing/2014/main" id="{FF732284-46F1-758F-D49C-463F3D8B3558}"/>
                </a:ext>
              </a:extLst>
            </p:cNvPr>
            <p:cNvSpPr/>
            <p:nvPr/>
          </p:nvSpPr>
          <p:spPr>
            <a:xfrm>
              <a:off x="7817407" y="974329"/>
              <a:ext cx="2834714" cy="1121436"/>
            </a:xfrm>
            <a:custGeom>
              <a:avLst/>
              <a:gdLst>
                <a:gd name="connsiteX0" fmla="*/ 0 w 2040147"/>
                <a:gd name="connsiteY0" fmla="*/ 41919 h 930440"/>
                <a:gd name="connsiteX1" fmla="*/ 1393166 w 2040147"/>
                <a:gd name="connsiteY1" fmla="*/ 102304 h 930440"/>
                <a:gd name="connsiteX2" fmla="*/ 2040147 w 2040147"/>
                <a:gd name="connsiteY2" fmla="*/ 930440 h 930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0147" h="930440">
                  <a:moveTo>
                    <a:pt x="0" y="41919"/>
                  </a:moveTo>
                  <a:cubicBezTo>
                    <a:pt x="526571" y="-1932"/>
                    <a:pt x="1053142" y="-45783"/>
                    <a:pt x="1393166" y="102304"/>
                  </a:cubicBezTo>
                  <a:cubicBezTo>
                    <a:pt x="1733190" y="250391"/>
                    <a:pt x="1886668" y="590415"/>
                    <a:pt x="2040147" y="930440"/>
                  </a:cubicBezTo>
                </a:path>
              </a:pathLst>
            </a:cu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ttangolo con angoli arrotondati 305">
              <a:extLst>
                <a:ext uri="{FF2B5EF4-FFF2-40B4-BE49-F238E27FC236}">
                  <a16:creationId xmlns:a16="http://schemas.microsoft.com/office/drawing/2014/main" id="{D280E166-F211-DC04-B34E-F322D76252DB}"/>
                </a:ext>
              </a:extLst>
            </p:cNvPr>
            <p:cNvSpPr/>
            <p:nvPr/>
          </p:nvSpPr>
          <p:spPr>
            <a:xfrm>
              <a:off x="11247732" y="1937568"/>
              <a:ext cx="313888" cy="3367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𝞂</a:t>
              </a:r>
            </a:p>
          </p:txBody>
        </p:sp>
        <p:cxnSp>
          <p:nvCxnSpPr>
            <p:cNvPr id="307" name="Connettore 1 306">
              <a:extLst>
                <a:ext uri="{FF2B5EF4-FFF2-40B4-BE49-F238E27FC236}">
                  <a16:creationId xmlns:a16="http://schemas.microsoft.com/office/drawing/2014/main" id="{7E36CFCD-603B-F388-796A-EFD99231B03C}"/>
                </a:ext>
              </a:extLst>
            </p:cNvPr>
            <p:cNvCxnSpPr>
              <a:cxnSpLocks/>
              <a:stCxn id="297" idx="6"/>
              <a:endCxn id="306" idx="1"/>
            </p:cNvCxnSpPr>
            <p:nvPr/>
          </p:nvCxnSpPr>
          <p:spPr>
            <a:xfrm flipV="1">
              <a:off x="11023440" y="2105942"/>
              <a:ext cx="224292" cy="350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87" name="Parentesi quadra aperta 186">
              <a:extLst>
                <a:ext uri="{FF2B5EF4-FFF2-40B4-BE49-F238E27FC236}">
                  <a16:creationId xmlns:a16="http://schemas.microsoft.com/office/drawing/2014/main" id="{01401E88-57AC-A39C-2CB0-9EBA98C230F7}"/>
                </a:ext>
              </a:extLst>
            </p:cNvPr>
            <p:cNvSpPr/>
            <p:nvPr/>
          </p:nvSpPr>
          <p:spPr>
            <a:xfrm rot="16200000">
              <a:off x="8916233" y="2215572"/>
              <a:ext cx="169106" cy="2154213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CasellaDiTesto 187">
              <a:extLst>
                <a:ext uri="{FF2B5EF4-FFF2-40B4-BE49-F238E27FC236}">
                  <a16:creationId xmlns:a16="http://schemas.microsoft.com/office/drawing/2014/main" id="{6E81702C-4257-2ABF-7855-752327E5CBDF}"/>
                </a:ext>
              </a:extLst>
            </p:cNvPr>
            <p:cNvSpPr txBox="1"/>
            <p:nvPr/>
          </p:nvSpPr>
          <p:spPr>
            <a:xfrm>
              <a:off x="8481841" y="3343789"/>
              <a:ext cx="1132169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K+1 layers</a:t>
              </a:r>
            </a:p>
          </p:txBody>
        </p:sp>
      </p:grp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FF39B0A-3A81-32E1-415C-6FB5A0FAD6C3}"/>
              </a:ext>
            </a:extLst>
          </p:cNvPr>
          <p:cNvSpPr txBox="1"/>
          <p:nvPr/>
        </p:nvSpPr>
        <p:spPr>
          <a:xfrm>
            <a:off x="3617495" y="4761838"/>
            <a:ext cx="1538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B. Curie-Weiss [Exact]</a:t>
            </a: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462DAAF6-8FCA-F2E5-D2E8-72D3237B77B5}"/>
              </a:ext>
            </a:extLst>
          </p:cNvPr>
          <p:cNvSpPr/>
          <p:nvPr/>
        </p:nvSpPr>
        <p:spPr>
          <a:xfrm>
            <a:off x="120907" y="1307803"/>
            <a:ext cx="371319" cy="3475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40279E08-BE3A-9749-A1A7-06D12FC6238D}"/>
              </a:ext>
            </a:extLst>
          </p:cNvPr>
          <p:cNvSpPr/>
          <p:nvPr/>
        </p:nvSpPr>
        <p:spPr>
          <a:xfrm>
            <a:off x="120907" y="1844063"/>
            <a:ext cx="371319" cy="3475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453720CC-D560-3E17-43F1-4DA2C3288B9B}"/>
              </a:ext>
            </a:extLst>
          </p:cNvPr>
          <p:cNvSpPr/>
          <p:nvPr/>
        </p:nvSpPr>
        <p:spPr>
          <a:xfrm>
            <a:off x="120907" y="2380324"/>
            <a:ext cx="371319" cy="3475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Connettore 1 29">
            <a:extLst>
              <a:ext uri="{FF2B5EF4-FFF2-40B4-BE49-F238E27FC236}">
                <a16:creationId xmlns:a16="http://schemas.microsoft.com/office/drawing/2014/main" id="{DE09A3A9-A27B-5A79-23F8-09B6C853324F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492226" y="1068882"/>
            <a:ext cx="757333" cy="41270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Connettore 1 30">
            <a:extLst>
              <a:ext uri="{FF2B5EF4-FFF2-40B4-BE49-F238E27FC236}">
                <a16:creationId xmlns:a16="http://schemas.microsoft.com/office/drawing/2014/main" id="{B08BCA2A-E25A-686D-B7C8-EF87BBDDCD1C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492226" y="1481591"/>
            <a:ext cx="752620" cy="26612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Connettore 1 36">
            <a:extLst>
              <a:ext uri="{FF2B5EF4-FFF2-40B4-BE49-F238E27FC236}">
                <a16:creationId xmlns:a16="http://schemas.microsoft.com/office/drawing/2014/main" id="{0EB97617-53A3-C580-5FCF-9FCD89705469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492226" y="1481591"/>
            <a:ext cx="752620" cy="89969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Connettore 1 38">
            <a:extLst>
              <a:ext uri="{FF2B5EF4-FFF2-40B4-BE49-F238E27FC236}">
                <a16:creationId xmlns:a16="http://schemas.microsoft.com/office/drawing/2014/main" id="{62902ACB-109C-CE03-473D-0BDE9206238E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492226" y="1481591"/>
            <a:ext cx="752620" cy="15269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Connettore 1 40">
            <a:extLst>
              <a:ext uri="{FF2B5EF4-FFF2-40B4-BE49-F238E27FC236}">
                <a16:creationId xmlns:a16="http://schemas.microsoft.com/office/drawing/2014/main" id="{FD11D33D-2398-E912-008C-ACCDA85FB83C}"/>
              </a:ext>
            </a:extLst>
          </p:cNvPr>
          <p:cNvCxnSpPr>
            <a:cxnSpLocks/>
            <a:stCxn id="19" idx="6"/>
          </p:cNvCxnSpPr>
          <p:nvPr/>
        </p:nvCxnSpPr>
        <p:spPr>
          <a:xfrm flipV="1">
            <a:off x="492226" y="1068882"/>
            <a:ext cx="757333" cy="94896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Connettore 1 41">
            <a:extLst>
              <a:ext uri="{FF2B5EF4-FFF2-40B4-BE49-F238E27FC236}">
                <a16:creationId xmlns:a16="http://schemas.microsoft.com/office/drawing/2014/main" id="{36CD2CFF-1038-CBEF-2A50-A1FA8A6707E3}"/>
              </a:ext>
            </a:extLst>
          </p:cNvPr>
          <p:cNvCxnSpPr>
            <a:cxnSpLocks/>
            <a:stCxn id="20" idx="6"/>
          </p:cNvCxnSpPr>
          <p:nvPr/>
        </p:nvCxnSpPr>
        <p:spPr>
          <a:xfrm flipV="1">
            <a:off x="492226" y="1068882"/>
            <a:ext cx="757333" cy="14852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Connettore 1 43">
            <a:extLst>
              <a:ext uri="{FF2B5EF4-FFF2-40B4-BE49-F238E27FC236}">
                <a16:creationId xmlns:a16="http://schemas.microsoft.com/office/drawing/2014/main" id="{5117386C-99DA-E4DF-0265-B30DB088565D}"/>
              </a:ext>
            </a:extLst>
          </p:cNvPr>
          <p:cNvCxnSpPr>
            <a:cxnSpLocks/>
            <a:stCxn id="19" idx="6"/>
          </p:cNvCxnSpPr>
          <p:nvPr/>
        </p:nvCxnSpPr>
        <p:spPr>
          <a:xfrm flipV="1">
            <a:off x="492226" y="1747719"/>
            <a:ext cx="752620" cy="2701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Connettore 1 44">
            <a:extLst>
              <a:ext uri="{FF2B5EF4-FFF2-40B4-BE49-F238E27FC236}">
                <a16:creationId xmlns:a16="http://schemas.microsoft.com/office/drawing/2014/main" id="{5FC14711-61BF-CBAE-AFC2-8E88B43A6627}"/>
              </a:ext>
            </a:extLst>
          </p:cNvPr>
          <p:cNvCxnSpPr>
            <a:cxnSpLocks/>
            <a:stCxn id="20" idx="6"/>
          </p:cNvCxnSpPr>
          <p:nvPr/>
        </p:nvCxnSpPr>
        <p:spPr>
          <a:xfrm flipV="1">
            <a:off x="492226" y="1747719"/>
            <a:ext cx="752620" cy="806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Connettore 1 46">
            <a:extLst>
              <a:ext uri="{FF2B5EF4-FFF2-40B4-BE49-F238E27FC236}">
                <a16:creationId xmlns:a16="http://schemas.microsoft.com/office/drawing/2014/main" id="{BD9EA172-DE25-0C76-4BDA-E77C4F4B55C3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492226" y="2017851"/>
            <a:ext cx="752620" cy="3634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Connettore 1 47">
            <a:extLst>
              <a:ext uri="{FF2B5EF4-FFF2-40B4-BE49-F238E27FC236}">
                <a16:creationId xmlns:a16="http://schemas.microsoft.com/office/drawing/2014/main" id="{5C349780-CD4D-E872-CBB5-304688B589D2}"/>
              </a:ext>
            </a:extLst>
          </p:cNvPr>
          <p:cNvCxnSpPr>
            <a:cxnSpLocks/>
            <a:stCxn id="20" idx="6"/>
          </p:cNvCxnSpPr>
          <p:nvPr/>
        </p:nvCxnSpPr>
        <p:spPr>
          <a:xfrm flipV="1">
            <a:off x="492226" y="2381287"/>
            <a:ext cx="752620" cy="1728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Connettore 1 49">
            <a:extLst>
              <a:ext uri="{FF2B5EF4-FFF2-40B4-BE49-F238E27FC236}">
                <a16:creationId xmlns:a16="http://schemas.microsoft.com/office/drawing/2014/main" id="{245A2BF0-AFE8-3FA7-378A-BE0D83852B79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492226" y="2017851"/>
            <a:ext cx="752620" cy="99066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Connettore 1 50">
            <a:extLst>
              <a:ext uri="{FF2B5EF4-FFF2-40B4-BE49-F238E27FC236}">
                <a16:creationId xmlns:a16="http://schemas.microsoft.com/office/drawing/2014/main" id="{5B10EBC4-173F-2EE7-3C0A-A56B971C1174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492226" y="2554112"/>
            <a:ext cx="752620" cy="45440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Connettore 1 101">
            <a:extLst>
              <a:ext uri="{FF2B5EF4-FFF2-40B4-BE49-F238E27FC236}">
                <a16:creationId xmlns:a16="http://schemas.microsoft.com/office/drawing/2014/main" id="{E82FF21E-3ACC-7A22-9B98-4FA1240E3939}"/>
              </a:ext>
            </a:extLst>
          </p:cNvPr>
          <p:cNvCxnSpPr>
            <a:cxnSpLocks/>
            <a:stCxn id="378" idx="3"/>
            <a:endCxn id="106" idx="2"/>
          </p:cNvCxnSpPr>
          <p:nvPr/>
        </p:nvCxnSpPr>
        <p:spPr>
          <a:xfrm>
            <a:off x="3375537" y="1730842"/>
            <a:ext cx="963933" cy="346584"/>
          </a:xfrm>
          <a:prstGeom prst="line">
            <a:avLst/>
          </a:prstGeom>
          <a:ln w="1270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Ovale 105">
            <a:extLst>
              <a:ext uri="{FF2B5EF4-FFF2-40B4-BE49-F238E27FC236}">
                <a16:creationId xmlns:a16="http://schemas.microsoft.com/office/drawing/2014/main" id="{20C9CF74-F3AE-BBFA-538E-418DFF64126A}"/>
              </a:ext>
            </a:extLst>
          </p:cNvPr>
          <p:cNvSpPr/>
          <p:nvPr/>
        </p:nvSpPr>
        <p:spPr>
          <a:xfrm>
            <a:off x="4339470" y="1903638"/>
            <a:ext cx="371319" cy="3475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1" name="Connettore 1 110">
            <a:extLst>
              <a:ext uri="{FF2B5EF4-FFF2-40B4-BE49-F238E27FC236}">
                <a16:creationId xmlns:a16="http://schemas.microsoft.com/office/drawing/2014/main" id="{73A7778B-9038-9EF4-C3EF-E70593A52632}"/>
              </a:ext>
            </a:extLst>
          </p:cNvPr>
          <p:cNvCxnSpPr>
            <a:cxnSpLocks/>
            <a:stCxn id="377" idx="3"/>
            <a:endCxn id="106" idx="2"/>
          </p:cNvCxnSpPr>
          <p:nvPr/>
        </p:nvCxnSpPr>
        <p:spPr>
          <a:xfrm flipV="1">
            <a:off x="3374504" y="2077426"/>
            <a:ext cx="964966" cy="658495"/>
          </a:xfrm>
          <a:prstGeom prst="line">
            <a:avLst/>
          </a:prstGeom>
          <a:ln w="1270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Figura a mano libera 111">
            <a:extLst>
              <a:ext uri="{FF2B5EF4-FFF2-40B4-BE49-F238E27FC236}">
                <a16:creationId xmlns:a16="http://schemas.microsoft.com/office/drawing/2014/main" id="{8898E1CF-D3AF-9801-3249-DA611BAE80E1}"/>
              </a:ext>
            </a:extLst>
          </p:cNvPr>
          <p:cNvSpPr/>
          <p:nvPr/>
        </p:nvSpPr>
        <p:spPr>
          <a:xfrm>
            <a:off x="1504756" y="942304"/>
            <a:ext cx="2834714" cy="1121436"/>
          </a:xfrm>
          <a:custGeom>
            <a:avLst/>
            <a:gdLst>
              <a:gd name="connsiteX0" fmla="*/ 0 w 2040147"/>
              <a:gd name="connsiteY0" fmla="*/ 41919 h 930440"/>
              <a:gd name="connsiteX1" fmla="*/ 1393166 w 2040147"/>
              <a:gd name="connsiteY1" fmla="*/ 102304 h 930440"/>
              <a:gd name="connsiteX2" fmla="*/ 2040147 w 2040147"/>
              <a:gd name="connsiteY2" fmla="*/ 930440 h 93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0147" h="930440">
                <a:moveTo>
                  <a:pt x="0" y="41919"/>
                </a:moveTo>
                <a:cubicBezTo>
                  <a:pt x="526571" y="-1932"/>
                  <a:pt x="1053142" y="-45783"/>
                  <a:pt x="1393166" y="102304"/>
                </a:cubicBezTo>
                <a:cubicBezTo>
                  <a:pt x="1733190" y="250391"/>
                  <a:pt x="1886668" y="590415"/>
                  <a:pt x="2040147" y="930440"/>
                </a:cubicBezTo>
              </a:path>
            </a:pathLst>
          </a:custGeom>
          <a:ln w="1270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ttangolo con angoli arrotondati 112">
            <a:extLst>
              <a:ext uri="{FF2B5EF4-FFF2-40B4-BE49-F238E27FC236}">
                <a16:creationId xmlns:a16="http://schemas.microsoft.com/office/drawing/2014/main" id="{07C599DF-9FDA-FAFD-DA7A-56CF59306F32}"/>
              </a:ext>
            </a:extLst>
          </p:cNvPr>
          <p:cNvSpPr/>
          <p:nvPr/>
        </p:nvSpPr>
        <p:spPr>
          <a:xfrm>
            <a:off x="4935081" y="1905543"/>
            <a:ext cx="313888" cy="3367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𝞂</a:t>
            </a:r>
          </a:p>
        </p:txBody>
      </p:sp>
      <p:cxnSp>
        <p:nvCxnSpPr>
          <p:cNvPr id="114" name="Connettore 1 113">
            <a:extLst>
              <a:ext uri="{FF2B5EF4-FFF2-40B4-BE49-F238E27FC236}">
                <a16:creationId xmlns:a16="http://schemas.microsoft.com/office/drawing/2014/main" id="{9E721124-C914-7B3D-214B-81129CD54F34}"/>
              </a:ext>
            </a:extLst>
          </p:cNvPr>
          <p:cNvCxnSpPr>
            <a:cxnSpLocks/>
            <a:stCxn id="106" idx="6"/>
            <a:endCxn id="113" idx="1"/>
          </p:cNvCxnSpPr>
          <p:nvPr/>
        </p:nvCxnSpPr>
        <p:spPr>
          <a:xfrm flipV="1">
            <a:off x="4710789" y="2073917"/>
            <a:ext cx="224292" cy="35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6" name="Connettore 1 145">
            <a:extLst>
              <a:ext uri="{FF2B5EF4-FFF2-40B4-BE49-F238E27FC236}">
                <a16:creationId xmlns:a16="http://schemas.microsoft.com/office/drawing/2014/main" id="{593901D7-9BA5-9A22-33BC-81315183B282}"/>
              </a:ext>
            </a:extLst>
          </p:cNvPr>
          <p:cNvCxnSpPr>
            <a:cxnSpLocks/>
          </p:cNvCxnSpPr>
          <p:nvPr/>
        </p:nvCxnSpPr>
        <p:spPr>
          <a:xfrm>
            <a:off x="42041" y="3778469"/>
            <a:ext cx="11267090" cy="0"/>
          </a:xfrm>
          <a:prstGeom prst="line">
            <a:avLst/>
          </a:prstGeom>
          <a:ln w="1905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Rettangolo con angoli arrotondati 148">
                <a:extLst>
                  <a:ext uri="{FF2B5EF4-FFF2-40B4-BE49-F238E27FC236}">
                    <a16:creationId xmlns:a16="http://schemas.microsoft.com/office/drawing/2014/main" id="{915268FF-BAB6-7E3B-CACD-7C786A257E13}"/>
                  </a:ext>
                </a:extLst>
              </p:cNvPr>
              <p:cNvSpPr/>
              <p:nvPr/>
            </p:nvSpPr>
            <p:spPr>
              <a:xfrm>
                <a:off x="1244846" y="942304"/>
                <a:ext cx="257570" cy="253156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𝑠𝑖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9" name="Rettangolo con angoli arrotondati 148">
                <a:extLst>
                  <a:ext uri="{FF2B5EF4-FFF2-40B4-BE49-F238E27FC236}">
                    <a16:creationId xmlns:a16="http://schemas.microsoft.com/office/drawing/2014/main" id="{915268FF-BAB6-7E3B-CACD-7C786A257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846" y="942304"/>
                <a:ext cx="257570" cy="253156"/>
              </a:xfrm>
              <a:prstGeom prst="roundRect">
                <a:avLst/>
              </a:prstGeom>
              <a:blipFill>
                <a:blip r:embed="rId6"/>
                <a:stretch>
                  <a:fillRect l="-13636"/>
                </a:stretch>
              </a:blip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Rettangolo con angoli arrotondati 149">
                <a:extLst>
                  <a:ext uri="{FF2B5EF4-FFF2-40B4-BE49-F238E27FC236}">
                    <a16:creationId xmlns:a16="http://schemas.microsoft.com/office/drawing/2014/main" id="{C66C4A2C-E0D1-FC30-8E4A-1C7588F62884}"/>
                  </a:ext>
                </a:extLst>
              </p:cNvPr>
              <p:cNvSpPr/>
              <p:nvPr/>
            </p:nvSpPr>
            <p:spPr>
              <a:xfrm>
                <a:off x="1248444" y="1621141"/>
                <a:ext cx="257570" cy="253156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𝑠𝑙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50" name="Rettangolo con angoli arrotondati 149">
                <a:extLst>
                  <a:ext uri="{FF2B5EF4-FFF2-40B4-BE49-F238E27FC236}">
                    <a16:creationId xmlns:a16="http://schemas.microsoft.com/office/drawing/2014/main" id="{C66C4A2C-E0D1-FC30-8E4A-1C7588F628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444" y="1621141"/>
                <a:ext cx="257570" cy="253156"/>
              </a:xfrm>
              <a:prstGeom prst="roundRect">
                <a:avLst/>
              </a:prstGeom>
              <a:blipFill>
                <a:blip r:embed="rId7"/>
                <a:stretch>
                  <a:fillRect l="-13043"/>
                </a:stretch>
              </a:blip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Rettangolo con angoli arrotondati 150">
                <a:extLst>
                  <a:ext uri="{FF2B5EF4-FFF2-40B4-BE49-F238E27FC236}">
                    <a16:creationId xmlns:a16="http://schemas.microsoft.com/office/drawing/2014/main" id="{8E10769C-47DE-67B9-8FBB-B880C900C2CA}"/>
                  </a:ext>
                </a:extLst>
              </p:cNvPr>
              <p:cNvSpPr/>
              <p:nvPr/>
            </p:nvSpPr>
            <p:spPr>
              <a:xfrm>
                <a:off x="1247637" y="2261423"/>
                <a:ext cx="257570" cy="253156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𝑠𝑙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51" name="Rettangolo con angoli arrotondati 150">
                <a:extLst>
                  <a:ext uri="{FF2B5EF4-FFF2-40B4-BE49-F238E27FC236}">
                    <a16:creationId xmlns:a16="http://schemas.microsoft.com/office/drawing/2014/main" id="{8E10769C-47DE-67B9-8FBB-B880C900C2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637" y="2261423"/>
                <a:ext cx="257570" cy="253156"/>
              </a:xfrm>
              <a:prstGeom prst="roundRect">
                <a:avLst/>
              </a:prstGeom>
              <a:blipFill>
                <a:blip r:embed="rId8"/>
                <a:stretch>
                  <a:fillRect l="-13043"/>
                </a:stretch>
              </a:blip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Rettangolo con angoli arrotondati 151">
                <a:extLst>
                  <a:ext uri="{FF2B5EF4-FFF2-40B4-BE49-F238E27FC236}">
                    <a16:creationId xmlns:a16="http://schemas.microsoft.com/office/drawing/2014/main" id="{E8BDC1F7-14CE-18D1-67F8-CC6A7901032E}"/>
                  </a:ext>
                </a:extLst>
              </p:cNvPr>
              <p:cNvSpPr/>
              <p:nvPr/>
            </p:nvSpPr>
            <p:spPr>
              <a:xfrm>
                <a:off x="1244846" y="2887044"/>
                <a:ext cx="257570" cy="253156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𝑠𝑙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52" name="Rettangolo con angoli arrotondati 151">
                <a:extLst>
                  <a:ext uri="{FF2B5EF4-FFF2-40B4-BE49-F238E27FC236}">
                    <a16:creationId xmlns:a16="http://schemas.microsoft.com/office/drawing/2014/main" id="{E8BDC1F7-14CE-18D1-67F8-CC6A790103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846" y="2887044"/>
                <a:ext cx="257570" cy="253156"/>
              </a:xfrm>
              <a:prstGeom prst="roundRect">
                <a:avLst/>
              </a:prstGeom>
              <a:blipFill>
                <a:blip r:embed="rId9"/>
                <a:stretch>
                  <a:fillRect l="-13636"/>
                </a:stretch>
              </a:blip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" name="Ovale 191">
            <a:extLst>
              <a:ext uri="{FF2B5EF4-FFF2-40B4-BE49-F238E27FC236}">
                <a16:creationId xmlns:a16="http://schemas.microsoft.com/office/drawing/2014/main" id="{CBEED7D8-5CAE-8897-C1AB-247AA18E11FF}"/>
              </a:ext>
            </a:extLst>
          </p:cNvPr>
          <p:cNvSpPr/>
          <p:nvPr/>
        </p:nvSpPr>
        <p:spPr>
          <a:xfrm>
            <a:off x="1989011" y="1321772"/>
            <a:ext cx="178590" cy="17201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e 192">
            <a:extLst>
              <a:ext uri="{FF2B5EF4-FFF2-40B4-BE49-F238E27FC236}">
                <a16:creationId xmlns:a16="http://schemas.microsoft.com/office/drawing/2014/main" id="{6C9627CE-0670-440F-92D4-FF7D75645293}"/>
              </a:ext>
            </a:extLst>
          </p:cNvPr>
          <p:cNvSpPr/>
          <p:nvPr/>
        </p:nvSpPr>
        <p:spPr>
          <a:xfrm>
            <a:off x="1989011" y="1501372"/>
            <a:ext cx="178590" cy="17201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e 193">
            <a:extLst>
              <a:ext uri="{FF2B5EF4-FFF2-40B4-BE49-F238E27FC236}">
                <a16:creationId xmlns:a16="http://schemas.microsoft.com/office/drawing/2014/main" id="{AA68B5DD-A6B5-67B5-DA61-7FBDEF30BAD3}"/>
              </a:ext>
            </a:extLst>
          </p:cNvPr>
          <p:cNvSpPr/>
          <p:nvPr/>
        </p:nvSpPr>
        <p:spPr>
          <a:xfrm>
            <a:off x="1979905" y="1675264"/>
            <a:ext cx="178590" cy="17201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e 194">
            <a:extLst>
              <a:ext uri="{FF2B5EF4-FFF2-40B4-BE49-F238E27FC236}">
                <a16:creationId xmlns:a16="http://schemas.microsoft.com/office/drawing/2014/main" id="{B7E12918-C9C4-EE94-F398-C91100F4CD09}"/>
              </a:ext>
            </a:extLst>
          </p:cNvPr>
          <p:cNvSpPr/>
          <p:nvPr/>
        </p:nvSpPr>
        <p:spPr>
          <a:xfrm>
            <a:off x="1979671" y="1849382"/>
            <a:ext cx="178590" cy="17201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e 195">
            <a:extLst>
              <a:ext uri="{FF2B5EF4-FFF2-40B4-BE49-F238E27FC236}">
                <a16:creationId xmlns:a16="http://schemas.microsoft.com/office/drawing/2014/main" id="{B4A9E9F2-1C22-620C-33C6-932531E784A3}"/>
              </a:ext>
            </a:extLst>
          </p:cNvPr>
          <p:cNvSpPr/>
          <p:nvPr/>
        </p:nvSpPr>
        <p:spPr>
          <a:xfrm>
            <a:off x="1979642" y="2022701"/>
            <a:ext cx="178590" cy="17201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e 196">
            <a:extLst>
              <a:ext uri="{FF2B5EF4-FFF2-40B4-BE49-F238E27FC236}">
                <a16:creationId xmlns:a16="http://schemas.microsoft.com/office/drawing/2014/main" id="{42B46687-8598-467D-B455-667AC7D0C0FB}"/>
              </a:ext>
            </a:extLst>
          </p:cNvPr>
          <p:cNvSpPr/>
          <p:nvPr/>
        </p:nvSpPr>
        <p:spPr>
          <a:xfrm>
            <a:off x="1987660" y="2410524"/>
            <a:ext cx="178590" cy="17201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e 197">
            <a:extLst>
              <a:ext uri="{FF2B5EF4-FFF2-40B4-BE49-F238E27FC236}">
                <a16:creationId xmlns:a16="http://schemas.microsoft.com/office/drawing/2014/main" id="{01AEBB1E-B023-84E8-A098-8B5F15FE6115}"/>
              </a:ext>
            </a:extLst>
          </p:cNvPr>
          <p:cNvSpPr/>
          <p:nvPr/>
        </p:nvSpPr>
        <p:spPr>
          <a:xfrm>
            <a:off x="1987660" y="2590124"/>
            <a:ext cx="178590" cy="17201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e 198">
            <a:extLst>
              <a:ext uri="{FF2B5EF4-FFF2-40B4-BE49-F238E27FC236}">
                <a16:creationId xmlns:a16="http://schemas.microsoft.com/office/drawing/2014/main" id="{7364A8C8-C3EC-B703-DB73-EBD656DF1796}"/>
              </a:ext>
            </a:extLst>
          </p:cNvPr>
          <p:cNvSpPr/>
          <p:nvPr/>
        </p:nvSpPr>
        <p:spPr>
          <a:xfrm>
            <a:off x="1978554" y="2764016"/>
            <a:ext cx="178590" cy="17201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e 199">
            <a:extLst>
              <a:ext uri="{FF2B5EF4-FFF2-40B4-BE49-F238E27FC236}">
                <a16:creationId xmlns:a16="http://schemas.microsoft.com/office/drawing/2014/main" id="{1F1833BE-FA9C-4044-0F3F-DE40A753DE1E}"/>
              </a:ext>
            </a:extLst>
          </p:cNvPr>
          <p:cNvSpPr/>
          <p:nvPr/>
        </p:nvSpPr>
        <p:spPr>
          <a:xfrm>
            <a:off x="1978320" y="2938134"/>
            <a:ext cx="178590" cy="17201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e 200">
            <a:extLst>
              <a:ext uri="{FF2B5EF4-FFF2-40B4-BE49-F238E27FC236}">
                <a16:creationId xmlns:a16="http://schemas.microsoft.com/office/drawing/2014/main" id="{5A45E9C6-104C-0BE8-7E22-A5A5B80089EE}"/>
              </a:ext>
            </a:extLst>
          </p:cNvPr>
          <p:cNvSpPr/>
          <p:nvPr/>
        </p:nvSpPr>
        <p:spPr>
          <a:xfrm>
            <a:off x="1978291" y="3111453"/>
            <a:ext cx="178590" cy="17201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2" name="Connettore 1 201">
            <a:extLst>
              <a:ext uri="{FF2B5EF4-FFF2-40B4-BE49-F238E27FC236}">
                <a16:creationId xmlns:a16="http://schemas.microsoft.com/office/drawing/2014/main" id="{75AED4B5-DDFD-A631-9F75-EA9F51E4388C}"/>
              </a:ext>
            </a:extLst>
          </p:cNvPr>
          <p:cNvCxnSpPr>
            <a:cxnSpLocks/>
            <a:stCxn id="150" idx="3"/>
            <a:endCxn id="192" idx="2"/>
          </p:cNvCxnSpPr>
          <p:nvPr/>
        </p:nvCxnSpPr>
        <p:spPr>
          <a:xfrm flipV="1">
            <a:off x="1506014" y="1407780"/>
            <a:ext cx="482997" cy="3399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5" name="Connettore 1 204">
            <a:extLst>
              <a:ext uri="{FF2B5EF4-FFF2-40B4-BE49-F238E27FC236}">
                <a16:creationId xmlns:a16="http://schemas.microsoft.com/office/drawing/2014/main" id="{3440C2F1-D14C-4379-A569-51C17C300873}"/>
              </a:ext>
            </a:extLst>
          </p:cNvPr>
          <p:cNvCxnSpPr>
            <a:cxnSpLocks/>
            <a:stCxn id="150" idx="3"/>
            <a:endCxn id="193" idx="2"/>
          </p:cNvCxnSpPr>
          <p:nvPr/>
        </p:nvCxnSpPr>
        <p:spPr>
          <a:xfrm flipV="1">
            <a:off x="1506014" y="1587380"/>
            <a:ext cx="482997" cy="1603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8" name="Connettore 1 207">
            <a:extLst>
              <a:ext uri="{FF2B5EF4-FFF2-40B4-BE49-F238E27FC236}">
                <a16:creationId xmlns:a16="http://schemas.microsoft.com/office/drawing/2014/main" id="{0CF2D0AB-72E5-1B11-F8C7-252D1E16FAD7}"/>
              </a:ext>
            </a:extLst>
          </p:cNvPr>
          <p:cNvCxnSpPr>
            <a:cxnSpLocks/>
            <a:stCxn id="150" idx="3"/>
            <a:endCxn id="194" idx="2"/>
          </p:cNvCxnSpPr>
          <p:nvPr/>
        </p:nvCxnSpPr>
        <p:spPr>
          <a:xfrm>
            <a:off x="1506014" y="1747719"/>
            <a:ext cx="473891" cy="1355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7" name="Connettore 1 266">
            <a:extLst>
              <a:ext uri="{FF2B5EF4-FFF2-40B4-BE49-F238E27FC236}">
                <a16:creationId xmlns:a16="http://schemas.microsoft.com/office/drawing/2014/main" id="{77BA7A07-D244-C8E0-9508-758352AF0C6A}"/>
              </a:ext>
            </a:extLst>
          </p:cNvPr>
          <p:cNvCxnSpPr>
            <a:cxnSpLocks/>
            <a:stCxn id="150" idx="3"/>
            <a:endCxn id="195" idx="2"/>
          </p:cNvCxnSpPr>
          <p:nvPr/>
        </p:nvCxnSpPr>
        <p:spPr>
          <a:xfrm>
            <a:off x="1506014" y="1747719"/>
            <a:ext cx="473657" cy="1876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0" name="Connettore 1 269">
            <a:extLst>
              <a:ext uri="{FF2B5EF4-FFF2-40B4-BE49-F238E27FC236}">
                <a16:creationId xmlns:a16="http://schemas.microsoft.com/office/drawing/2014/main" id="{8BA26CEF-5B96-BD5D-848E-D0C1F76072B6}"/>
              </a:ext>
            </a:extLst>
          </p:cNvPr>
          <p:cNvCxnSpPr>
            <a:cxnSpLocks/>
            <a:stCxn id="150" idx="3"/>
            <a:endCxn id="196" idx="2"/>
          </p:cNvCxnSpPr>
          <p:nvPr/>
        </p:nvCxnSpPr>
        <p:spPr>
          <a:xfrm>
            <a:off x="1506014" y="1747719"/>
            <a:ext cx="473628" cy="3609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3" name="Connettore 1 272">
            <a:extLst>
              <a:ext uri="{FF2B5EF4-FFF2-40B4-BE49-F238E27FC236}">
                <a16:creationId xmlns:a16="http://schemas.microsoft.com/office/drawing/2014/main" id="{3CF1E438-FF7C-6D43-C310-4FA87CB15595}"/>
              </a:ext>
            </a:extLst>
          </p:cNvPr>
          <p:cNvCxnSpPr>
            <a:cxnSpLocks/>
            <a:stCxn id="150" idx="3"/>
            <a:endCxn id="197" idx="2"/>
          </p:cNvCxnSpPr>
          <p:nvPr/>
        </p:nvCxnSpPr>
        <p:spPr>
          <a:xfrm>
            <a:off x="1506014" y="1747719"/>
            <a:ext cx="481646" cy="748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6" name="Connettore 1 275">
            <a:extLst>
              <a:ext uri="{FF2B5EF4-FFF2-40B4-BE49-F238E27FC236}">
                <a16:creationId xmlns:a16="http://schemas.microsoft.com/office/drawing/2014/main" id="{066D04EE-3A84-01AD-BCA8-F8BF42EC4B5F}"/>
              </a:ext>
            </a:extLst>
          </p:cNvPr>
          <p:cNvCxnSpPr>
            <a:cxnSpLocks/>
            <a:stCxn id="150" idx="3"/>
            <a:endCxn id="198" idx="2"/>
          </p:cNvCxnSpPr>
          <p:nvPr/>
        </p:nvCxnSpPr>
        <p:spPr>
          <a:xfrm>
            <a:off x="1506014" y="1747719"/>
            <a:ext cx="481646" cy="9284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5" name="Connettore 1 284">
            <a:extLst>
              <a:ext uri="{FF2B5EF4-FFF2-40B4-BE49-F238E27FC236}">
                <a16:creationId xmlns:a16="http://schemas.microsoft.com/office/drawing/2014/main" id="{BBE6C595-4AC0-A082-B2ED-87F14806C356}"/>
              </a:ext>
            </a:extLst>
          </p:cNvPr>
          <p:cNvCxnSpPr>
            <a:cxnSpLocks/>
            <a:stCxn id="150" idx="3"/>
            <a:endCxn id="199" idx="2"/>
          </p:cNvCxnSpPr>
          <p:nvPr/>
        </p:nvCxnSpPr>
        <p:spPr>
          <a:xfrm>
            <a:off x="1506014" y="1747719"/>
            <a:ext cx="472540" cy="110230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4" name="Connettore 1 293">
            <a:extLst>
              <a:ext uri="{FF2B5EF4-FFF2-40B4-BE49-F238E27FC236}">
                <a16:creationId xmlns:a16="http://schemas.microsoft.com/office/drawing/2014/main" id="{4AE522AB-D121-B1B9-957B-0D7681B314EB}"/>
              </a:ext>
            </a:extLst>
          </p:cNvPr>
          <p:cNvCxnSpPr>
            <a:cxnSpLocks/>
            <a:stCxn id="150" idx="3"/>
            <a:endCxn id="200" idx="2"/>
          </p:cNvCxnSpPr>
          <p:nvPr/>
        </p:nvCxnSpPr>
        <p:spPr>
          <a:xfrm>
            <a:off x="1506014" y="1747719"/>
            <a:ext cx="472306" cy="127642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4" name="Connettore 1 303">
            <a:extLst>
              <a:ext uri="{FF2B5EF4-FFF2-40B4-BE49-F238E27FC236}">
                <a16:creationId xmlns:a16="http://schemas.microsoft.com/office/drawing/2014/main" id="{8E6D0E04-89AB-A0EC-9CE8-3E75A5F30943}"/>
              </a:ext>
            </a:extLst>
          </p:cNvPr>
          <p:cNvCxnSpPr>
            <a:cxnSpLocks/>
            <a:stCxn id="150" idx="3"/>
            <a:endCxn id="201" idx="2"/>
          </p:cNvCxnSpPr>
          <p:nvPr/>
        </p:nvCxnSpPr>
        <p:spPr>
          <a:xfrm>
            <a:off x="1506014" y="1747719"/>
            <a:ext cx="472277" cy="144974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2" name="Connettore 1 311">
            <a:extLst>
              <a:ext uri="{FF2B5EF4-FFF2-40B4-BE49-F238E27FC236}">
                <a16:creationId xmlns:a16="http://schemas.microsoft.com/office/drawing/2014/main" id="{E5D78380-B5F2-DB21-5385-4F213CB0E061}"/>
              </a:ext>
            </a:extLst>
          </p:cNvPr>
          <p:cNvCxnSpPr>
            <a:cxnSpLocks/>
            <a:stCxn id="151" idx="3"/>
            <a:endCxn id="192" idx="2"/>
          </p:cNvCxnSpPr>
          <p:nvPr/>
        </p:nvCxnSpPr>
        <p:spPr>
          <a:xfrm flipV="1">
            <a:off x="1505207" y="1407780"/>
            <a:ext cx="483804" cy="98022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5" name="Connettore 1 314">
            <a:extLst>
              <a:ext uri="{FF2B5EF4-FFF2-40B4-BE49-F238E27FC236}">
                <a16:creationId xmlns:a16="http://schemas.microsoft.com/office/drawing/2014/main" id="{2C9DE21F-8D8D-ABC4-65FD-008B31B41985}"/>
              </a:ext>
            </a:extLst>
          </p:cNvPr>
          <p:cNvCxnSpPr>
            <a:cxnSpLocks/>
            <a:stCxn id="151" idx="3"/>
            <a:endCxn id="193" idx="2"/>
          </p:cNvCxnSpPr>
          <p:nvPr/>
        </p:nvCxnSpPr>
        <p:spPr>
          <a:xfrm flipV="1">
            <a:off x="1505207" y="1587380"/>
            <a:ext cx="483804" cy="80062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8" name="Connettore 1 317">
            <a:extLst>
              <a:ext uri="{FF2B5EF4-FFF2-40B4-BE49-F238E27FC236}">
                <a16:creationId xmlns:a16="http://schemas.microsoft.com/office/drawing/2014/main" id="{22C616D8-6B83-248A-B566-E2DEDA82F148}"/>
              </a:ext>
            </a:extLst>
          </p:cNvPr>
          <p:cNvCxnSpPr>
            <a:cxnSpLocks/>
            <a:stCxn id="151" idx="3"/>
            <a:endCxn id="194" idx="2"/>
          </p:cNvCxnSpPr>
          <p:nvPr/>
        </p:nvCxnSpPr>
        <p:spPr>
          <a:xfrm flipV="1">
            <a:off x="1505207" y="1761272"/>
            <a:ext cx="474698" cy="6267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1" name="Connettore 1 320">
            <a:extLst>
              <a:ext uri="{FF2B5EF4-FFF2-40B4-BE49-F238E27FC236}">
                <a16:creationId xmlns:a16="http://schemas.microsoft.com/office/drawing/2014/main" id="{6B8118E2-3AE4-5E13-85FB-FFB2633CFD82}"/>
              </a:ext>
            </a:extLst>
          </p:cNvPr>
          <p:cNvCxnSpPr>
            <a:cxnSpLocks/>
            <a:stCxn id="151" idx="3"/>
            <a:endCxn id="195" idx="2"/>
          </p:cNvCxnSpPr>
          <p:nvPr/>
        </p:nvCxnSpPr>
        <p:spPr>
          <a:xfrm flipV="1">
            <a:off x="1505207" y="1935390"/>
            <a:ext cx="474464" cy="45261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4" name="Connettore 1 323">
            <a:extLst>
              <a:ext uri="{FF2B5EF4-FFF2-40B4-BE49-F238E27FC236}">
                <a16:creationId xmlns:a16="http://schemas.microsoft.com/office/drawing/2014/main" id="{94EFE1FA-A425-FF64-35A9-FA4C64F9AD03}"/>
              </a:ext>
            </a:extLst>
          </p:cNvPr>
          <p:cNvCxnSpPr>
            <a:cxnSpLocks/>
            <a:stCxn id="192" idx="2"/>
            <a:endCxn id="152" idx="3"/>
          </p:cNvCxnSpPr>
          <p:nvPr/>
        </p:nvCxnSpPr>
        <p:spPr>
          <a:xfrm flipH="1">
            <a:off x="1502416" y="1407780"/>
            <a:ext cx="486595" cy="160584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7" name="Connettore 1 326">
            <a:extLst>
              <a:ext uri="{FF2B5EF4-FFF2-40B4-BE49-F238E27FC236}">
                <a16:creationId xmlns:a16="http://schemas.microsoft.com/office/drawing/2014/main" id="{3EC88991-90E0-130B-D480-854974ED58BF}"/>
              </a:ext>
            </a:extLst>
          </p:cNvPr>
          <p:cNvCxnSpPr>
            <a:cxnSpLocks/>
            <a:stCxn id="193" idx="2"/>
            <a:endCxn id="152" idx="3"/>
          </p:cNvCxnSpPr>
          <p:nvPr/>
        </p:nvCxnSpPr>
        <p:spPr>
          <a:xfrm flipH="1">
            <a:off x="1502416" y="1587380"/>
            <a:ext cx="486595" cy="142624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0" name="Connettore 1 329">
            <a:extLst>
              <a:ext uri="{FF2B5EF4-FFF2-40B4-BE49-F238E27FC236}">
                <a16:creationId xmlns:a16="http://schemas.microsoft.com/office/drawing/2014/main" id="{8DB9D913-A5E3-C364-DA05-649A1D9C468D}"/>
              </a:ext>
            </a:extLst>
          </p:cNvPr>
          <p:cNvCxnSpPr>
            <a:cxnSpLocks/>
            <a:stCxn id="194" idx="2"/>
            <a:endCxn id="152" idx="3"/>
          </p:cNvCxnSpPr>
          <p:nvPr/>
        </p:nvCxnSpPr>
        <p:spPr>
          <a:xfrm flipH="1">
            <a:off x="1502416" y="1761272"/>
            <a:ext cx="477489" cy="12523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3" name="Connettore 1 332">
            <a:extLst>
              <a:ext uri="{FF2B5EF4-FFF2-40B4-BE49-F238E27FC236}">
                <a16:creationId xmlns:a16="http://schemas.microsoft.com/office/drawing/2014/main" id="{66086F75-FA45-2460-E79E-1926E50A8E05}"/>
              </a:ext>
            </a:extLst>
          </p:cNvPr>
          <p:cNvCxnSpPr>
            <a:cxnSpLocks/>
            <a:stCxn id="195" idx="2"/>
            <a:endCxn id="152" idx="3"/>
          </p:cNvCxnSpPr>
          <p:nvPr/>
        </p:nvCxnSpPr>
        <p:spPr>
          <a:xfrm flipH="1">
            <a:off x="1502416" y="1935390"/>
            <a:ext cx="477255" cy="10782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6" name="Connettore 1 335">
            <a:extLst>
              <a:ext uri="{FF2B5EF4-FFF2-40B4-BE49-F238E27FC236}">
                <a16:creationId xmlns:a16="http://schemas.microsoft.com/office/drawing/2014/main" id="{7E4B7D8A-FDC4-00EB-9BE3-1011C59C1984}"/>
              </a:ext>
            </a:extLst>
          </p:cNvPr>
          <p:cNvCxnSpPr>
            <a:cxnSpLocks/>
            <a:stCxn id="196" idx="2"/>
            <a:endCxn id="151" idx="3"/>
          </p:cNvCxnSpPr>
          <p:nvPr/>
        </p:nvCxnSpPr>
        <p:spPr>
          <a:xfrm flipH="1">
            <a:off x="1505207" y="2108709"/>
            <a:ext cx="474435" cy="2792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9" name="Connettore 1 338">
            <a:extLst>
              <a:ext uri="{FF2B5EF4-FFF2-40B4-BE49-F238E27FC236}">
                <a16:creationId xmlns:a16="http://schemas.microsoft.com/office/drawing/2014/main" id="{CBDCA311-6A08-B4CC-C74F-60FCC94796E0}"/>
              </a:ext>
            </a:extLst>
          </p:cNvPr>
          <p:cNvCxnSpPr>
            <a:cxnSpLocks/>
            <a:stCxn id="196" idx="2"/>
            <a:endCxn id="152" idx="3"/>
          </p:cNvCxnSpPr>
          <p:nvPr/>
        </p:nvCxnSpPr>
        <p:spPr>
          <a:xfrm flipH="1">
            <a:off x="1502416" y="2108709"/>
            <a:ext cx="477226" cy="9049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2" name="Connettore 1 341">
            <a:extLst>
              <a:ext uri="{FF2B5EF4-FFF2-40B4-BE49-F238E27FC236}">
                <a16:creationId xmlns:a16="http://schemas.microsoft.com/office/drawing/2014/main" id="{36BC429B-F76D-0DBB-EC21-B1E29C7639F2}"/>
              </a:ext>
            </a:extLst>
          </p:cNvPr>
          <p:cNvCxnSpPr>
            <a:cxnSpLocks/>
            <a:stCxn id="197" idx="2"/>
            <a:endCxn id="151" idx="3"/>
          </p:cNvCxnSpPr>
          <p:nvPr/>
        </p:nvCxnSpPr>
        <p:spPr>
          <a:xfrm flipH="1" flipV="1">
            <a:off x="1505207" y="2388001"/>
            <a:ext cx="482453" cy="10853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5" name="Connettore 1 344">
            <a:extLst>
              <a:ext uri="{FF2B5EF4-FFF2-40B4-BE49-F238E27FC236}">
                <a16:creationId xmlns:a16="http://schemas.microsoft.com/office/drawing/2014/main" id="{97D85774-ADEE-F2B4-AA11-6726C2C9CEFA}"/>
              </a:ext>
            </a:extLst>
          </p:cNvPr>
          <p:cNvCxnSpPr>
            <a:cxnSpLocks/>
            <a:stCxn id="197" idx="2"/>
            <a:endCxn id="152" idx="3"/>
          </p:cNvCxnSpPr>
          <p:nvPr/>
        </p:nvCxnSpPr>
        <p:spPr>
          <a:xfrm flipH="1">
            <a:off x="1502416" y="2496532"/>
            <a:ext cx="485244" cy="5170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8" name="Connettore 1 347">
            <a:extLst>
              <a:ext uri="{FF2B5EF4-FFF2-40B4-BE49-F238E27FC236}">
                <a16:creationId xmlns:a16="http://schemas.microsoft.com/office/drawing/2014/main" id="{494426E9-6DB0-7771-56E5-BC16AB34FC1F}"/>
              </a:ext>
            </a:extLst>
          </p:cNvPr>
          <p:cNvCxnSpPr>
            <a:cxnSpLocks/>
            <a:stCxn id="198" idx="2"/>
            <a:endCxn id="151" idx="3"/>
          </p:cNvCxnSpPr>
          <p:nvPr/>
        </p:nvCxnSpPr>
        <p:spPr>
          <a:xfrm flipH="1" flipV="1">
            <a:off x="1505207" y="2388001"/>
            <a:ext cx="482453" cy="28813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1" name="Connettore 1 350">
            <a:extLst>
              <a:ext uri="{FF2B5EF4-FFF2-40B4-BE49-F238E27FC236}">
                <a16:creationId xmlns:a16="http://schemas.microsoft.com/office/drawing/2014/main" id="{701FC115-AE62-07D9-A5F1-CA568935B50B}"/>
              </a:ext>
            </a:extLst>
          </p:cNvPr>
          <p:cNvCxnSpPr>
            <a:cxnSpLocks/>
            <a:stCxn id="199" idx="2"/>
            <a:endCxn id="151" idx="3"/>
          </p:cNvCxnSpPr>
          <p:nvPr/>
        </p:nvCxnSpPr>
        <p:spPr>
          <a:xfrm flipH="1" flipV="1">
            <a:off x="1505207" y="2388001"/>
            <a:ext cx="473347" cy="46202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6" name="Connettore 1 355">
            <a:extLst>
              <a:ext uri="{FF2B5EF4-FFF2-40B4-BE49-F238E27FC236}">
                <a16:creationId xmlns:a16="http://schemas.microsoft.com/office/drawing/2014/main" id="{489A9100-1A2C-E73B-7F79-F9628CC83F08}"/>
              </a:ext>
            </a:extLst>
          </p:cNvPr>
          <p:cNvCxnSpPr>
            <a:cxnSpLocks/>
            <a:stCxn id="199" idx="2"/>
            <a:endCxn id="152" idx="3"/>
          </p:cNvCxnSpPr>
          <p:nvPr/>
        </p:nvCxnSpPr>
        <p:spPr>
          <a:xfrm flipH="1">
            <a:off x="1502416" y="2850024"/>
            <a:ext cx="476138" cy="16359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1" name="Connettore 1 360">
            <a:extLst>
              <a:ext uri="{FF2B5EF4-FFF2-40B4-BE49-F238E27FC236}">
                <a16:creationId xmlns:a16="http://schemas.microsoft.com/office/drawing/2014/main" id="{89962D7F-ABE9-F8B4-DEAE-14FD73057D63}"/>
              </a:ext>
            </a:extLst>
          </p:cNvPr>
          <p:cNvCxnSpPr>
            <a:cxnSpLocks/>
            <a:stCxn id="198" idx="2"/>
            <a:endCxn id="152" idx="3"/>
          </p:cNvCxnSpPr>
          <p:nvPr/>
        </p:nvCxnSpPr>
        <p:spPr>
          <a:xfrm flipH="1">
            <a:off x="1502416" y="2676132"/>
            <a:ext cx="485244" cy="3374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4" name="Connettore 1 363">
            <a:extLst>
              <a:ext uri="{FF2B5EF4-FFF2-40B4-BE49-F238E27FC236}">
                <a16:creationId xmlns:a16="http://schemas.microsoft.com/office/drawing/2014/main" id="{B5CD6F6B-99BA-6408-AB17-7AEBD2B55F56}"/>
              </a:ext>
            </a:extLst>
          </p:cNvPr>
          <p:cNvCxnSpPr>
            <a:cxnSpLocks/>
            <a:stCxn id="200" idx="2"/>
            <a:endCxn id="151" idx="3"/>
          </p:cNvCxnSpPr>
          <p:nvPr/>
        </p:nvCxnSpPr>
        <p:spPr>
          <a:xfrm flipH="1" flipV="1">
            <a:off x="1505207" y="2388001"/>
            <a:ext cx="473113" cy="63614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7" name="Connettore 1 366">
            <a:extLst>
              <a:ext uri="{FF2B5EF4-FFF2-40B4-BE49-F238E27FC236}">
                <a16:creationId xmlns:a16="http://schemas.microsoft.com/office/drawing/2014/main" id="{D99EE9A9-E842-9C87-99A2-4E5F2BA59FC7}"/>
              </a:ext>
            </a:extLst>
          </p:cNvPr>
          <p:cNvCxnSpPr>
            <a:cxnSpLocks/>
            <a:stCxn id="200" idx="2"/>
            <a:endCxn id="152" idx="3"/>
          </p:cNvCxnSpPr>
          <p:nvPr/>
        </p:nvCxnSpPr>
        <p:spPr>
          <a:xfrm flipH="1" flipV="1">
            <a:off x="1502416" y="3013622"/>
            <a:ext cx="475904" cy="1052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0" name="Connettore 1 369">
            <a:extLst>
              <a:ext uri="{FF2B5EF4-FFF2-40B4-BE49-F238E27FC236}">
                <a16:creationId xmlns:a16="http://schemas.microsoft.com/office/drawing/2014/main" id="{3FDDC821-92CA-96A7-FA61-95B8248F1242}"/>
              </a:ext>
            </a:extLst>
          </p:cNvPr>
          <p:cNvCxnSpPr>
            <a:cxnSpLocks/>
            <a:stCxn id="201" idx="2"/>
            <a:endCxn id="151" idx="3"/>
          </p:cNvCxnSpPr>
          <p:nvPr/>
        </p:nvCxnSpPr>
        <p:spPr>
          <a:xfrm flipH="1" flipV="1">
            <a:off x="1505207" y="2388001"/>
            <a:ext cx="473084" cy="80946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3" name="Connettore 1 372">
            <a:extLst>
              <a:ext uri="{FF2B5EF4-FFF2-40B4-BE49-F238E27FC236}">
                <a16:creationId xmlns:a16="http://schemas.microsoft.com/office/drawing/2014/main" id="{EF331DC6-A49D-A588-37D7-1A5ADB7D0497}"/>
              </a:ext>
            </a:extLst>
          </p:cNvPr>
          <p:cNvCxnSpPr>
            <a:cxnSpLocks/>
            <a:stCxn id="201" idx="2"/>
            <a:endCxn id="152" idx="3"/>
          </p:cNvCxnSpPr>
          <p:nvPr/>
        </p:nvCxnSpPr>
        <p:spPr>
          <a:xfrm flipH="1" flipV="1">
            <a:off x="1502416" y="3013622"/>
            <a:ext cx="475875" cy="1838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7" name="Rettangolo con angoli arrotondati 376">
                <a:extLst>
                  <a:ext uri="{FF2B5EF4-FFF2-40B4-BE49-F238E27FC236}">
                    <a16:creationId xmlns:a16="http://schemas.microsoft.com/office/drawing/2014/main" id="{84FA1EC2-A2D1-028C-6989-034061AF39B7}"/>
                  </a:ext>
                </a:extLst>
              </p:cNvPr>
              <p:cNvSpPr/>
              <p:nvPr/>
            </p:nvSpPr>
            <p:spPr>
              <a:xfrm>
                <a:off x="2816179" y="2638054"/>
                <a:ext cx="558325" cy="19573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1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⁡∑</m:t>
                      </m:r>
                      <m:r>
                        <m:rPr>
                          <m:nor/>
                        </m:rPr>
                        <a:rPr lang="it-IT" sz="1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7" name="Rettangolo con angoli arrotondati 376">
                <a:extLst>
                  <a:ext uri="{FF2B5EF4-FFF2-40B4-BE49-F238E27FC236}">
                    <a16:creationId xmlns:a16="http://schemas.microsoft.com/office/drawing/2014/main" id="{84FA1EC2-A2D1-028C-6989-034061AF39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179" y="2638054"/>
                <a:ext cx="558325" cy="195734"/>
              </a:xfrm>
              <a:prstGeom prst="roundRect">
                <a:avLst/>
              </a:prstGeom>
              <a:blipFill>
                <a:blip r:embed="rId10"/>
                <a:stretch>
                  <a:fillRect l="-4348" b="-17647"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8" name="Rettangolo con angoli arrotondati 377">
                <a:extLst>
                  <a:ext uri="{FF2B5EF4-FFF2-40B4-BE49-F238E27FC236}">
                    <a16:creationId xmlns:a16="http://schemas.microsoft.com/office/drawing/2014/main" id="{44D44545-EEF1-CDA6-8C5D-BD3A400A3189}"/>
                  </a:ext>
                </a:extLst>
              </p:cNvPr>
              <p:cNvSpPr/>
              <p:nvPr/>
            </p:nvSpPr>
            <p:spPr>
              <a:xfrm>
                <a:off x="2817212" y="1632975"/>
                <a:ext cx="558325" cy="19573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1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⁡∑</m:t>
                      </m:r>
                      <m:r>
                        <m:rPr>
                          <m:nor/>
                        </m:rPr>
                        <a:rPr lang="it-IT" sz="1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8" name="Rettangolo con angoli arrotondati 377">
                <a:extLst>
                  <a:ext uri="{FF2B5EF4-FFF2-40B4-BE49-F238E27FC236}">
                    <a16:creationId xmlns:a16="http://schemas.microsoft.com/office/drawing/2014/main" id="{44D44545-EEF1-CDA6-8C5D-BD3A400A31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212" y="1632975"/>
                <a:ext cx="558325" cy="195734"/>
              </a:xfrm>
              <a:prstGeom prst="roundRect">
                <a:avLst/>
              </a:prstGeom>
              <a:blipFill>
                <a:blip r:embed="rId11"/>
                <a:stretch>
                  <a:fillRect l="-4348" b="-11765"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3" name="Connettore 1 382">
            <a:extLst>
              <a:ext uri="{FF2B5EF4-FFF2-40B4-BE49-F238E27FC236}">
                <a16:creationId xmlns:a16="http://schemas.microsoft.com/office/drawing/2014/main" id="{D0CECD27-93BD-B2B8-FDF8-570390662372}"/>
              </a:ext>
            </a:extLst>
          </p:cNvPr>
          <p:cNvCxnSpPr>
            <a:cxnSpLocks/>
            <a:stCxn id="192" idx="6"/>
            <a:endCxn id="378" idx="1"/>
          </p:cNvCxnSpPr>
          <p:nvPr/>
        </p:nvCxnSpPr>
        <p:spPr>
          <a:xfrm>
            <a:off x="2167601" y="1407780"/>
            <a:ext cx="649611" cy="32306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6" name="Connettore 1 385">
            <a:extLst>
              <a:ext uri="{FF2B5EF4-FFF2-40B4-BE49-F238E27FC236}">
                <a16:creationId xmlns:a16="http://schemas.microsoft.com/office/drawing/2014/main" id="{8FD3194F-C3ED-3E98-1383-06C44DC6FE1A}"/>
              </a:ext>
            </a:extLst>
          </p:cNvPr>
          <p:cNvCxnSpPr>
            <a:cxnSpLocks/>
            <a:stCxn id="193" idx="6"/>
            <a:endCxn id="378" idx="1"/>
          </p:cNvCxnSpPr>
          <p:nvPr/>
        </p:nvCxnSpPr>
        <p:spPr>
          <a:xfrm>
            <a:off x="2167601" y="1587380"/>
            <a:ext cx="649611" cy="14346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9" name="Connettore 1 388">
            <a:extLst>
              <a:ext uri="{FF2B5EF4-FFF2-40B4-BE49-F238E27FC236}">
                <a16:creationId xmlns:a16="http://schemas.microsoft.com/office/drawing/2014/main" id="{129BA7C7-3CAE-D462-CCE5-F508492EC92B}"/>
              </a:ext>
            </a:extLst>
          </p:cNvPr>
          <p:cNvCxnSpPr>
            <a:cxnSpLocks/>
            <a:stCxn id="194" idx="6"/>
            <a:endCxn id="378" idx="1"/>
          </p:cNvCxnSpPr>
          <p:nvPr/>
        </p:nvCxnSpPr>
        <p:spPr>
          <a:xfrm flipV="1">
            <a:off x="2158495" y="1730842"/>
            <a:ext cx="658717" cy="3043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2" name="Connettore 1 391">
            <a:extLst>
              <a:ext uri="{FF2B5EF4-FFF2-40B4-BE49-F238E27FC236}">
                <a16:creationId xmlns:a16="http://schemas.microsoft.com/office/drawing/2014/main" id="{8E5FBC42-809F-A2A8-8A6A-C4218A1FFE22}"/>
              </a:ext>
            </a:extLst>
          </p:cNvPr>
          <p:cNvCxnSpPr>
            <a:cxnSpLocks/>
            <a:stCxn id="195" idx="6"/>
            <a:endCxn id="378" idx="1"/>
          </p:cNvCxnSpPr>
          <p:nvPr/>
        </p:nvCxnSpPr>
        <p:spPr>
          <a:xfrm flipV="1">
            <a:off x="2158261" y="1730842"/>
            <a:ext cx="658951" cy="20454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5" name="Connettore 1 394">
            <a:extLst>
              <a:ext uri="{FF2B5EF4-FFF2-40B4-BE49-F238E27FC236}">
                <a16:creationId xmlns:a16="http://schemas.microsoft.com/office/drawing/2014/main" id="{DD952114-A6C9-546F-05BB-3FD5556B4984}"/>
              </a:ext>
            </a:extLst>
          </p:cNvPr>
          <p:cNvCxnSpPr>
            <a:cxnSpLocks/>
            <a:stCxn id="196" idx="6"/>
            <a:endCxn id="378" idx="1"/>
          </p:cNvCxnSpPr>
          <p:nvPr/>
        </p:nvCxnSpPr>
        <p:spPr>
          <a:xfrm flipV="1">
            <a:off x="2158232" y="1730842"/>
            <a:ext cx="658980" cy="37786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8" name="Connettore 1 397">
            <a:extLst>
              <a:ext uri="{FF2B5EF4-FFF2-40B4-BE49-F238E27FC236}">
                <a16:creationId xmlns:a16="http://schemas.microsoft.com/office/drawing/2014/main" id="{721BB221-9629-6A86-1646-480719FD981C}"/>
              </a:ext>
            </a:extLst>
          </p:cNvPr>
          <p:cNvCxnSpPr>
            <a:cxnSpLocks/>
            <a:stCxn id="197" idx="6"/>
            <a:endCxn id="377" idx="1"/>
          </p:cNvCxnSpPr>
          <p:nvPr/>
        </p:nvCxnSpPr>
        <p:spPr>
          <a:xfrm>
            <a:off x="2166250" y="2496532"/>
            <a:ext cx="649929" cy="23938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1" name="Connettore 1 400">
            <a:extLst>
              <a:ext uri="{FF2B5EF4-FFF2-40B4-BE49-F238E27FC236}">
                <a16:creationId xmlns:a16="http://schemas.microsoft.com/office/drawing/2014/main" id="{7707B81C-DCB3-1E12-583B-DBF79F3C1E89}"/>
              </a:ext>
            </a:extLst>
          </p:cNvPr>
          <p:cNvCxnSpPr>
            <a:cxnSpLocks/>
            <a:stCxn id="198" idx="6"/>
            <a:endCxn id="377" idx="1"/>
          </p:cNvCxnSpPr>
          <p:nvPr/>
        </p:nvCxnSpPr>
        <p:spPr>
          <a:xfrm>
            <a:off x="2166250" y="2676132"/>
            <a:ext cx="649929" cy="5978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4" name="Connettore 1 403">
            <a:extLst>
              <a:ext uri="{FF2B5EF4-FFF2-40B4-BE49-F238E27FC236}">
                <a16:creationId xmlns:a16="http://schemas.microsoft.com/office/drawing/2014/main" id="{F5E7D389-F69E-8128-E855-F1096F4EED23}"/>
              </a:ext>
            </a:extLst>
          </p:cNvPr>
          <p:cNvCxnSpPr>
            <a:cxnSpLocks/>
            <a:stCxn id="199" idx="6"/>
            <a:endCxn id="377" idx="1"/>
          </p:cNvCxnSpPr>
          <p:nvPr/>
        </p:nvCxnSpPr>
        <p:spPr>
          <a:xfrm flipV="1">
            <a:off x="2157144" y="2735921"/>
            <a:ext cx="659035" cy="11410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7" name="Connettore 1 406">
            <a:extLst>
              <a:ext uri="{FF2B5EF4-FFF2-40B4-BE49-F238E27FC236}">
                <a16:creationId xmlns:a16="http://schemas.microsoft.com/office/drawing/2014/main" id="{38DD17A3-DA5A-6B5F-DA2B-061620B4CD50}"/>
              </a:ext>
            </a:extLst>
          </p:cNvPr>
          <p:cNvCxnSpPr>
            <a:cxnSpLocks/>
            <a:stCxn id="200" idx="6"/>
            <a:endCxn id="377" idx="1"/>
          </p:cNvCxnSpPr>
          <p:nvPr/>
        </p:nvCxnSpPr>
        <p:spPr>
          <a:xfrm flipV="1">
            <a:off x="2156910" y="2735921"/>
            <a:ext cx="659269" cy="28822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0" name="Connettore 1 409">
            <a:extLst>
              <a:ext uri="{FF2B5EF4-FFF2-40B4-BE49-F238E27FC236}">
                <a16:creationId xmlns:a16="http://schemas.microsoft.com/office/drawing/2014/main" id="{96D5F371-9968-10A5-A6F3-0F61C5EC2680}"/>
              </a:ext>
            </a:extLst>
          </p:cNvPr>
          <p:cNvCxnSpPr>
            <a:cxnSpLocks/>
            <a:stCxn id="201" idx="6"/>
            <a:endCxn id="377" idx="1"/>
          </p:cNvCxnSpPr>
          <p:nvPr/>
        </p:nvCxnSpPr>
        <p:spPr>
          <a:xfrm flipV="1">
            <a:off x="2156881" y="2735921"/>
            <a:ext cx="659298" cy="4615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3" name="CasellaDiTesto 412">
            <a:extLst>
              <a:ext uri="{FF2B5EF4-FFF2-40B4-BE49-F238E27FC236}">
                <a16:creationId xmlns:a16="http://schemas.microsoft.com/office/drawing/2014/main" id="{142814BE-909E-9393-581E-309A286C9B1E}"/>
              </a:ext>
            </a:extLst>
          </p:cNvPr>
          <p:cNvSpPr txBox="1"/>
          <p:nvPr/>
        </p:nvSpPr>
        <p:spPr>
          <a:xfrm>
            <a:off x="4104769" y="151165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14" name="CasellaDiTesto 413">
            <a:extLst>
              <a:ext uri="{FF2B5EF4-FFF2-40B4-BE49-F238E27FC236}">
                <a16:creationId xmlns:a16="http://schemas.microsoft.com/office/drawing/2014/main" id="{FA7851D4-7985-0E24-70BF-384FCB11161C}"/>
              </a:ext>
            </a:extLst>
          </p:cNvPr>
          <p:cNvSpPr txBox="1"/>
          <p:nvPr/>
        </p:nvSpPr>
        <p:spPr>
          <a:xfrm>
            <a:off x="3841363" y="16805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15" name="CasellaDiTesto 414">
            <a:extLst>
              <a:ext uri="{FF2B5EF4-FFF2-40B4-BE49-F238E27FC236}">
                <a16:creationId xmlns:a16="http://schemas.microsoft.com/office/drawing/2014/main" id="{67A8D5D9-3F55-E6F0-0334-8056FEA3AB75}"/>
              </a:ext>
            </a:extLst>
          </p:cNvPr>
          <p:cNvSpPr txBox="1"/>
          <p:nvPr/>
        </p:nvSpPr>
        <p:spPr>
          <a:xfrm>
            <a:off x="3847446" y="204692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347630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 2013-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 2013-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118</Words>
  <Application>Microsoft Macintosh PowerPoint</Application>
  <PresentationFormat>Widescreen</PresentationFormat>
  <Paragraphs>41</Paragraphs>
  <Slides>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di Office 2013-2022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Biazzo  Indaco</dc:creator>
  <cp:lastModifiedBy>Biazzo  Indaco</cp:lastModifiedBy>
  <cp:revision>2</cp:revision>
  <dcterms:created xsi:type="dcterms:W3CDTF">2023-01-09T11:14:16Z</dcterms:created>
  <dcterms:modified xsi:type="dcterms:W3CDTF">2023-01-09T14:50:38Z</dcterms:modified>
</cp:coreProperties>
</file>