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9F07B23-310C-4D41-8D40-F3B5559E048A}">
          <p14:sldIdLst>
            <p14:sldId id="260"/>
            <p14:sldId id="261"/>
          </p14:sldIdLst>
        </p14:section>
        <p14:section name="Sezione predefinita" id="{56ACFCCC-F3E5-5445-84A3-070D4899F8C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/>
    <p:restoredTop sz="95588"/>
  </p:normalViewPr>
  <p:slideViewPr>
    <p:cSldViewPr snapToGrid="0">
      <p:cViewPr>
        <p:scale>
          <a:sx n="175" d="100"/>
          <a:sy n="175" d="100"/>
        </p:scale>
        <p:origin x="149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A695-C566-E745-A1DB-C6D7E92F4FD4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3BF4-BF65-2D47-A585-C44DCF1F90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25F06-FFD1-1C26-8988-3DF9EE98C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CF690B-ABBF-E137-C449-BA0B0603C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031B2-E82E-E4F2-DFAD-AB1A79D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B01D6-6D1A-B8FB-C017-DA82A2C0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598719-1AFF-C957-9A3F-2C09B7BC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67546-AF57-D8DF-658C-D639427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3CEBD-82DC-5B85-F992-2509ADA0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81DF4-558F-D77E-2B82-9070A79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98AE-E282-025B-6668-02110EB0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59F65-D68F-7F09-28D6-0C2B13E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7AED90-12AD-F41C-4C1D-13ED3BAB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C61070-B0DE-8365-2837-8ADBE6E1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FA04D-E97F-93F0-2E51-0E1A7B46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C188C-573B-F434-9ED4-80F659DB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ECDA8-BB8A-779E-A204-F5612ED1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02D11-F278-1A08-D7BE-D480E488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59AF6-D461-FE22-F626-658C454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9929B-501A-7CDC-17FF-D3DDF7B8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BF1BE3-79A4-0F1C-2F0A-AC7E861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CE09C0-9FDC-0F9B-3074-F77213E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0F24C-7370-77CF-F502-6C44BFB1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51E9C-0641-FF84-4EFD-7043683C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4E66E8-F4B4-4C36-085F-8893E93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A0D4E-C1E5-EECD-CFC6-C0E746F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C9916-3451-DCEF-A6E6-9F467D3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47DAF-3648-8140-6889-F096B541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3C099-EF59-889A-AF39-451576F4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D12105-271D-FFE3-BE06-9A91C4E3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AF98C5-F8AE-E88A-A517-DE2ABE0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D051F0-B43D-1B38-D5DF-63CDD6D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67179-027A-AB2E-E08E-A6AF5BA3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E53DE-409C-914D-EBF7-6C357FD2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30569-15D1-8321-EF26-35CB3B31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960287-D05E-09D8-0A44-E2D6A386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9E926C-5B89-94F6-0514-B13CB23EF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BDEDC1-25F6-DE7E-303E-127236C5F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204648-02B0-1A08-4B75-22FADD3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D3EA9E-0DC6-734C-5C9D-1F2871FA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F0F400-6027-88C3-50D7-B77AA59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5D43-0E29-3CA0-F7F8-190EBFA0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F2B3A8-F194-5D9D-0F05-81EC2AE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927F6D-9054-BB12-0CF0-26E10B1B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9B9942-59E7-29A6-629F-E0FA59F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CDACDE-CDEA-CEDA-7C64-574F0720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4CD1A1-8760-F5E2-ADB3-E7FAEA4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063AE-D2A4-D5E7-1B3A-27F18B8E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2B09D-E5CC-9B0C-ED3D-E763BCFB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C304E-AF88-38D4-3B51-B80E1EFB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600C51-1A82-1330-2735-D11AE1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7ED1C8-AEFE-35F9-AA8A-9B25DCC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84E69B-0B6E-9ECD-3EDE-390A3A2E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BF1A-FC5E-6464-4B3A-0D56DE68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1CB52-D334-B65D-34C9-A287E401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0CFB4D-5989-8ABA-2843-6AB8F9173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F294F3-F8FD-1640-A0EF-43EACFC13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0ADCF7-0B1B-F9B3-932B-6E6924F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7E2E8B-ED9F-BF4A-E494-7D25F197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5A1B23-7D37-87A1-1B1F-6BFBC87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051A4B-7356-04FE-F8AB-4D4C0BB9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B7DBA8-D75D-89D3-03B3-2D5804BC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9FBBE-70CD-D1AC-D614-6F355C081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F734-F4FA-EA49-9D69-67EBCEDEFAA3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AA2796-11E8-F8A9-7B96-ACE470361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38501-D627-7A68-B948-333CAB0ED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661086" y="1421321"/>
            <a:ext cx="259492" cy="1391017"/>
            <a:chOff x="661086" y="1421321"/>
            <a:chExt cx="259492" cy="139101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373A126-34CC-9C15-B161-D66A657FF593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671BBBB-1AE4-E435-DDE8-7EB514243EC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920578" y="1544889"/>
            <a:ext cx="854080" cy="60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1774658" y="1998549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Σ</a:t>
            </a:r>
            <a:endParaRPr lang="en-US" sz="20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F6E6D5-B641-52D5-1D82-724C3065AC6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20578" y="1926183"/>
            <a:ext cx="854080" cy="22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5495FA5F-0954-4995-E195-6D8E737FC93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920578" y="2153013"/>
            <a:ext cx="854080" cy="154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BBD6824-33A8-5BA1-15A6-296BBAF01F3D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920578" y="2153013"/>
            <a:ext cx="854080" cy="5357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2460608" y="1303565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2460608" y="2183909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2075447" y="1393565"/>
            <a:ext cx="385161" cy="1509629"/>
            <a:chOff x="2075447" y="1393565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blipFill>
                <a:blip r:embed="rId3"/>
                <a:stretch>
                  <a:fillRect l="-7246" b="-1923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blipFill>
                <a:blip r:embed="rId4"/>
                <a:stretch>
                  <a:fillRect l="-7353" b="-1481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2640608" y="1393565"/>
            <a:ext cx="253587" cy="499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2640608" y="1599844"/>
            <a:ext cx="253587" cy="29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>
            <a:off x="2640608" y="1808339"/>
            <a:ext cx="253587" cy="850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2640608" y="1893372"/>
            <a:ext cx="253587" cy="129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2640608" y="2273909"/>
            <a:ext cx="249970" cy="1192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 flipV="1">
            <a:off x="2640608" y="2393190"/>
            <a:ext cx="249970" cy="86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2640608" y="2393190"/>
            <a:ext cx="249970" cy="29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2640608" y="2393190"/>
            <a:ext cx="249970" cy="510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4080060" y="2022850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3743539" y="1893372"/>
            <a:ext cx="336521" cy="253046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3735632" y="2146418"/>
            <a:ext cx="344428" cy="24677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 flipV="1">
            <a:off x="2082005" y="1038023"/>
            <a:ext cx="1998055" cy="1087889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4515853" y="1998548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320518" y="2149967"/>
            <a:ext cx="195335" cy="3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543481" y="4783981"/>
            <a:ext cx="4176675" cy="1391017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Σ</a:t>
              </a:r>
              <a:endParaRPr lang="en-US" sz="20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8" y="3961258"/>
              <a:ext cx="516658" cy="355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529570" y="3961258"/>
              <a:ext cx="460178" cy="35804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6" y="3806794"/>
              <a:ext cx="845054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9" name="Ovale 208">
            <a:extLst>
              <a:ext uri="{FF2B5EF4-FFF2-40B4-BE49-F238E27FC236}">
                <a16:creationId xmlns:a16="http://schemas.microsoft.com/office/drawing/2014/main" id="{8CC9EFE7-19C3-BA8A-F67A-AA8A4069D1C2}"/>
              </a:ext>
            </a:extLst>
          </p:cNvPr>
          <p:cNvSpPr/>
          <p:nvPr/>
        </p:nvSpPr>
        <p:spPr>
          <a:xfrm>
            <a:off x="6433558" y="133982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e 209">
            <a:extLst>
              <a:ext uri="{FF2B5EF4-FFF2-40B4-BE49-F238E27FC236}">
                <a16:creationId xmlns:a16="http://schemas.microsoft.com/office/drawing/2014/main" id="{14363E63-36FB-7695-0325-3CB0EF969347}"/>
              </a:ext>
            </a:extLst>
          </p:cNvPr>
          <p:cNvSpPr/>
          <p:nvPr/>
        </p:nvSpPr>
        <p:spPr>
          <a:xfrm>
            <a:off x="6433558" y="187608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e 210">
            <a:extLst>
              <a:ext uri="{FF2B5EF4-FFF2-40B4-BE49-F238E27FC236}">
                <a16:creationId xmlns:a16="http://schemas.microsoft.com/office/drawing/2014/main" id="{05E45CA0-C7E9-F2B6-1EDA-1888DC665445}"/>
              </a:ext>
            </a:extLst>
          </p:cNvPr>
          <p:cNvSpPr/>
          <p:nvPr/>
        </p:nvSpPr>
        <p:spPr>
          <a:xfrm>
            <a:off x="6433558" y="2412349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1FFCC060-6110-3C71-B5D6-9430ABDB035E}"/>
              </a:ext>
            </a:extLst>
          </p:cNvPr>
          <p:cNvSpPr/>
          <p:nvPr/>
        </p:nvSpPr>
        <p:spPr>
          <a:xfrm>
            <a:off x="7562210" y="97432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e 212">
            <a:extLst>
              <a:ext uri="{FF2B5EF4-FFF2-40B4-BE49-F238E27FC236}">
                <a16:creationId xmlns:a16="http://schemas.microsoft.com/office/drawing/2014/main" id="{23261BFD-6EDD-2B65-346A-82B36624A2C7}"/>
              </a:ext>
            </a:extLst>
          </p:cNvPr>
          <p:cNvSpPr/>
          <p:nvPr/>
        </p:nvSpPr>
        <p:spPr>
          <a:xfrm>
            <a:off x="7557497" y="1653166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e 213">
            <a:extLst>
              <a:ext uri="{FF2B5EF4-FFF2-40B4-BE49-F238E27FC236}">
                <a16:creationId xmlns:a16="http://schemas.microsoft.com/office/drawing/2014/main" id="{2769D31E-72FB-F441-5C57-089DBCDCE0E8}"/>
              </a:ext>
            </a:extLst>
          </p:cNvPr>
          <p:cNvSpPr/>
          <p:nvPr/>
        </p:nvSpPr>
        <p:spPr>
          <a:xfrm>
            <a:off x="7557497" y="2286734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e 214">
            <a:extLst>
              <a:ext uri="{FF2B5EF4-FFF2-40B4-BE49-F238E27FC236}">
                <a16:creationId xmlns:a16="http://schemas.microsoft.com/office/drawing/2014/main" id="{D1A880D0-E7D5-C84E-8DEA-A3214E06A48F}"/>
              </a:ext>
            </a:extLst>
          </p:cNvPr>
          <p:cNvSpPr/>
          <p:nvPr/>
        </p:nvSpPr>
        <p:spPr>
          <a:xfrm>
            <a:off x="7557497" y="2913967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Connettore 1 216">
            <a:extLst>
              <a:ext uri="{FF2B5EF4-FFF2-40B4-BE49-F238E27FC236}">
                <a16:creationId xmlns:a16="http://schemas.microsoft.com/office/drawing/2014/main" id="{8EE4B2F9-DFF2-87F5-E019-12458FC82BB5}"/>
              </a:ext>
            </a:extLst>
          </p:cNvPr>
          <p:cNvCxnSpPr>
            <a:cxnSpLocks/>
            <a:stCxn id="209" idx="6"/>
            <a:endCxn id="212" idx="2"/>
          </p:cNvCxnSpPr>
          <p:nvPr/>
        </p:nvCxnSpPr>
        <p:spPr>
          <a:xfrm flipV="1">
            <a:off x="6804877" y="1100907"/>
            <a:ext cx="757333" cy="41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Connettore 1 217">
            <a:extLst>
              <a:ext uri="{FF2B5EF4-FFF2-40B4-BE49-F238E27FC236}">
                <a16:creationId xmlns:a16="http://schemas.microsoft.com/office/drawing/2014/main" id="{7B573011-4531-290D-DE56-0B7D894F74A4}"/>
              </a:ext>
            </a:extLst>
          </p:cNvPr>
          <p:cNvCxnSpPr>
            <a:cxnSpLocks/>
            <a:stCxn id="209" idx="6"/>
            <a:endCxn id="213" idx="2"/>
          </p:cNvCxnSpPr>
          <p:nvPr/>
        </p:nvCxnSpPr>
        <p:spPr>
          <a:xfrm>
            <a:off x="6804877" y="1513616"/>
            <a:ext cx="752620" cy="266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nettore 1 218">
            <a:extLst>
              <a:ext uri="{FF2B5EF4-FFF2-40B4-BE49-F238E27FC236}">
                <a16:creationId xmlns:a16="http://schemas.microsoft.com/office/drawing/2014/main" id="{8A10DCF7-B9F6-C4BD-931F-53B84A8ABFD1}"/>
              </a:ext>
            </a:extLst>
          </p:cNvPr>
          <p:cNvCxnSpPr>
            <a:cxnSpLocks/>
            <a:stCxn id="209" idx="6"/>
            <a:endCxn id="214" idx="2"/>
          </p:cNvCxnSpPr>
          <p:nvPr/>
        </p:nvCxnSpPr>
        <p:spPr>
          <a:xfrm>
            <a:off x="6804877" y="1513616"/>
            <a:ext cx="752620" cy="899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0" name="Connettore 1 219">
            <a:extLst>
              <a:ext uri="{FF2B5EF4-FFF2-40B4-BE49-F238E27FC236}">
                <a16:creationId xmlns:a16="http://schemas.microsoft.com/office/drawing/2014/main" id="{342880A0-B657-790B-3328-E50CA0C82EF9}"/>
              </a:ext>
            </a:extLst>
          </p:cNvPr>
          <p:cNvCxnSpPr>
            <a:cxnSpLocks/>
            <a:stCxn id="209" idx="6"/>
            <a:endCxn id="215" idx="2"/>
          </p:cNvCxnSpPr>
          <p:nvPr/>
        </p:nvCxnSpPr>
        <p:spPr>
          <a:xfrm>
            <a:off x="6804877" y="1513616"/>
            <a:ext cx="752620" cy="1526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nettore 1 221">
            <a:extLst>
              <a:ext uri="{FF2B5EF4-FFF2-40B4-BE49-F238E27FC236}">
                <a16:creationId xmlns:a16="http://schemas.microsoft.com/office/drawing/2014/main" id="{E4F63A1F-D3CF-E0BA-DA62-0F2EAE8611BA}"/>
              </a:ext>
            </a:extLst>
          </p:cNvPr>
          <p:cNvCxnSpPr>
            <a:cxnSpLocks/>
            <a:stCxn id="210" idx="6"/>
            <a:endCxn id="212" idx="2"/>
          </p:cNvCxnSpPr>
          <p:nvPr/>
        </p:nvCxnSpPr>
        <p:spPr>
          <a:xfrm flipV="1">
            <a:off x="6804877" y="1100907"/>
            <a:ext cx="757333" cy="948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Connettore 1 222">
            <a:extLst>
              <a:ext uri="{FF2B5EF4-FFF2-40B4-BE49-F238E27FC236}">
                <a16:creationId xmlns:a16="http://schemas.microsoft.com/office/drawing/2014/main" id="{258D9152-8FB8-9DD4-BED3-4C53BA3B618A}"/>
              </a:ext>
            </a:extLst>
          </p:cNvPr>
          <p:cNvCxnSpPr>
            <a:cxnSpLocks/>
            <a:stCxn id="211" idx="6"/>
            <a:endCxn id="212" idx="2"/>
          </p:cNvCxnSpPr>
          <p:nvPr/>
        </p:nvCxnSpPr>
        <p:spPr>
          <a:xfrm flipV="1">
            <a:off x="6804877" y="1100907"/>
            <a:ext cx="757333" cy="1485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nettore 1 223">
            <a:extLst>
              <a:ext uri="{FF2B5EF4-FFF2-40B4-BE49-F238E27FC236}">
                <a16:creationId xmlns:a16="http://schemas.microsoft.com/office/drawing/2014/main" id="{FC4118A1-06CD-6B38-FA9B-DD88663CA844}"/>
              </a:ext>
            </a:extLst>
          </p:cNvPr>
          <p:cNvCxnSpPr>
            <a:cxnSpLocks/>
            <a:stCxn id="210" idx="6"/>
            <a:endCxn id="213" idx="2"/>
          </p:cNvCxnSpPr>
          <p:nvPr/>
        </p:nvCxnSpPr>
        <p:spPr>
          <a:xfrm flipV="1">
            <a:off x="6804877" y="1779744"/>
            <a:ext cx="752620" cy="270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nettore 1 224">
            <a:extLst>
              <a:ext uri="{FF2B5EF4-FFF2-40B4-BE49-F238E27FC236}">
                <a16:creationId xmlns:a16="http://schemas.microsoft.com/office/drawing/2014/main" id="{17B96827-8C8A-7D14-C0A2-676F6BD083E3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6804877" y="1779744"/>
            <a:ext cx="752620" cy="80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6" name="Connettore 1 225">
            <a:extLst>
              <a:ext uri="{FF2B5EF4-FFF2-40B4-BE49-F238E27FC236}">
                <a16:creationId xmlns:a16="http://schemas.microsoft.com/office/drawing/2014/main" id="{CCF77721-3420-7E4C-EF58-1043700F2402}"/>
              </a:ext>
            </a:extLst>
          </p:cNvPr>
          <p:cNvCxnSpPr>
            <a:cxnSpLocks/>
            <a:stCxn id="210" idx="6"/>
            <a:endCxn id="214" idx="2"/>
          </p:cNvCxnSpPr>
          <p:nvPr/>
        </p:nvCxnSpPr>
        <p:spPr>
          <a:xfrm>
            <a:off x="6804877" y="2049876"/>
            <a:ext cx="752620" cy="363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Connettore 1 226">
            <a:extLst>
              <a:ext uri="{FF2B5EF4-FFF2-40B4-BE49-F238E27FC236}">
                <a16:creationId xmlns:a16="http://schemas.microsoft.com/office/drawing/2014/main" id="{333CF995-7658-6945-333B-38647177FDD7}"/>
              </a:ext>
            </a:extLst>
          </p:cNvPr>
          <p:cNvCxnSpPr>
            <a:cxnSpLocks/>
            <a:stCxn id="211" idx="6"/>
            <a:endCxn id="214" idx="2"/>
          </p:cNvCxnSpPr>
          <p:nvPr/>
        </p:nvCxnSpPr>
        <p:spPr>
          <a:xfrm flipV="1">
            <a:off x="6804877" y="2413312"/>
            <a:ext cx="752620" cy="172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8" name="Connettore 1 227">
            <a:extLst>
              <a:ext uri="{FF2B5EF4-FFF2-40B4-BE49-F238E27FC236}">
                <a16:creationId xmlns:a16="http://schemas.microsoft.com/office/drawing/2014/main" id="{AA0FD70E-A58D-8C79-8A2F-293E8C104A9B}"/>
              </a:ext>
            </a:extLst>
          </p:cNvPr>
          <p:cNvCxnSpPr>
            <a:cxnSpLocks/>
            <a:stCxn id="210" idx="6"/>
            <a:endCxn id="215" idx="2"/>
          </p:cNvCxnSpPr>
          <p:nvPr/>
        </p:nvCxnSpPr>
        <p:spPr>
          <a:xfrm>
            <a:off x="6804877" y="2049876"/>
            <a:ext cx="752620" cy="99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9" name="Connettore 1 228">
            <a:extLst>
              <a:ext uri="{FF2B5EF4-FFF2-40B4-BE49-F238E27FC236}">
                <a16:creationId xmlns:a16="http://schemas.microsoft.com/office/drawing/2014/main" id="{F9BAB273-E0BF-C98D-A6B2-0439066C093C}"/>
              </a:ext>
            </a:extLst>
          </p:cNvPr>
          <p:cNvCxnSpPr>
            <a:cxnSpLocks/>
            <a:stCxn id="211" idx="6"/>
            <a:endCxn id="215" idx="2"/>
          </p:cNvCxnSpPr>
          <p:nvPr/>
        </p:nvCxnSpPr>
        <p:spPr>
          <a:xfrm>
            <a:off x="6804877" y="2586137"/>
            <a:ext cx="752620" cy="454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ttore 1 230">
            <a:extLst>
              <a:ext uri="{FF2B5EF4-FFF2-40B4-BE49-F238E27FC236}">
                <a16:creationId xmlns:a16="http://schemas.microsoft.com/office/drawing/2014/main" id="{CFC1FB69-C04C-7A57-0ECE-A0990CCA88FF}"/>
              </a:ext>
            </a:extLst>
          </p:cNvPr>
          <p:cNvCxnSpPr>
            <a:cxnSpLocks/>
            <a:stCxn id="213" idx="6"/>
            <a:endCxn id="232" idx="1"/>
          </p:cNvCxnSpPr>
          <p:nvPr/>
        </p:nvCxnSpPr>
        <p:spPr>
          <a:xfrm flipV="1">
            <a:off x="7815067" y="1601348"/>
            <a:ext cx="278542" cy="17839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Rettangolo con angoli arrotondati 231">
            <a:extLst>
              <a:ext uri="{FF2B5EF4-FFF2-40B4-BE49-F238E27FC236}">
                <a16:creationId xmlns:a16="http://schemas.microsoft.com/office/drawing/2014/main" id="{01D274D6-3133-ECF7-E234-E5DE78DB5B74}"/>
              </a:ext>
            </a:extLst>
          </p:cNvPr>
          <p:cNvSpPr/>
          <p:nvPr/>
        </p:nvSpPr>
        <p:spPr>
          <a:xfrm>
            <a:off x="8093609" y="1474770"/>
            <a:ext cx="257570" cy="25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33" name="Ovale 232">
            <a:extLst>
              <a:ext uri="{FF2B5EF4-FFF2-40B4-BE49-F238E27FC236}">
                <a16:creationId xmlns:a16="http://schemas.microsoft.com/office/drawing/2014/main" id="{648B1FBC-5BE2-B46D-09E4-1F5E0DC6F591}"/>
              </a:ext>
            </a:extLst>
          </p:cNvPr>
          <p:cNvSpPr/>
          <p:nvPr/>
        </p:nvSpPr>
        <p:spPr>
          <a:xfrm>
            <a:off x="8483370" y="1473491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Connettore 1 234">
            <a:extLst>
              <a:ext uri="{FF2B5EF4-FFF2-40B4-BE49-F238E27FC236}">
                <a16:creationId xmlns:a16="http://schemas.microsoft.com/office/drawing/2014/main" id="{5BA7405B-AF30-D2CA-B22C-925A50A309E0}"/>
              </a:ext>
            </a:extLst>
          </p:cNvPr>
          <p:cNvCxnSpPr>
            <a:cxnSpLocks/>
            <a:stCxn id="232" idx="3"/>
            <a:endCxn id="233" idx="2"/>
          </p:cNvCxnSpPr>
          <p:nvPr/>
        </p:nvCxnSpPr>
        <p:spPr>
          <a:xfrm flipV="1">
            <a:off x="8351179" y="1600070"/>
            <a:ext cx="132191" cy="12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7" name="Connettore 1 236">
            <a:extLst>
              <a:ext uri="{FF2B5EF4-FFF2-40B4-BE49-F238E27FC236}">
                <a16:creationId xmlns:a16="http://schemas.microsoft.com/office/drawing/2014/main" id="{C2E66CB4-EBA2-8C66-5ED6-839D6828A9F1}"/>
              </a:ext>
            </a:extLst>
          </p:cNvPr>
          <p:cNvCxnSpPr>
            <a:cxnSpLocks/>
            <a:stCxn id="213" idx="6"/>
            <a:endCxn id="238" idx="1"/>
          </p:cNvCxnSpPr>
          <p:nvPr/>
        </p:nvCxnSpPr>
        <p:spPr>
          <a:xfrm>
            <a:off x="7815067" y="1779744"/>
            <a:ext cx="278543" cy="121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8" name="Rettangolo con angoli arrotondati 237">
            <a:extLst>
              <a:ext uri="{FF2B5EF4-FFF2-40B4-BE49-F238E27FC236}">
                <a16:creationId xmlns:a16="http://schemas.microsoft.com/office/drawing/2014/main" id="{F48217D9-9588-D1AF-0465-1CBE03ED2226}"/>
              </a:ext>
            </a:extLst>
          </p:cNvPr>
          <p:cNvSpPr/>
          <p:nvPr/>
        </p:nvSpPr>
        <p:spPr>
          <a:xfrm>
            <a:off x="8093610" y="1774474"/>
            <a:ext cx="257570" cy="254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39" name="Ovale 238">
            <a:extLst>
              <a:ext uri="{FF2B5EF4-FFF2-40B4-BE49-F238E27FC236}">
                <a16:creationId xmlns:a16="http://schemas.microsoft.com/office/drawing/2014/main" id="{6566F08C-015F-9AB5-84DC-C07284837FD7}"/>
              </a:ext>
            </a:extLst>
          </p:cNvPr>
          <p:cNvSpPr/>
          <p:nvPr/>
        </p:nvSpPr>
        <p:spPr>
          <a:xfrm>
            <a:off x="8483370" y="1774148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1" name="Connettore 1 240">
            <a:extLst>
              <a:ext uri="{FF2B5EF4-FFF2-40B4-BE49-F238E27FC236}">
                <a16:creationId xmlns:a16="http://schemas.microsoft.com/office/drawing/2014/main" id="{B5E683FF-2458-5B9A-9F3B-2478CFD68C3C}"/>
              </a:ext>
            </a:extLst>
          </p:cNvPr>
          <p:cNvCxnSpPr>
            <a:cxnSpLocks/>
            <a:stCxn id="238" idx="3"/>
            <a:endCxn id="239" idx="2"/>
          </p:cNvCxnSpPr>
          <p:nvPr/>
        </p:nvCxnSpPr>
        <p:spPr>
          <a:xfrm flipV="1">
            <a:off x="8351180" y="1900726"/>
            <a:ext cx="132189" cy="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Connettore 1 242">
            <a:extLst>
              <a:ext uri="{FF2B5EF4-FFF2-40B4-BE49-F238E27FC236}">
                <a16:creationId xmlns:a16="http://schemas.microsoft.com/office/drawing/2014/main" id="{B1B9307A-861C-FA4D-4A87-BCEA91575DD3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7813539" y="2237308"/>
            <a:ext cx="278542" cy="17839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4" name="Rettangolo con angoli arrotondati 243">
            <a:extLst>
              <a:ext uri="{FF2B5EF4-FFF2-40B4-BE49-F238E27FC236}">
                <a16:creationId xmlns:a16="http://schemas.microsoft.com/office/drawing/2014/main" id="{ED10222B-93FE-8F78-4128-8AF8A7CA2DAD}"/>
              </a:ext>
            </a:extLst>
          </p:cNvPr>
          <p:cNvSpPr/>
          <p:nvPr/>
        </p:nvSpPr>
        <p:spPr>
          <a:xfrm>
            <a:off x="8092081" y="2110730"/>
            <a:ext cx="257570" cy="25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45" name="Ovale 244">
            <a:extLst>
              <a:ext uri="{FF2B5EF4-FFF2-40B4-BE49-F238E27FC236}">
                <a16:creationId xmlns:a16="http://schemas.microsoft.com/office/drawing/2014/main" id="{6244FE21-9FAB-5729-8390-3F7821DAC9B4}"/>
              </a:ext>
            </a:extLst>
          </p:cNvPr>
          <p:cNvSpPr/>
          <p:nvPr/>
        </p:nvSpPr>
        <p:spPr>
          <a:xfrm>
            <a:off x="8481841" y="2109452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Connettore 1 246">
            <a:extLst>
              <a:ext uri="{FF2B5EF4-FFF2-40B4-BE49-F238E27FC236}">
                <a16:creationId xmlns:a16="http://schemas.microsoft.com/office/drawing/2014/main" id="{F5229A71-D3AA-F18C-5432-1118E205B4B6}"/>
              </a:ext>
            </a:extLst>
          </p:cNvPr>
          <p:cNvCxnSpPr>
            <a:cxnSpLocks/>
            <a:stCxn id="244" idx="3"/>
            <a:endCxn id="245" idx="2"/>
          </p:cNvCxnSpPr>
          <p:nvPr/>
        </p:nvCxnSpPr>
        <p:spPr>
          <a:xfrm flipV="1">
            <a:off x="8349651" y="2236030"/>
            <a:ext cx="132191" cy="12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Connettore 1 248">
            <a:extLst>
              <a:ext uri="{FF2B5EF4-FFF2-40B4-BE49-F238E27FC236}">
                <a16:creationId xmlns:a16="http://schemas.microsoft.com/office/drawing/2014/main" id="{3D074E46-1701-418B-AB8C-008AC8D23940}"/>
              </a:ext>
            </a:extLst>
          </p:cNvPr>
          <p:cNvCxnSpPr>
            <a:cxnSpLocks/>
            <a:endCxn id="250" idx="1"/>
          </p:cNvCxnSpPr>
          <p:nvPr/>
        </p:nvCxnSpPr>
        <p:spPr>
          <a:xfrm>
            <a:off x="7813539" y="2415705"/>
            <a:ext cx="278543" cy="121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0" name="Rettangolo con angoli arrotondati 249">
            <a:extLst>
              <a:ext uri="{FF2B5EF4-FFF2-40B4-BE49-F238E27FC236}">
                <a16:creationId xmlns:a16="http://schemas.microsoft.com/office/drawing/2014/main" id="{7F03CA6D-62D5-06A0-EE49-085636396336}"/>
              </a:ext>
            </a:extLst>
          </p:cNvPr>
          <p:cNvSpPr/>
          <p:nvPr/>
        </p:nvSpPr>
        <p:spPr>
          <a:xfrm>
            <a:off x="8092082" y="2410435"/>
            <a:ext cx="257570" cy="254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51" name="Ovale 250">
            <a:extLst>
              <a:ext uri="{FF2B5EF4-FFF2-40B4-BE49-F238E27FC236}">
                <a16:creationId xmlns:a16="http://schemas.microsoft.com/office/drawing/2014/main" id="{5315F6A5-C4F7-79DC-4FE7-CBCCD8D456AD}"/>
              </a:ext>
            </a:extLst>
          </p:cNvPr>
          <p:cNvSpPr/>
          <p:nvPr/>
        </p:nvSpPr>
        <p:spPr>
          <a:xfrm>
            <a:off x="8481841" y="241010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3" name="Connettore 1 252">
            <a:extLst>
              <a:ext uri="{FF2B5EF4-FFF2-40B4-BE49-F238E27FC236}">
                <a16:creationId xmlns:a16="http://schemas.microsoft.com/office/drawing/2014/main" id="{07C74F21-721B-4AB4-AE6B-C4DB507B081D}"/>
              </a:ext>
            </a:extLst>
          </p:cNvPr>
          <p:cNvCxnSpPr>
            <a:cxnSpLocks/>
            <a:stCxn id="250" idx="3"/>
            <a:endCxn id="251" idx="2"/>
          </p:cNvCxnSpPr>
          <p:nvPr/>
        </p:nvCxnSpPr>
        <p:spPr>
          <a:xfrm flipV="1">
            <a:off x="8349652" y="2536687"/>
            <a:ext cx="132189" cy="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Connettore 1 254">
            <a:extLst>
              <a:ext uri="{FF2B5EF4-FFF2-40B4-BE49-F238E27FC236}">
                <a16:creationId xmlns:a16="http://schemas.microsoft.com/office/drawing/2014/main" id="{FFADF31C-2798-C47F-BDFA-43132D7B8B52}"/>
              </a:ext>
            </a:extLst>
          </p:cNvPr>
          <p:cNvCxnSpPr>
            <a:cxnSpLocks/>
            <a:endCxn id="256" idx="1"/>
          </p:cNvCxnSpPr>
          <p:nvPr/>
        </p:nvCxnSpPr>
        <p:spPr>
          <a:xfrm flipV="1">
            <a:off x="7818286" y="2865346"/>
            <a:ext cx="278542" cy="17839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6" name="Rettangolo con angoli arrotondati 255">
            <a:extLst>
              <a:ext uri="{FF2B5EF4-FFF2-40B4-BE49-F238E27FC236}">
                <a16:creationId xmlns:a16="http://schemas.microsoft.com/office/drawing/2014/main" id="{CD867763-AADD-2F03-8CF9-8C6949E3661A}"/>
              </a:ext>
            </a:extLst>
          </p:cNvPr>
          <p:cNvSpPr/>
          <p:nvPr/>
        </p:nvSpPr>
        <p:spPr>
          <a:xfrm>
            <a:off x="8096828" y="2738767"/>
            <a:ext cx="257570" cy="25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57" name="Ovale 256">
            <a:extLst>
              <a:ext uri="{FF2B5EF4-FFF2-40B4-BE49-F238E27FC236}">
                <a16:creationId xmlns:a16="http://schemas.microsoft.com/office/drawing/2014/main" id="{35C34043-4334-1CCA-D548-A247C6CD11C8}"/>
              </a:ext>
            </a:extLst>
          </p:cNvPr>
          <p:cNvSpPr/>
          <p:nvPr/>
        </p:nvSpPr>
        <p:spPr>
          <a:xfrm>
            <a:off x="8486589" y="273748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Connettore 1 258">
            <a:extLst>
              <a:ext uri="{FF2B5EF4-FFF2-40B4-BE49-F238E27FC236}">
                <a16:creationId xmlns:a16="http://schemas.microsoft.com/office/drawing/2014/main" id="{0D52526F-E7E8-0FDF-44C9-AEF876A891D0}"/>
              </a:ext>
            </a:extLst>
          </p:cNvPr>
          <p:cNvCxnSpPr>
            <a:cxnSpLocks/>
            <a:stCxn id="256" idx="3"/>
            <a:endCxn id="257" idx="2"/>
          </p:cNvCxnSpPr>
          <p:nvPr/>
        </p:nvCxnSpPr>
        <p:spPr>
          <a:xfrm flipV="1">
            <a:off x="8354398" y="2864067"/>
            <a:ext cx="132191" cy="12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Connettore 1 260">
            <a:extLst>
              <a:ext uri="{FF2B5EF4-FFF2-40B4-BE49-F238E27FC236}">
                <a16:creationId xmlns:a16="http://schemas.microsoft.com/office/drawing/2014/main" id="{51992677-2B9B-DE90-311E-473BF9585A88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7818286" y="3043742"/>
            <a:ext cx="278543" cy="121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2" name="Rettangolo con angoli arrotondati 261">
            <a:extLst>
              <a:ext uri="{FF2B5EF4-FFF2-40B4-BE49-F238E27FC236}">
                <a16:creationId xmlns:a16="http://schemas.microsoft.com/office/drawing/2014/main" id="{E0FCC311-259A-37B2-70B8-7A2FBB7F67B3}"/>
              </a:ext>
            </a:extLst>
          </p:cNvPr>
          <p:cNvSpPr/>
          <p:nvPr/>
        </p:nvSpPr>
        <p:spPr>
          <a:xfrm>
            <a:off x="8096830" y="3038472"/>
            <a:ext cx="257570" cy="254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63" name="Ovale 262">
            <a:extLst>
              <a:ext uri="{FF2B5EF4-FFF2-40B4-BE49-F238E27FC236}">
                <a16:creationId xmlns:a16="http://schemas.microsoft.com/office/drawing/2014/main" id="{0C772BD9-83D9-023B-C1EE-B028DDCEBFAF}"/>
              </a:ext>
            </a:extLst>
          </p:cNvPr>
          <p:cNvSpPr/>
          <p:nvPr/>
        </p:nvSpPr>
        <p:spPr>
          <a:xfrm>
            <a:off x="8486589" y="3038146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5" name="Connettore 1 264">
            <a:extLst>
              <a:ext uri="{FF2B5EF4-FFF2-40B4-BE49-F238E27FC236}">
                <a16:creationId xmlns:a16="http://schemas.microsoft.com/office/drawing/2014/main" id="{1977E390-D1C0-31F0-75C5-F93FC8983A8F}"/>
              </a:ext>
            </a:extLst>
          </p:cNvPr>
          <p:cNvCxnSpPr>
            <a:cxnSpLocks/>
            <a:stCxn id="262" idx="3"/>
            <a:endCxn id="263" idx="2"/>
          </p:cNvCxnSpPr>
          <p:nvPr/>
        </p:nvCxnSpPr>
        <p:spPr>
          <a:xfrm flipV="1">
            <a:off x="8354400" y="3164724"/>
            <a:ext cx="132189" cy="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513C401C-52D3-4589-3181-BBC2AAA8F853}"/>
              </a:ext>
            </a:extLst>
          </p:cNvPr>
          <p:cNvGrpSpPr/>
          <p:nvPr/>
        </p:nvGrpSpPr>
        <p:grpSpPr>
          <a:xfrm>
            <a:off x="8739411" y="1473490"/>
            <a:ext cx="571537" cy="1818895"/>
            <a:chOff x="8227552" y="3760199"/>
            <a:chExt cx="571537" cy="1818895"/>
          </a:xfrm>
          <a:noFill/>
        </p:grpSpPr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72B33533-26D5-B79D-88D2-87901475BCD6}"/>
                </a:ext>
              </a:extLst>
            </p:cNvPr>
            <p:cNvSpPr/>
            <p:nvPr/>
          </p:nvSpPr>
          <p:spPr>
            <a:xfrm>
              <a:off x="8385300" y="3760199"/>
              <a:ext cx="257570" cy="254235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36" name="Connettore 1 235">
              <a:extLst>
                <a:ext uri="{FF2B5EF4-FFF2-40B4-BE49-F238E27FC236}">
                  <a16:creationId xmlns:a16="http://schemas.microsoft.com/office/drawing/2014/main" id="{D4AF560C-B01B-748D-CF09-E4622568D09B}"/>
                </a:ext>
              </a:extLst>
            </p:cNvPr>
            <p:cNvCxnSpPr>
              <a:cxnSpLocks/>
              <a:stCxn id="234" idx="1"/>
              <a:endCxn id="233" idx="6"/>
            </p:cNvCxnSpPr>
            <p:nvPr/>
          </p:nvCxnSpPr>
          <p:spPr>
            <a:xfrm flipH="1" flipV="1">
              <a:off x="8229081" y="3886779"/>
              <a:ext cx="156219" cy="53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77558CF0-0D40-3EA1-559C-5DF8876277F5}"/>
                </a:ext>
              </a:extLst>
            </p:cNvPr>
            <p:cNvSpPr/>
            <p:nvPr/>
          </p:nvSpPr>
          <p:spPr>
            <a:xfrm>
              <a:off x="8385300" y="4060670"/>
              <a:ext cx="257570" cy="254426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42" name="Connettore 1 241">
              <a:extLst>
                <a:ext uri="{FF2B5EF4-FFF2-40B4-BE49-F238E27FC236}">
                  <a16:creationId xmlns:a16="http://schemas.microsoft.com/office/drawing/2014/main" id="{D5FBE0FB-3A49-505E-A4A0-3BC2329C6FD6}"/>
                </a:ext>
              </a:extLst>
            </p:cNvPr>
            <p:cNvCxnSpPr>
              <a:cxnSpLocks/>
              <a:stCxn id="239" idx="6"/>
              <a:endCxn id="240" idx="1"/>
            </p:cNvCxnSpPr>
            <p:nvPr/>
          </p:nvCxnSpPr>
          <p:spPr>
            <a:xfrm>
              <a:off x="8229081" y="4187435"/>
              <a:ext cx="156219" cy="44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6" name="Rettangolo con angoli arrotondati 245">
              <a:extLst>
                <a:ext uri="{FF2B5EF4-FFF2-40B4-BE49-F238E27FC236}">
                  <a16:creationId xmlns:a16="http://schemas.microsoft.com/office/drawing/2014/main" id="{9E378BD1-6740-6536-2700-ABA05AE76EEB}"/>
                </a:ext>
              </a:extLst>
            </p:cNvPr>
            <p:cNvSpPr/>
            <p:nvPr/>
          </p:nvSpPr>
          <p:spPr>
            <a:xfrm>
              <a:off x="8383771" y="4396160"/>
              <a:ext cx="257570" cy="254235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48" name="Connettore 1 247">
              <a:extLst>
                <a:ext uri="{FF2B5EF4-FFF2-40B4-BE49-F238E27FC236}">
                  <a16:creationId xmlns:a16="http://schemas.microsoft.com/office/drawing/2014/main" id="{BD35D420-B73D-1057-20C6-08211DD08254}"/>
                </a:ext>
              </a:extLst>
            </p:cNvPr>
            <p:cNvCxnSpPr>
              <a:cxnSpLocks/>
              <a:stCxn id="246" idx="1"/>
              <a:endCxn id="245" idx="6"/>
            </p:cNvCxnSpPr>
            <p:nvPr/>
          </p:nvCxnSpPr>
          <p:spPr>
            <a:xfrm flipH="1" flipV="1">
              <a:off x="8227552" y="4522739"/>
              <a:ext cx="156219" cy="53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27C0D3EB-214E-C05B-E70C-6229D8BABDC5}"/>
                </a:ext>
              </a:extLst>
            </p:cNvPr>
            <p:cNvSpPr/>
            <p:nvPr/>
          </p:nvSpPr>
          <p:spPr>
            <a:xfrm>
              <a:off x="8383771" y="4696631"/>
              <a:ext cx="257570" cy="254426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54" name="Connettore 1 253">
              <a:extLst>
                <a:ext uri="{FF2B5EF4-FFF2-40B4-BE49-F238E27FC236}">
                  <a16:creationId xmlns:a16="http://schemas.microsoft.com/office/drawing/2014/main" id="{FBC55FB1-4DDA-7C82-76FC-87C590101C19}"/>
                </a:ext>
              </a:extLst>
            </p:cNvPr>
            <p:cNvCxnSpPr>
              <a:cxnSpLocks/>
              <a:stCxn id="251" idx="6"/>
              <a:endCxn id="252" idx="1"/>
            </p:cNvCxnSpPr>
            <p:nvPr/>
          </p:nvCxnSpPr>
          <p:spPr>
            <a:xfrm>
              <a:off x="8227552" y="4823396"/>
              <a:ext cx="156219" cy="44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801B75CD-9A37-15D6-F6E8-06153E9C4BFB}"/>
                </a:ext>
              </a:extLst>
            </p:cNvPr>
            <p:cNvSpPr/>
            <p:nvPr/>
          </p:nvSpPr>
          <p:spPr>
            <a:xfrm>
              <a:off x="8388519" y="5024197"/>
              <a:ext cx="257570" cy="254235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E1233905-8CA2-63DF-3309-FD8C7451E780}"/>
                </a:ext>
              </a:extLst>
            </p:cNvPr>
            <p:cNvCxnSpPr>
              <a:cxnSpLocks/>
              <a:stCxn id="258" idx="1"/>
              <a:endCxn id="257" idx="6"/>
            </p:cNvCxnSpPr>
            <p:nvPr/>
          </p:nvCxnSpPr>
          <p:spPr>
            <a:xfrm flipH="1" flipV="1">
              <a:off x="8232300" y="5150776"/>
              <a:ext cx="156219" cy="53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4B8CB5BA-6601-7736-7A56-8C4EC729CDA5}"/>
                </a:ext>
              </a:extLst>
            </p:cNvPr>
            <p:cNvSpPr/>
            <p:nvPr/>
          </p:nvSpPr>
          <p:spPr>
            <a:xfrm>
              <a:off x="8388519" y="5324668"/>
              <a:ext cx="257570" cy="254426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66" name="Connettore 1 265">
              <a:extLst>
                <a:ext uri="{FF2B5EF4-FFF2-40B4-BE49-F238E27FC236}">
                  <a16:creationId xmlns:a16="http://schemas.microsoft.com/office/drawing/2014/main" id="{CDE82736-1349-7633-FDE1-178E70212BDD}"/>
                </a:ext>
              </a:extLst>
            </p:cNvPr>
            <p:cNvCxnSpPr>
              <a:cxnSpLocks/>
              <a:stCxn id="263" idx="6"/>
              <a:endCxn id="264" idx="1"/>
            </p:cNvCxnSpPr>
            <p:nvPr/>
          </p:nvCxnSpPr>
          <p:spPr>
            <a:xfrm>
              <a:off x="8232300" y="5451433"/>
              <a:ext cx="156219" cy="448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836ABB76-2E02-7BBB-C150-6691AF0BA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2870" y="3886240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Connettore 1 279">
              <a:extLst>
                <a:ext uri="{FF2B5EF4-FFF2-40B4-BE49-F238E27FC236}">
                  <a16:creationId xmlns:a16="http://schemas.microsoft.com/office/drawing/2014/main" id="{260172E3-A6FA-6C99-CB15-6B26A8A534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2870" y="4195453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Connettore 1 280">
              <a:extLst>
                <a:ext uri="{FF2B5EF4-FFF2-40B4-BE49-F238E27FC236}">
                  <a16:creationId xmlns:a16="http://schemas.microsoft.com/office/drawing/2014/main" id="{229B63C4-F5AA-8CA6-B50A-89AEE4B4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0167" y="4516804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038C5250-320D-E97C-DEA3-FF93141F8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4822533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Connettore 1 282">
              <a:extLst>
                <a:ext uri="{FF2B5EF4-FFF2-40B4-BE49-F238E27FC236}">
                  <a16:creationId xmlns:a16="http://schemas.microsoft.com/office/drawing/2014/main" id="{B830661E-39BC-F8BF-A6AD-3C07511EA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5150237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4" name="Connettore 1 283">
              <a:extLst>
                <a:ext uri="{FF2B5EF4-FFF2-40B4-BE49-F238E27FC236}">
                  <a16:creationId xmlns:a16="http://schemas.microsoft.com/office/drawing/2014/main" id="{FF080EA4-1640-7C1C-EFFE-07FB78379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5451109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88" name="Ovale 287">
            <a:extLst>
              <a:ext uri="{FF2B5EF4-FFF2-40B4-BE49-F238E27FC236}">
                <a16:creationId xmlns:a16="http://schemas.microsoft.com/office/drawing/2014/main" id="{0DD463E9-52CB-D3E4-194C-8ABBEEC1BED8}"/>
              </a:ext>
            </a:extLst>
          </p:cNvPr>
          <p:cNvSpPr/>
          <p:nvPr/>
        </p:nvSpPr>
        <p:spPr>
          <a:xfrm>
            <a:off x="9741792" y="1488014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e 288">
            <a:extLst>
              <a:ext uri="{FF2B5EF4-FFF2-40B4-BE49-F238E27FC236}">
                <a16:creationId xmlns:a16="http://schemas.microsoft.com/office/drawing/2014/main" id="{83134D64-83C2-EEE8-6D55-DF068F68EB85}"/>
              </a:ext>
            </a:extLst>
          </p:cNvPr>
          <p:cNvSpPr/>
          <p:nvPr/>
        </p:nvSpPr>
        <p:spPr>
          <a:xfrm>
            <a:off x="9741792" y="175440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e 289">
            <a:extLst>
              <a:ext uri="{FF2B5EF4-FFF2-40B4-BE49-F238E27FC236}">
                <a16:creationId xmlns:a16="http://schemas.microsoft.com/office/drawing/2014/main" id="{5AC85A0D-1CFC-6361-FC6D-9C1C540B2D50}"/>
              </a:ext>
            </a:extLst>
          </p:cNvPr>
          <p:cNvSpPr/>
          <p:nvPr/>
        </p:nvSpPr>
        <p:spPr>
          <a:xfrm>
            <a:off x="9749146" y="2102563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D28C3F13-B88D-89CA-186C-61CCA73BFFEA}"/>
              </a:ext>
            </a:extLst>
          </p:cNvPr>
          <p:cNvSpPr/>
          <p:nvPr/>
        </p:nvSpPr>
        <p:spPr>
          <a:xfrm>
            <a:off x="9749146" y="2378143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e 291">
            <a:extLst>
              <a:ext uri="{FF2B5EF4-FFF2-40B4-BE49-F238E27FC236}">
                <a16:creationId xmlns:a16="http://schemas.microsoft.com/office/drawing/2014/main" id="{C012149B-4842-836A-83FA-B294EFD1DB24}"/>
              </a:ext>
            </a:extLst>
          </p:cNvPr>
          <p:cNvSpPr/>
          <p:nvPr/>
        </p:nvSpPr>
        <p:spPr>
          <a:xfrm>
            <a:off x="9756865" y="2684553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e 292">
            <a:extLst>
              <a:ext uri="{FF2B5EF4-FFF2-40B4-BE49-F238E27FC236}">
                <a16:creationId xmlns:a16="http://schemas.microsoft.com/office/drawing/2014/main" id="{68FFF559-4DAA-FA07-5DE0-9DE401A45C69}"/>
              </a:ext>
            </a:extLst>
          </p:cNvPr>
          <p:cNvSpPr/>
          <p:nvPr/>
        </p:nvSpPr>
        <p:spPr>
          <a:xfrm>
            <a:off x="9756865" y="2960134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Connettore 1 295">
            <a:extLst>
              <a:ext uri="{FF2B5EF4-FFF2-40B4-BE49-F238E27FC236}">
                <a16:creationId xmlns:a16="http://schemas.microsoft.com/office/drawing/2014/main" id="{8B534B85-6FC9-B9D9-C9E9-CA7731D49351}"/>
              </a:ext>
            </a:extLst>
          </p:cNvPr>
          <p:cNvCxnSpPr>
            <a:cxnSpLocks/>
            <a:stCxn id="288" idx="6"/>
            <a:endCxn id="297" idx="2"/>
          </p:cNvCxnSpPr>
          <p:nvPr/>
        </p:nvCxnSpPr>
        <p:spPr>
          <a:xfrm>
            <a:off x="9999362" y="1614592"/>
            <a:ext cx="652759" cy="494859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e 296">
            <a:extLst>
              <a:ext uri="{FF2B5EF4-FFF2-40B4-BE49-F238E27FC236}">
                <a16:creationId xmlns:a16="http://schemas.microsoft.com/office/drawing/2014/main" id="{D51CE003-2008-B3FA-C941-419BB58AA1BC}"/>
              </a:ext>
            </a:extLst>
          </p:cNvPr>
          <p:cNvSpPr/>
          <p:nvPr/>
        </p:nvSpPr>
        <p:spPr>
          <a:xfrm>
            <a:off x="10652121" y="193566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8" name="Connettore 1 297">
            <a:extLst>
              <a:ext uri="{FF2B5EF4-FFF2-40B4-BE49-F238E27FC236}">
                <a16:creationId xmlns:a16="http://schemas.microsoft.com/office/drawing/2014/main" id="{A3EE521D-5505-C3D8-84B6-13723E767F88}"/>
              </a:ext>
            </a:extLst>
          </p:cNvPr>
          <p:cNvCxnSpPr>
            <a:cxnSpLocks/>
            <a:stCxn id="289" idx="6"/>
            <a:endCxn id="297" idx="2"/>
          </p:cNvCxnSpPr>
          <p:nvPr/>
        </p:nvCxnSpPr>
        <p:spPr>
          <a:xfrm>
            <a:off x="9999362" y="1880987"/>
            <a:ext cx="652759" cy="22846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onnettore 1 298">
            <a:extLst>
              <a:ext uri="{FF2B5EF4-FFF2-40B4-BE49-F238E27FC236}">
                <a16:creationId xmlns:a16="http://schemas.microsoft.com/office/drawing/2014/main" id="{D8A32301-2109-3464-09DD-5C65F8C390EF}"/>
              </a:ext>
            </a:extLst>
          </p:cNvPr>
          <p:cNvCxnSpPr>
            <a:cxnSpLocks/>
            <a:stCxn id="290" idx="6"/>
            <a:endCxn id="297" idx="2"/>
          </p:cNvCxnSpPr>
          <p:nvPr/>
        </p:nvCxnSpPr>
        <p:spPr>
          <a:xfrm flipV="1">
            <a:off x="10006716" y="2109451"/>
            <a:ext cx="645405" cy="11969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Connettore 1 299">
            <a:extLst>
              <a:ext uri="{FF2B5EF4-FFF2-40B4-BE49-F238E27FC236}">
                <a16:creationId xmlns:a16="http://schemas.microsoft.com/office/drawing/2014/main" id="{11569427-588F-EE27-7349-4C0F5A7E912E}"/>
              </a:ext>
            </a:extLst>
          </p:cNvPr>
          <p:cNvCxnSpPr>
            <a:cxnSpLocks/>
            <a:stCxn id="291" idx="6"/>
            <a:endCxn id="297" idx="2"/>
          </p:cNvCxnSpPr>
          <p:nvPr/>
        </p:nvCxnSpPr>
        <p:spPr>
          <a:xfrm flipV="1">
            <a:off x="10006716" y="2109451"/>
            <a:ext cx="645405" cy="39527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nettore 1 300">
            <a:extLst>
              <a:ext uri="{FF2B5EF4-FFF2-40B4-BE49-F238E27FC236}">
                <a16:creationId xmlns:a16="http://schemas.microsoft.com/office/drawing/2014/main" id="{CBD5EE0F-6077-76C0-7CB4-D57040D5AA50}"/>
              </a:ext>
            </a:extLst>
          </p:cNvPr>
          <p:cNvCxnSpPr>
            <a:cxnSpLocks/>
            <a:stCxn id="292" idx="6"/>
            <a:endCxn id="297" idx="2"/>
          </p:cNvCxnSpPr>
          <p:nvPr/>
        </p:nvCxnSpPr>
        <p:spPr>
          <a:xfrm flipV="1">
            <a:off x="10014435" y="2109451"/>
            <a:ext cx="637686" cy="70168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Connettore 1 301">
            <a:extLst>
              <a:ext uri="{FF2B5EF4-FFF2-40B4-BE49-F238E27FC236}">
                <a16:creationId xmlns:a16="http://schemas.microsoft.com/office/drawing/2014/main" id="{B8719094-3216-EE3F-18A1-67506F807932}"/>
              </a:ext>
            </a:extLst>
          </p:cNvPr>
          <p:cNvCxnSpPr>
            <a:cxnSpLocks/>
            <a:stCxn id="293" idx="6"/>
            <a:endCxn id="297" idx="2"/>
          </p:cNvCxnSpPr>
          <p:nvPr/>
        </p:nvCxnSpPr>
        <p:spPr>
          <a:xfrm flipV="1">
            <a:off x="10014435" y="2109451"/>
            <a:ext cx="637686" cy="97726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Figura a mano libera 304">
            <a:extLst>
              <a:ext uri="{FF2B5EF4-FFF2-40B4-BE49-F238E27FC236}">
                <a16:creationId xmlns:a16="http://schemas.microsoft.com/office/drawing/2014/main" id="{FF732284-46F1-758F-D49C-463F3D8B3558}"/>
              </a:ext>
            </a:extLst>
          </p:cNvPr>
          <p:cNvSpPr/>
          <p:nvPr/>
        </p:nvSpPr>
        <p:spPr>
          <a:xfrm>
            <a:off x="7817407" y="974329"/>
            <a:ext cx="2834714" cy="1121436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ttangolo con angoli arrotondati 305">
            <a:extLst>
              <a:ext uri="{FF2B5EF4-FFF2-40B4-BE49-F238E27FC236}">
                <a16:creationId xmlns:a16="http://schemas.microsoft.com/office/drawing/2014/main" id="{D280E166-F211-DC04-B34E-F322D76252DB}"/>
              </a:ext>
            </a:extLst>
          </p:cNvPr>
          <p:cNvSpPr/>
          <p:nvPr/>
        </p:nvSpPr>
        <p:spPr>
          <a:xfrm>
            <a:off x="11247732" y="1937568"/>
            <a:ext cx="313888" cy="33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307" name="Connettore 1 306">
            <a:extLst>
              <a:ext uri="{FF2B5EF4-FFF2-40B4-BE49-F238E27FC236}">
                <a16:creationId xmlns:a16="http://schemas.microsoft.com/office/drawing/2014/main" id="{7E36CFCD-603B-F388-796A-EFD99231B03C}"/>
              </a:ext>
            </a:extLst>
          </p:cNvPr>
          <p:cNvCxnSpPr>
            <a:cxnSpLocks/>
            <a:stCxn id="297" idx="6"/>
            <a:endCxn id="306" idx="1"/>
          </p:cNvCxnSpPr>
          <p:nvPr/>
        </p:nvCxnSpPr>
        <p:spPr>
          <a:xfrm flipV="1">
            <a:off x="11023440" y="2105942"/>
            <a:ext cx="224292" cy="3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1010757" y="448691"/>
            <a:ext cx="290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Curie-Weiss [Exact]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CasellaDiTesto 177">
                <a:extLst>
                  <a:ext uri="{FF2B5EF4-FFF2-40B4-BE49-F238E27FC236}">
                    <a16:creationId xmlns:a16="http://schemas.microsoft.com/office/drawing/2014/main" id="{C3C90FFF-0990-54A3-2890-9FC2AF800C03}"/>
                  </a:ext>
                </a:extLst>
              </p:cNvPr>
              <p:cNvSpPr txBox="1"/>
              <p:nvPr/>
            </p:nvSpPr>
            <p:spPr>
              <a:xfrm>
                <a:off x="6248619" y="5906987"/>
                <a:ext cx="5736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operator [bias (h), weight (j),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𝑗𝑥</m:t>
                    </m:r>
                  </m:oMath>
                </a14:m>
                <a:r>
                  <a:rPr lang="en-US" dirty="0"/>
                  <a:t>. The params are fixed and taken from the Hamiltonian.</a:t>
                </a:r>
              </a:p>
            </p:txBody>
          </p:sp>
        </mc:Choice>
        <mc:Fallback>
          <p:sp>
            <p:nvSpPr>
              <p:cNvPr id="178" name="CasellaDiTesto 177">
                <a:extLst>
                  <a:ext uri="{FF2B5EF4-FFF2-40B4-BE49-F238E27FC236}">
                    <a16:creationId xmlns:a16="http://schemas.microsoft.com/office/drawing/2014/main" id="{C3C90FFF-0990-54A3-2890-9FC2AF80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19" y="5906987"/>
                <a:ext cx="5736118" cy="646331"/>
              </a:xfrm>
              <a:prstGeom prst="rect">
                <a:avLst/>
              </a:prstGeom>
              <a:blipFill>
                <a:blip r:embed="rId6"/>
                <a:stretch>
                  <a:fillRect l="-885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929683" y="3748037"/>
            <a:ext cx="378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667815" y="349454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 SK spin glass [k-RSB]</a:t>
            </a:r>
          </a:p>
        </p:txBody>
      </p:sp>
      <p:sp>
        <p:nvSpPr>
          <p:cNvPr id="187" name="Parentesi quadra aperta 186">
            <a:extLst>
              <a:ext uri="{FF2B5EF4-FFF2-40B4-BE49-F238E27FC236}">
                <a16:creationId xmlns:a16="http://schemas.microsoft.com/office/drawing/2014/main" id="{01401E88-57AC-A39C-2CB0-9EBA98C230F7}"/>
              </a:ext>
            </a:extLst>
          </p:cNvPr>
          <p:cNvSpPr/>
          <p:nvPr/>
        </p:nvSpPr>
        <p:spPr>
          <a:xfrm rot="16200000">
            <a:off x="8916233" y="2215572"/>
            <a:ext cx="169106" cy="21542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E81702C-4257-2ABF-7855-752327E5CBDF}"/>
              </a:ext>
            </a:extLst>
          </p:cNvPr>
          <p:cNvSpPr txBox="1"/>
          <p:nvPr/>
        </p:nvSpPr>
        <p:spPr>
          <a:xfrm>
            <a:off x="8481841" y="3343789"/>
            <a:ext cx="11321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K+1 layers</a:t>
            </a:r>
          </a:p>
        </p:txBody>
      </p:sp>
    </p:spTree>
    <p:extLst>
      <p:ext uri="{BB962C8B-B14F-4D97-AF65-F5344CB8AC3E}">
        <p14:creationId xmlns:p14="http://schemas.microsoft.com/office/powerpoint/2010/main" val="393966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E820E75-2925-416C-3D5E-EB5C5EE746A4}"/>
              </a:ext>
            </a:extLst>
          </p:cNvPr>
          <p:cNvGrpSpPr/>
          <p:nvPr/>
        </p:nvGrpSpPr>
        <p:grpSpPr>
          <a:xfrm>
            <a:off x="655899" y="4217999"/>
            <a:ext cx="2731696" cy="1238785"/>
            <a:chOff x="661086" y="1038023"/>
            <a:chExt cx="4155556" cy="1955171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8D65D36B-5FE8-8111-FFA5-A214B0EAC3B2}"/>
                </a:ext>
              </a:extLst>
            </p:cNvPr>
            <p:cNvGrpSpPr/>
            <p:nvPr/>
          </p:nvGrpSpPr>
          <p:grpSpPr>
            <a:xfrm>
              <a:off x="661086" y="1421321"/>
              <a:ext cx="259492" cy="1391017"/>
              <a:chOff x="661086" y="1421321"/>
              <a:chExt cx="259492" cy="1391017"/>
            </a:xfrm>
          </p:grpSpPr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D6398228-3E41-45FD-F9FC-39FE801CCCC4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AE09CC2F-BB97-1D5D-0429-F4ADF46F3DA4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593202F3-CD8E-E3DA-BA43-03BAB48BE042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7373A126-34CC-9C15-B161-D66A657FF593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Connettore 1 2">
              <a:extLst>
                <a:ext uri="{FF2B5EF4-FFF2-40B4-BE49-F238E27FC236}">
                  <a16:creationId xmlns:a16="http://schemas.microsoft.com/office/drawing/2014/main" id="{D671BBBB-1AE4-E435-DDE8-7EB514243ECB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920578" y="1544889"/>
              <a:ext cx="854080" cy="6081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95FAA323-0D70-F378-5BAC-1EBC2E6B1195}"/>
                </a:ext>
              </a:extLst>
            </p:cNvPr>
            <p:cNvSpPr/>
            <p:nvPr/>
          </p:nvSpPr>
          <p:spPr>
            <a:xfrm>
              <a:off x="1774658" y="1998549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A7F6E6D5-B641-52D5-1D82-724C3065AC6A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920578" y="1926183"/>
              <a:ext cx="854080" cy="2268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5495FA5F-0954-4995-E195-6D8E737FC93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920578" y="2153013"/>
              <a:ext cx="854080" cy="1544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ABBD6824-33A8-5BA1-15A6-296BBAF01F3D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 flipV="1">
              <a:off x="920578" y="2153013"/>
              <a:ext cx="854080" cy="5357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D861B5BD-69F6-44F6-B505-AF3E39981F52}"/>
                </a:ext>
              </a:extLst>
            </p:cNvPr>
            <p:cNvGrpSpPr/>
            <p:nvPr/>
          </p:nvGrpSpPr>
          <p:grpSpPr>
            <a:xfrm>
              <a:off x="2460608" y="1303565"/>
              <a:ext cx="180000" cy="809285"/>
              <a:chOff x="2498992" y="1363777"/>
              <a:chExt cx="180000" cy="809285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F7E8298-4236-3854-1FCE-E423D59CD963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F905A191-8B13-4951-B97B-5B27FF880652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F5117E15-3839-2C1A-FD81-68E1CFF2D380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8F4754B6-C0BE-0097-A895-A80D85F22350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B63EFF6-07CB-8B45-AD30-6246CD57E649}"/>
                </a:ext>
              </a:extLst>
            </p:cNvPr>
            <p:cNvGrpSpPr/>
            <p:nvPr/>
          </p:nvGrpSpPr>
          <p:grpSpPr>
            <a:xfrm>
              <a:off x="2460608" y="2183909"/>
              <a:ext cx="180000" cy="809285"/>
              <a:chOff x="2498992" y="1363777"/>
              <a:chExt cx="180000" cy="809285"/>
            </a:xfrm>
          </p:grpSpPr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11EDC8B9-E274-19D1-81A6-29E6158E3994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81BD0654-3BA2-BEB7-6618-A3968EA7F907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AF55A3B5-7116-A6EA-E0F9-BEF050AB4B18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F275C847-DD22-711F-0C24-EB177AD18496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B21C0A44-FB9A-9E18-EDFC-466676D3940D}"/>
                </a:ext>
              </a:extLst>
            </p:cNvPr>
            <p:cNvGrpSpPr/>
            <p:nvPr/>
          </p:nvGrpSpPr>
          <p:grpSpPr>
            <a:xfrm>
              <a:off x="2075447" y="1393565"/>
              <a:ext cx="385161" cy="1509629"/>
              <a:chOff x="2075447" y="1393565"/>
              <a:chExt cx="385161" cy="1509629"/>
            </a:xfrm>
          </p:grpSpPr>
          <p:cxnSp>
            <p:nvCxnSpPr>
              <p:cNvPr id="38" name="Connettore 1 37">
                <a:extLst>
                  <a:ext uri="{FF2B5EF4-FFF2-40B4-BE49-F238E27FC236}">
                    <a16:creationId xmlns:a16="http://schemas.microsoft.com/office/drawing/2014/main" id="{2C8F5890-A18A-BA51-4F73-631F5792CF1A}"/>
                  </a:ext>
                </a:extLst>
              </p:cNvPr>
              <p:cNvCxnSpPr>
                <a:stCxn id="8" idx="3"/>
                <a:endCxn id="22" idx="2"/>
              </p:cNvCxnSpPr>
              <p:nvPr/>
            </p:nvCxnSpPr>
            <p:spPr>
              <a:xfrm flipV="1">
                <a:off x="2075447" y="1393565"/>
                <a:ext cx="385161" cy="759448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39">
                <a:extLst>
                  <a:ext uri="{FF2B5EF4-FFF2-40B4-BE49-F238E27FC236}">
                    <a16:creationId xmlns:a16="http://schemas.microsoft.com/office/drawing/2014/main" id="{68C1C3FD-6EE6-B930-8F54-F891F84A7269}"/>
                  </a:ext>
                </a:extLst>
              </p:cNvPr>
              <p:cNvCxnSpPr>
                <a:cxnSpLocks/>
                <a:stCxn id="8" idx="3"/>
                <a:endCxn id="23" idx="2"/>
              </p:cNvCxnSpPr>
              <p:nvPr/>
            </p:nvCxnSpPr>
            <p:spPr>
              <a:xfrm flipV="1">
                <a:off x="2075447" y="1599844"/>
                <a:ext cx="385161" cy="553169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42">
                <a:extLst>
                  <a:ext uri="{FF2B5EF4-FFF2-40B4-BE49-F238E27FC236}">
                    <a16:creationId xmlns:a16="http://schemas.microsoft.com/office/drawing/2014/main" id="{5180B662-46D3-9B18-8596-641024E95698}"/>
                  </a:ext>
                </a:extLst>
              </p:cNvPr>
              <p:cNvCxnSpPr>
                <a:cxnSpLocks/>
                <a:stCxn id="8" idx="3"/>
                <a:endCxn id="24" idx="2"/>
              </p:cNvCxnSpPr>
              <p:nvPr/>
            </p:nvCxnSpPr>
            <p:spPr>
              <a:xfrm flipV="1">
                <a:off x="2075447" y="1808339"/>
                <a:ext cx="385161" cy="34467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>
                <a:extLst>
                  <a:ext uri="{FF2B5EF4-FFF2-40B4-BE49-F238E27FC236}">
                    <a16:creationId xmlns:a16="http://schemas.microsoft.com/office/drawing/2014/main" id="{8B40B446-23F6-8E87-0963-9C909CEAF707}"/>
                  </a:ext>
                </a:extLst>
              </p:cNvPr>
              <p:cNvCxnSpPr>
                <a:cxnSpLocks/>
                <a:stCxn id="8" idx="3"/>
                <a:endCxn id="25" idx="2"/>
              </p:cNvCxnSpPr>
              <p:nvPr/>
            </p:nvCxnSpPr>
            <p:spPr>
              <a:xfrm flipV="1">
                <a:off x="2075447" y="2022850"/>
                <a:ext cx="385161" cy="130163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>
                <a:extLst>
                  <a:ext uri="{FF2B5EF4-FFF2-40B4-BE49-F238E27FC236}">
                    <a16:creationId xmlns:a16="http://schemas.microsoft.com/office/drawing/2014/main" id="{F8364A02-8D2B-7A49-6B2E-03F671541EBE}"/>
                  </a:ext>
                </a:extLst>
              </p:cNvPr>
              <p:cNvCxnSpPr>
                <a:cxnSpLocks/>
                <a:stCxn id="8" idx="3"/>
                <a:endCxn id="33" idx="2"/>
              </p:cNvCxnSpPr>
              <p:nvPr/>
            </p:nvCxnSpPr>
            <p:spPr>
              <a:xfrm>
                <a:off x="2075447" y="2153013"/>
                <a:ext cx="385161" cy="12089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51">
                <a:extLst>
                  <a:ext uri="{FF2B5EF4-FFF2-40B4-BE49-F238E27FC236}">
                    <a16:creationId xmlns:a16="http://schemas.microsoft.com/office/drawing/2014/main" id="{88DE1A8D-B04C-75D7-0C2A-145107B4F200}"/>
                  </a:ext>
                </a:extLst>
              </p:cNvPr>
              <p:cNvCxnSpPr>
                <a:cxnSpLocks/>
                <a:stCxn id="8" idx="3"/>
                <a:endCxn id="34" idx="2"/>
              </p:cNvCxnSpPr>
              <p:nvPr/>
            </p:nvCxnSpPr>
            <p:spPr>
              <a:xfrm>
                <a:off x="2075447" y="2153013"/>
                <a:ext cx="385161" cy="327175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>
                <a:extLst>
                  <a:ext uri="{FF2B5EF4-FFF2-40B4-BE49-F238E27FC236}">
                    <a16:creationId xmlns:a16="http://schemas.microsoft.com/office/drawing/2014/main" id="{C8BF5573-707F-C330-465C-182EC5B23543}"/>
                  </a:ext>
                </a:extLst>
              </p:cNvPr>
              <p:cNvCxnSpPr>
                <a:cxnSpLocks/>
                <a:stCxn id="8" idx="3"/>
                <a:endCxn id="35" idx="2"/>
              </p:cNvCxnSpPr>
              <p:nvPr/>
            </p:nvCxnSpPr>
            <p:spPr>
              <a:xfrm>
                <a:off x="2075447" y="2153013"/>
                <a:ext cx="385161" cy="53567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>
                <a:extLst>
                  <a:ext uri="{FF2B5EF4-FFF2-40B4-BE49-F238E27FC236}">
                    <a16:creationId xmlns:a16="http://schemas.microsoft.com/office/drawing/2014/main" id="{9D68C0C3-536C-9D62-ABC8-FBDC7E4BC086}"/>
                  </a:ext>
                </a:extLst>
              </p:cNvPr>
              <p:cNvCxnSpPr>
                <a:cxnSpLocks/>
                <a:stCxn id="8" idx="3"/>
                <a:endCxn id="36" idx="2"/>
              </p:cNvCxnSpPr>
              <p:nvPr/>
            </p:nvCxnSpPr>
            <p:spPr>
              <a:xfrm>
                <a:off x="2075447" y="2153013"/>
                <a:ext cx="385161" cy="750181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/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blipFill>
                  <a:blip r:embed="rId3"/>
                  <a:stretch>
                    <a:fillRect l="-2174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/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blipFill>
                  <a:blip r:embed="rId4"/>
                  <a:stretch>
                    <a:fillRect l="-4348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9515C58B-8313-9941-91C6-F63A62395A02}"/>
                </a:ext>
              </a:extLst>
            </p:cNvPr>
            <p:cNvCxnSpPr>
              <a:cxnSpLocks/>
              <a:stCxn id="22" idx="6"/>
              <a:endCxn id="61" idx="1"/>
            </p:cNvCxnSpPr>
            <p:nvPr/>
          </p:nvCxnSpPr>
          <p:spPr>
            <a:xfrm>
              <a:off x="2640608" y="1393565"/>
              <a:ext cx="253587" cy="4998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14D499A0-4504-BD06-01EC-BD314EC71797}"/>
                </a:ext>
              </a:extLst>
            </p:cNvPr>
            <p:cNvCxnSpPr>
              <a:cxnSpLocks/>
              <a:stCxn id="23" idx="6"/>
              <a:endCxn id="61" idx="1"/>
            </p:cNvCxnSpPr>
            <p:nvPr/>
          </p:nvCxnSpPr>
          <p:spPr>
            <a:xfrm>
              <a:off x="2640608" y="1599844"/>
              <a:ext cx="253587" cy="2935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3BB4BA46-1E1B-DD4A-9094-D0F4E1D278DD}"/>
                </a:ext>
              </a:extLst>
            </p:cNvPr>
            <p:cNvCxnSpPr>
              <a:cxnSpLocks/>
              <a:stCxn id="24" idx="6"/>
              <a:endCxn id="61" idx="1"/>
            </p:cNvCxnSpPr>
            <p:nvPr/>
          </p:nvCxnSpPr>
          <p:spPr>
            <a:xfrm>
              <a:off x="2640608" y="1808339"/>
              <a:ext cx="253587" cy="850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B71C35D2-6745-E890-0580-EE24EBF2931F}"/>
                </a:ext>
              </a:extLst>
            </p:cNvPr>
            <p:cNvCxnSpPr>
              <a:cxnSpLocks/>
              <a:stCxn id="25" idx="6"/>
              <a:endCxn id="61" idx="1"/>
            </p:cNvCxnSpPr>
            <p:nvPr/>
          </p:nvCxnSpPr>
          <p:spPr>
            <a:xfrm flipV="1">
              <a:off x="2640608" y="1893372"/>
              <a:ext cx="253587" cy="1294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34525B7E-EE00-57EC-FB0E-FD53EA423A8B}"/>
                </a:ext>
              </a:extLst>
            </p:cNvPr>
            <p:cNvCxnSpPr>
              <a:cxnSpLocks/>
              <a:stCxn id="33" idx="6"/>
              <a:endCxn id="62" idx="1"/>
            </p:cNvCxnSpPr>
            <p:nvPr/>
          </p:nvCxnSpPr>
          <p:spPr>
            <a:xfrm>
              <a:off x="2640608" y="2273909"/>
              <a:ext cx="249970" cy="1192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8354852B-5638-AE29-4A82-B6F346A5B479}"/>
                </a:ext>
              </a:extLst>
            </p:cNvPr>
            <p:cNvCxnSpPr>
              <a:cxnSpLocks/>
              <a:stCxn id="34" idx="6"/>
              <a:endCxn id="62" idx="1"/>
            </p:cNvCxnSpPr>
            <p:nvPr/>
          </p:nvCxnSpPr>
          <p:spPr>
            <a:xfrm flipV="1">
              <a:off x="2640608" y="2393190"/>
              <a:ext cx="249970" cy="869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AC1818E8-2714-7449-105F-20D3B2BA53B2}"/>
                </a:ext>
              </a:extLst>
            </p:cNvPr>
            <p:cNvCxnSpPr>
              <a:cxnSpLocks/>
              <a:stCxn id="35" idx="6"/>
              <a:endCxn id="62" idx="1"/>
            </p:cNvCxnSpPr>
            <p:nvPr/>
          </p:nvCxnSpPr>
          <p:spPr>
            <a:xfrm flipV="1">
              <a:off x="2640608" y="2393190"/>
              <a:ext cx="249970" cy="295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AA53BC79-81FB-E8D5-5075-80397ECC3711}"/>
                </a:ext>
              </a:extLst>
            </p:cNvPr>
            <p:cNvCxnSpPr>
              <a:cxnSpLocks/>
              <a:stCxn id="36" idx="6"/>
              <a:endCxn id="62" idx="1"/>
            </p:cNvCxnSpPr>
            <p:nvPr/>
          </p:nvCxnSpPr>
          <p:spPr>
            <a:xfrm flipV="1">
              <a:off x="2640608" y="2393190"/>
              <a:ext cx="249970" cy="5100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F4C43A16-83A0-EA07-6839-B60AA459CBD9}"/>
                </a:ext>
              </a:extLst>
            </p:cNvPr>
            <p:cNvSpPr/>
            <p:nvPr/>
          </p:nvSpPr>
          <p:spPr>
            <a:xfrm>
              <a:off x="4080060" y="2022850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EFA815A7-2E6D-2647-4316-AFBE909B5B27}"/>
                </a:ext>
              </a:extLst>
            </p:cNvPr>
            <p:cNvCxnSpPr>
              <a:cxnSpLocks/>
              <a:stCxn id="61" idx="3"/>
              <a:endCxn id="92" idx="2"/>
            </p:cNvCxnSpPr>
            <p:nvPr/>
          </p:nvCxnSpPr>
          <p:spPr>
            <a:xfrm>
              <a:off x="3743539" y="1893372"/>
              <a:ext cx="336521" cy="25304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BA4CB7D4-930D-89AE-DB09-1AE41C9C62E7}"/>
                </a:ext>
              </a:extLst>
            </p:cNvPr>
            <p:cNvCxnSpPr>
              <a:cxnSpLocks/>
              <a:stCxn id="62" idx="3"/>
              <a:endCxn id="92" idx="2"/>
            </p:cNvCxnSpPr>
            <p:nvPr/>
          </p:nvCxnSpPr>
          <p:spPr>
            <a:xfrm flipV="1">
              <a:off x="3735632" y="2146418"/>
              <a:ext cx="344428" cy="2467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igura a mano libera 102">
              <a:extLst>
                <a:ext uri="{FF2B5EF4-FFF2-40B4-BE49-F238E27FC236}">
                  <a16:creationId xmlns:a16="http://schemas.microsoft.com/office/drawing/2014/main" id="{48588506-047F-8CE3-61B5-3B594D1DCC41}"/>
                </a:ext>
              </a:extLst>
            </p:cNvPr>
            <p:cNvSpPr/>
            <p:nvPr/>
          </p:nvSpPr>
          <p:spPr>
            <a:xfrm flipV="1">
              <a:off x="2082005" y="1038023"/>
              <a:ext cx="1998055" cy="1087889"/>
            </a:xfrm>
            <a:custGeom>
              <a:avLst/>
              <a:gdLst>
                <a:gd name="connsiteX0" fmla="*/ 0 w 2003258"/>
                <a:gd name="connsiteY0" fmla="*/ 0 h 930810"/>
                <a:gd name="connsiteX1" fmla="*/ 294774 w 2003258"/>
                <a:gd name="connsiteY1" fmla="*/ 794084 h 930810"/>
                <a:gd name="connsiteX2" fmla="*/ 661737 w 2003258"/>
                <a:gd name="connsiteY2" fmla="*/ 896352 h 930810"/>
                <a:gd name="connsiteX3" fmla="*/ 1726532 w 2003258"/>
                <a:gd name="connsiteY3" fmla="*/ 421105 h 930810"/>
                <a:gd name="connsiteX4" fmla="*/ 2003258 w 2003258"/>
                <a:gd name="connsiteY4" fmla="*/ 6015 h 93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258" h="930810">
                  <a:moveTo>
                    <a:pt x="0" y="0"/>
                  </a:moveTo>
                  <a:cubicBezTo>
                    <a:pt x="92242" y="322346"/>
                    <a:pt x="184485" y="644692"/>
                    <a:pt x="294774" y="794084"/>
                  </a:cubicBezTo>
                  <a:cubicBezTo>
                    <a:pt x="405063" y="943476"/>
                    <a:pt x="423111" y="958515"/>
                    <a:pt x="661737" y="896352"/>
                  </a:cubicBezTo>
                  <a:cubicBezTo>
                    <a:pt x="900363" y="834189"/>
                    <a:pt x="1502945" y="569495"/>
                    <a:pt x="1726532" y="421105"/>
                  </a:cubicBezTo>
                  <a:cubicBezTo>
                    <a:pt x="1950119" y="272716"/>
                    <a:pt x="1976688" y="139365"/>
                    <a:pt x="2003258" y="6015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ttangolo con angoli arrotondati 103">
              <a:extLst>
                <a:ext uri="{FF2B5EF4-FFF2-40B4-BE49-F238E27FC236}">
                  <a16:creationId xmlns:a16="http://schemas.microsoft.com/office/drawing/2014/main" id="{49F482D1-8032-1656-E07E-D57B695C5690}"/>
                </a:ext>
              </a:extLst>
            </p:cNvPr>
            <p:cNvSpPr/>
            <p:nvPr/>
          </p:nvSpPr>
          <p:spPr>
            <a:xfrm>
              <a:off x="4515853" y="1998548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8C14A5CB-4BBB-6D04-24EC-73C104791513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4320518" y="2149967"/>
              <a:ext cx="195335" cy="30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823611" y="5793780"/>
            <a:ext cx="1777252" cy="615529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6" y="3961259"/>
              <a:ext cx="516657" cy="3559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665686" y="3961259"/>
              <a:ext cx="324061" cy="35804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3" y="3806795"/>
              <a:ext cx="981173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492226" y="176347"/>
            <a:ext cx="425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General exact representation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C3C90FFF-0990-54A3-2890-9FC2AF800C03}"/>
              </a:ext>
            </a:extLst>
          </p:cNvPr>
          <p:cNvSpPr txBox="1"/>
          <p:nvPr/>
        </p:nvSpPr>
        <p:spPr>
          <a:xfrm>
            <a:off x="6248619" y="5906987"/>
            <a:ext cx="57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operator. Shared params fixed by the Hamiltonian.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3150084" y="5878683"/>
            <a:ext cx="198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945924" y="186521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 SK spin glass [k-RSB]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C0C046-75FF-E898-D79E-7ABE4E43219E}"/>
              </a:ext>
            </a:extLst>
          </p:cNvPr>
          <p:cNvGrpSpPr/>
          <p:nvPr/>
        </p:nvGrpSpPr>
        <p:grpSpPr>
          <a:xfrm>
            <a:off x="6433558" y="974329"/>
            <a:ext cx="5128062" cy="2738792"/>
            <a:chOff x="6433558" y="974329"/>
            <a:chExt cx="5128062" cy="2738792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6433558" y="133982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6433558" y="187608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6433558" y="2412349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7562210" y="97432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7557497" y="165316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7557497" y="22867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7557497" y="2913967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6804877" y="1100907"/>
              <a:ext cx="757333" cy="412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6804877" y="1513616"/>
              <a:ext cx="752620" cy="266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6804877" y="1513616"/>
              <a:ext cx="752620" cy="89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6804877" y="1513616"/>
              <a:ext cx="752620" cy="1526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6804877" y="1100907"/>
              <a:ext cx="757333" cy="948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6804877" y="1100907"/>
              <a:ext cx="757333" cy="14852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6804877" y="1779744"/>
              <a:ext cx="752620" cy="2701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6804877" y="1779744"/>
              <a:ext cx="752620" cy="8063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6804877" y="2049876"/>
              <a:ext cx="752620" cy="3634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6804877" y="2413312"/>
              <a:ext cx="752620" cy="172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6804877" y="2049876"/>
              <a:ext cx="752620" cy="9906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>
              <a:off x="6804877" y="2586137"/>
              <a:ext cx="752620" cy="454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7815067" y="160134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8093609" y="147477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8483370" y="1473491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8351179" y="160007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7815067" y="1779744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8093610" y="1774474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8483370" y="177414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8351180" y="1900726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7813539" y="223730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8092081" y="211073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8481841" y="210945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8349651" y="223603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7813539" y="2415705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8092082" y="2410435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8481841" y="24101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8349652" y="2536687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7818286" y="2865346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8096828" y="2738767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8486589" y="273748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8354398" y="2864067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7818286" y="3043742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8096830" y="3038472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8486589" y="303814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8354400" y="3164724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513C401C-52D3-4589-3181-BBC2AAA8F853}"/>
                </a:ext>
              </a:extLst>
            </p:cNvPr>
            <p:cNvGrpSpPr/>
            <p:nvPr/>
          </p:nvGrpSpPr>
          <p:grpSpPr>
            <a:xfrm>
              <a:off x="8739411" y="1473490"/>
              <a:ext cx="571537" cy="1818895"/>
              <a:chOff x="8227552" y="3760199"/>
              <a:chExt cx="571537" cy="1818895"/>
            </a:xfrm>
            <a:noFill/>
          </p:grpSpPr>
          <p:sp>
            <p:nvSpPr>
              <p:cNvPr id="234" name="Rettangolo con angoli arrotondati 233">
                <a:extLst>
                  <a:ext uri="{FF2B5EF4-FFF2-40B4-BE49-F238E27FC236}">
                    <a16:creationId xmlns:a16="http://schemas.microsoft.com/office/drawing/2014/main" id="{72B33533-26D5-B79D-88D2-87901475BCD6}"/>
                  </a:ext>
                </a:extLst>
              </p:cNvPr>
              <p:cNvSpPr/>
              <p:nvPr/>
            </p:nvSpPr>
            <p:spPr>
              <a:xfrm>
                <a:off x="8385300" y="3760199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D4AF560C-B01B-748D-CF09-E4622568D09B}"/>
                  </a:ext>
                </a:extLst>
              </p:cNvPr>
              <p:cNvCxnSpPr>
                <a:cxnSpLocks/>
                <a:stCxn id="234" idx="1"/>
                <a:endCxn id="233" idx="6"/>
              </p:cNvCxnSpPr>
              <p:nvPr/>
            </p:nvCxnSpPr>
            <p:spPr>
              <a:xfrm flipH="1" flipV="1">
                <a:off x="8229081" y="388677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0" name="Rettangolo con angoli arrotondati 239">
                <a:extLst>
                  <a:ext uri="{FF2B5EF4-FFF2-40B4-BE49-F238E27FC236}">
                    <a16:creationId xmlns:a16="http://schemas.microsoft.com/office/drawing/2014/main" id="{77558CF0-0D40-3EA1-559C-5DF8876277F5}"/>
                  </a:ext>
                </a:extLst>
              </p:cNvPr>
              <p:cNvSpPr/>
              <p:nvPr/>
            </p:nvSpPr>
            <p:spPr>
              <a:xfrm>
                <a:off x="8385300" y="4060670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D5FBE0FB-3A49-505E-A4A0-3BC2329C6FD6}"/>
                  </a:ext>
                </a:extLst>
              </p:cNvPr>
              <p:cNvCxnSpPr>
                <a:cxnSpLocks/>
                <a:stCxn id="239" idx="6"/>
                <a:endCxn id="240" idx="1"/>
              </p:cNvCxnSpPr>
              <p:nvPr/>
            </p:nvCxnSpPr>
            <p:spPr>
              <a:xfrm>
                <a:off x="8229081" y="4187435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6" name="Rettangolo con angoli arrotondati 245">
                <a:extLst>
                  <a:ext uri="{FF2B5EF4-FFF2-40B4-BE49-F238E27FC236}">
                    <a16:creationId xmlns:a16="http://schemas.microsoft.com/office/drawing/2014/main" id="{9E378BD1-6740-6536-2700-ABA05AE76EEB}"/>
                  </a:ext>
                </a:extLst>
              </p:cNvPr>
              <p:cNvSpPr/>
              <p:nvPr/>
            </p:nvSpPr>
            <p:spPr>
              <a:xfrm>
                <a:off x="8383771" y="4396160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8" name="Connettore 1 247">
                <a:extLst>
                  <a:ext uri="{FF2B5EF4-FFF2-40B4-BE49-F238E27FC236}">
                    <a16:creationId xmlns:a16="http://schemas.microsoft.com/office/drawing/2014/main" id="{BD35D420-B73D-1057-20C6-08211DD08254}"/>
                  </a:ext>
                </a:extLst>
              </p:cNvPr>
              <p:cNvCxnSpPr>
                <a:cxnSpLocks/>
                <a:stCxn id="246" idx="1"/>
                <a:endCxn id="245" idx="6"/>
              </p:cNvCxnSpPr>
              <p:nvPr/>
            </p:nvCxnSpPr>
            <p:spPr>
              <a:xfrm flipH="1" flipV="1">
                <a:off x="8227552" y="452273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2" name="Rettangolo con angoli arrotondati 251">
                <a:extLst>
                  <a:ext uri="{FF2B5EF4-FFF2-40B4-BE49-F238E27FC236}">
                    <a16:creationId xmlns:a16="http://schemas.microsoft.com/office/drawing/2014/main" id="{27C0D3EB-214E-C05B-E70C-6229D8BABDC5}"/>
                  </a:ext>
                </a:extLst>
              </p:cNvPr>
              <p:cNvSpPr/>
              <p:nvPr/>
            </p:nvSpPr>
            <p:spPr>
              <a:xfrm>
                <a:off x="8383771" y="4696631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54" name="Connettore 1 253">
                <a:extLst>
                  <a:ext uri="{FF2B5EF4-FFF2-40B4-BE49-F238E27FC236}">
                    <a16:creationId xmlns:a16="http://schemas.microsoft.com/office/drawing/2014/main" id="{FBC55FB1-4DDA-7C82-76FC-87C590101C19}"/>
                  </a:ext>
                </a:extLst>
              </p:cNvPr>
              <p:cNvCxnSpPr>
                <a:cxnSpLocks/>
                <a:stCxn id="251" idx="6"/>
                <a:endCxn id="252" idx="1"/>
              </p:cNvCxnSpPr>
              <p:nvPr/>
            </p:nvCxnSpPr>
            <p:spPr>
              <a:xfrm>
                <a:off x="8227552" y="4823396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8" name="Rettangolo con angoli arrotondati 257">
                <a:extLst>
                  <a:ext uri="{FF2B5EF4-FFF2-40B4-BE49-F238E27FC236}">
                    <a16:creationId xmlns:a16="http://schemas.microsoft.com/office/drawing/2014/main" id="{801B75CD-9A37-15D6-F6E8-06153E9C4BFB}"/>
                  </a:ext>
                </a:extLst>
              </p:cNvPr>
              <p:cNvSpPr/>
              <p:nvPr/>
            </p:nvSpPr>
            <p:spPr>
              <a:xfrm>
                <a:off x="8388519" y="5024197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0" name="Connettore 1 259">
                <a:extLst>
                  <a:ext uri="{FF2B5EF4-FFF2-40B4-BE49-F238E27FC236}">
                    <a16:creationId xmlns:a16="http://schemas.microsoft.com/office/drawing/2014/main" id="{E1233905-8CA2-63DF-3309-FD8C7451E780}"/>
                  </a:ext>
                </a:extLst>
              </p:cNvPr>
              <p:cNvCxnSpPr>
                <a:cxnSpLocks/>
                <a:stCxn id="258" idx="1"/>
                <a:endCxn id="257" idx="6"/>
              </p:cNvCxnSpPr>
              <p:nvPr/>
            </p:nvCxnSpPr>
            <p:spPr>
              <a:xfrm flipH="1" flipV="1">
                <a:off x="8232300" y="5150776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4" name="Rettangolo con angoli arrotondati 263">
                <a:extLst>
                  <a:ext uri="{FF2B5EF4-FFF2-40B4-BE49-F238E27FC236}">
                    <a16:creationId xmlns:a16="http://schemas.microsoft.com/office/drawing/2014/main" id="{4B8CB5BA-6601-7736-7A56-8C4EC729CDA5}"/>
                  </a:ext>
                </a:extLst>
              </p:cNvPr>
              <p:cNvSpPr/>
              <p:nvPr/>
            </p:nvSpPr>
            <p:spPr>
              <a:xfrm>
                <a:off x="8388519" y="5324668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6" name="Connettore 1 265">
                <a:extLst>
                  <a:ext uri="{FF2B5EF4-FFF2-40B4-BE49-F238E27FC236}">
                    <a16:creationId xmlns:a16="http://schemas.microsoft.com/office/drawing/2014/main" id="{CDE82736-1349-7633-FDE1-178E70212BDD}"/>
                  </a:ext>
                </a:extLst>
              </p:cNvPr>
              <p:cNvCxnSpPr>
                <a:cxnSpLocks/>
                <a:stCxn id="263" idx="6"/>
                <a:endCxn id="264" idx="1"/>
              </p:cNvCxnSpPr>
              <p:nvPr/>
            </p:nvCxnSpPr>
            <p:spPr>
              <a:xfrm>
                <a:off x="8232300" y="5451433"/>
                <a:ext cx="156219" cy="44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278">
                <a:extLst>
                  <a:ext uri="{FF2B5EF4-FFF2-40B4-BE49-F238E27FC236}">
                    <a16:creationId xmlns:a16="http://schemas.microsoft.com/office/drawing/2014/main" id="{836ABB76-2E02-7BBB-C150-6691AF0BA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3886240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279">
                <a:extLst>
                  <a:ext uri="{FF2B5EF4-FFF2-40B4-BE49-F238E27FC236}">
                    <a16:creationId xmlns:a16="http://schemas.microsoft.com/office/drawing/2014/main" id="{260172E3-A6FA-6C99-CB15-6B26A8A53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419545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280">
                <a:extLst>
                  <a:ext uri="{FF2B5EF4-FFF2-40B4-BE49-F238E27FC236}">
                    <a16:creationId xmlns:a16="http://schemas.microsoft.com/office/drawing/2014/main" id="{229B63C4-F5AA-8CA6-B50A-89AEE4B47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0167" y="4516804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281">
                <a:extLst>
                  <a:ext uri="{FF2B5EF4-FFF2-40B4-BE49-F238E27FC236}">
                    <a16:creationId xmlns:a16="http://schemas.microsoft.com/office/drawing/2014/main" id="{038C5250-320D-E97C-DEA3-FF93141F8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482253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282">
                <a:extLst>
                  <a:ext uri="{FF2B5EF4-FFF2-40B4-BE49-F238E27FC236}">
                    <a16:creationId xmlns:a16="http://schemas.microsoft.com/office/drawing/2014/main" id="{B830661E-39BC-F8BF-A6AD-3C07511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150237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Connettore 1 283">
                <a:extLst>
                  <a:ext uri="{FF2B5EF4-FFF2-40B4-BE49-F238E27FC236}">
                    <a16:creationId xmlns:a16="http://schemas.microsoft.com/office/drawing/2014/main" id="{FF080EA4-1640-7C1C-EFFE-07FB78379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451109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9741792" y="148801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9741792" y="17544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9749146" y="210256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9749146" y="23781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9756865" y="268455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9756865" y="29601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9999362" y="1614592"/>
              <a:ext cx="652759" cy="49485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10652121" y="1935663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9999362" y="1880987"/>
              <a:ext cx="652759" cy="22846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10006716" y="2109451"/>
              <a:ext cx="645405" cy="11969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10006716" y="2109451"/>
              <a:ext cx="645405" cy="39527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10014435" y="2109451"/>
              <a:ext cx="637686" cy="70168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10014435" y="2109451"/>
              <a:ext cx="637686" cy="9772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7817407" y="974329"/>
              <a:ext cx="2834714" cy="1121436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11247732" y="1937568"/>
              <a:ext cx="313888" cy="336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 flipV="1">
              <a:off x="11023440" y="2105942"/>
              <a:ext cx="224292" cy="35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7" name="Parentesi quadra aperta 186">
              <a:extLst>
                <a:ext uri="{FF2B5EF4-FFF2-40B4-BE49-F238E27FC236}">
                  <a16:creationId xmlns:a16="http://schemas.microsoft.com/office/drawing/2014/main" id="{01401E88-57AC-A39C-2CB0-9EBA98C230F7}"/>
                </a:ext>
              </a:extLst>
            </p:cNvPr>
            <p:cNvSpPr/>
            <p:nvPr/>
          </p:nvSpPr>
          <p:spPr>
            <a:xfrm rot="16200000">
              <a:off x="8916233" y="2215572"/>
              <a:ext cx="169106" cy="215421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sellaDiTesto 187">
              <a:extLst>
                <a:ext uri="{FF2B5EF4-FFF2-40B4-BE49-F238E27FC236}">
                  <a16:creationId xmlns:a16="http://schemas.microsoft.com/office/drawing/2014/main" id="{6E81702C-4257-2ABF-7855-752327E5CBDF}"/>
                </a:ext>
              </a:extLst>
            </p:cNvPr>
            <p:cNvSpPr txBox="1"/>
            <p:nvPr/>
          </p:nvSpPr>
          <p:spPr>
            <a:xfrm>
              <a:off x="8481841" y="3343789"/>
              <a:ext cx="1132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K+1 layers</a:t>
              </a: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F39B0A-3A81-32E1-415C-6FB5A0FAD6C3}"/>
              </a:ext>
            </a:extLst>
          </p:cNvPr>
          <p:cNvSpPr txBox="1"/>
          <p:nvPr/>
        </p:nvSpPr>
        <p:spPr>
          <a:xfrm>
            <a:off x="3617495" y="4761838"/>
            <a:ext cx="15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B. Curie-Weiss [Exact]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7" y="130780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7" y="184406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7" y="2380324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92226" y="1068882"/>
            <a:ext cx="757333" cy="41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266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899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1526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068882"/>
            <a:ext cx="757333" cy="948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068882"/>
            <a:ext cx="757333" cy="1485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747719"/>
            <a:ext cx="752620" cy="270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747719"/>
            <a:ext cx="752620" cy="80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363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2381287"/>
            <a:ext cx="752620" cy="172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99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2226" y="2554112"/>
            <a:ext cx="752620" cy="454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  <a:endCxn id="106" idx="2"/>
          </p:cNvCxnSpPr>
          <p:nvPr/>
        </p:nvCxnSpPr>
        <p:spPr>
          <a:xfrm>
            <a:off x="3375537" y="1730842"/>
            <a:ext cx="963933" cy="34658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e 105">
            <a:extLst>
              <a:ext uri="{FF2B5EF4-FFF2-40B4-BE49-F238E27FC236}">
                <a16:creationId xmlns:a16="http://schemas.microsoft.com/office/drawing/2014/main" id="{20C9CF74-F3AE-BBFA-538E-418DFF64126A}"/>
              </a:ext>
            </a:extLst>
          </p:cNvPr>
          <p:cNvSpPr/>
          <p:nvPr/>
        </p:nvSpPr>
        <p:spPr>
          <a:xfrm>
            <a:off x="4339470" y="190363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  <a:endCxn id="106" idx="2"/>
          </p:cNvCxnSpPr>
          <p:nvPr/>
        </p:nvCxnSpPr>
        <p:spPr>
          <a:xfrm flipV="1">
            <a:off x="3374504" y="2077426"/>
            <a:ext cx="964966" cy="658495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1504756" y="942304"/>
            <a:ext cx="2834714" cy="1121436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4935081" y="1905543"/>
            <a:ext cx="313888" cy="33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9E721124-C914-7B3D-214B-81129CD54F34}"/>
              </a:ext>
            </a:extLst>
          </p:cNvPr>
          <p:cNvCxnSpPr>
            <a:cxnSpLocks/>
            <a:stCxn id="106" idx="6"/>
            <a:endCxn id="113" idx="1"/>
          </p:cNvCxnSpPr>
          <p:nvPr/>
        </p:nvCxnSpPr>
        <p:spPr>
          <a:xfrm flipV="1">
            <a:off x="4710789" y="2073917"/>
            <a:ext cx="224292" cy="3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ttore 1 145">
            <a:extLst>
              <a:ext uri="{FF2B5EF4-FFF2-40B4-BE49-F238E27FC236}">
                <a16:creationId xmlns:a16="http://schemas.microsoft.com/office/drawing/2014/main" id="{593901D7-9BA5-9A22-33BC-81315183B282}"/>
              </a:ext>
            </a:extLst>
          </p:cNvPr>
          <p:cNvCxnSpPr>
            <a:cxnSpLocks/>
          </p:cNvCxnSpPr>
          <p:nvPr/>
        </p:nvCxnSpPr>
        <p:spPr>
          <a:xfrm>
            <a:off x="42041" y="3778469"/>
            <a:ext cx="11267090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blipFill>
                <a:blip r:embed="rId7"/>
                <a:stretch>
                  <a:fillRect l="-869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blipFill>
                <a:blip r:embed="rId8"/>
                <a:stretch>
                  <a:fillRect l="-869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blipFill>
                <a:blip r:embed="rId9"/>
                <a:stretch>
                  <a:fillRect l="-9091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1989011" y="13217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1989011" y="15013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1979905" y="167526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1979671" y="184938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1979642" y="2022701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1987660" y="24105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1987660" y="25901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1978554" y="2764016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1978320" y="293813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1978291" y="3111453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1506014" y="1407780"/>
            <a:ext cx="482997" cy="339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1506014" y="1587380"/>
            <a:ext cx="482997" cy="160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1506014" y="1747719"/>
            <a:ext cx="473891" cy="135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1506014" y="1747719"/>
            <a:ext cx="473657" cy="187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1506014" y="1747719"/>
            <a:ext cx="473628" cy="360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1506014" y="1747719"/>
            <a:ext cx="481646" cy="748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1506014" y="1747719"/>
            <a:ext cx="481646" cy="9284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1506014" y="1747719"/>
            <a:ext cx="472540" cy="11023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1506014" y="1747719"/>
            <a:ext cx="472306" cy="1276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1506014" y="1747719"/>
            <a:ext cx="472277" cy="144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1505207" y="1407780"/>
            <a:ext cx="483804" cy="980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1505207" y="1587380"/>
            <a:ext cx="483804" cy="800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1505207" y="1761272"/>
            <a:ext cx="474698" cy="626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1505207" y="1935390"/>
            <a:ext cx="474464" cy="452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1502416" y="1407780"/>
            <a:ext cx="486595" cy="1605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1502416" y="1587380"/>
            <a:ext cx="486595" cy="1426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1502416" y="1761272"/>
            <a:ext cx="477489" cy="1252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1502416" y="1935390"/>
            <a:ext cx="477255" cy="1078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1505207" y="2108709"/>
            <a:ext cx="474435" cy="279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1502416" y="2108709"/>
            <a:ext cx="477226" cy="904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1505207" y="2388001"/>
            <a:ext cx="482453" cy="1085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1502416" y="2496532"/>
            <a:ext cx="485244" cy="517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1505207" y="2388001"/>
            <a:ext cx="482453" cy="2881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1505207" y="2388001"/>
            <a:ext cx="473347" cy="4620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1502416" y="2850024"/>
            <a:ext cx="476138" cy="1635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1502416" y="2676132"/>
            <a:ext cx="485244" cy="3374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1505207" y="2388001"/>
            <a:ext cx="473113" cy="63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1502416" y="3013622"/>
            <a:ext cx="475904" cy="105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1505207" y="2388001"/>
            <a:ext cx="473084" cy="809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1502416" y="3013622"/>
            <a:ext cx="475875" cy="183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blipFill>
                <a:blip r:embed="rId10"/>
                <a:stretch>
                  <a:fillRect l="-4348" b="-1764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blipFill>
                <a:blip r:embed="rId11"/>
                <a:stretch>
                  <a:fillRect l="-4348" b="-1176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2167601" y="1407780"/>
            <a:ext cx="649611" cy="3230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2167601" y="1587380"/>
            <a:ext cx="649611" cy="1434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2158495" y="1730842"/>
            <a:ext cx="658717" cy="30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2158261" y="1730842"/>
            <a:ext cx="658951" cy="204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2158232" y="1730842"/>
            <a:ext cx="658980" cy="3778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2166250" y="2496532"/>
            <a:ext cx="649929" cy="239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2166250" y="2676132"/>
            <a:ext cx="649929" cy="597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2157144" y="2735921"/>
            <a:ext cx="659035" cy="114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2156910" y="2735921"/>
            <a:ext cx="659269" cy="288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2156881" y="2735921"/>
            <a:ext cx="659298" cy="46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4104769" y="15116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3841363" y="1680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3847446" y="20469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236</Words>
  <Application>Microsoft Macintosh PowerPoint</Application>
  <PresentationFormat>Widescreen</PresentationFormat>
  <Paragraphs>71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5</cp:revision>
  <dcterms:created xsi:type="dcterms:W3CDTF">2023-01-08T00:12:14Z</dcterms:created>
  <dcterms:modified xsi:type="dcterms:W3CDTF">2023-01-09T11:14:00Z</dcterms:modified>
</cp:coreProperties>
</file>