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9F07B23-310C-4D41-8D40-F3B5559E048A}">
          <p14:sldIdLst>
            <p14:sldId id="260"/>
          </p14:sldIdLst>
        </p14:section>
        <p14:section name="Sezione predefinita" id="{56ACFCCC-F3E5-5445-84A3-070D4899F8C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88"/>
  </p:normalViewPr>
  <p:slideViewPr>
    <p:cSldViewPr snapToGrid="0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AA695-C566-E745-A1DB-C6D7E92F4FD4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63BF4-BF65-2D47-A585-C44DCF1F90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25F06-FFD1-1C26-8988-3DF9EE98C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CF690B-ABBF-E137-C449-BA0B0603C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0031B2-E82E-E4F2-DFAD-AB1A79DD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0B01D6-6D1A-B8FB-C017-DA82A2C0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598719-1AFF-C957-9A3F-2C09B7BC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67546-AF57-D8DF-658C-D6394275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23CEBD-82DC-5B85-F992-2509ADA0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81DF4-558F-D77E-2B82-9070A79D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098AE-E282-025B-6668-02110EB0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59F65-D68F-7F09-28D6-0C2B13EE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57AED90-12AD-F41C-4C1D-13ED3BABD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C61070-B0DE-8365-2837-8ADBE6E18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1FA04D-E97F-93F0-2E51-0E1A7B46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DC188C-573B-F434-9ED4-80F659DB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EECDA8-BB8A-779E-A204-F5612ED1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02D11-F278-1A08-D7BE-D480E488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59AF6-D461-FE22-F626-658C454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9929B-501A-7CDC-17FF-D3DDF7B8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BF1BE3-79A4-0F1C-2F0A-AC7E861D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CE09C0-9FDC-0F9B-3074-F77213E4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0F24C-7370-77CF-F502-6C44BFB1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51E9C-0641-FF84-4EFD-7043683C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4E66E8-F4B4-4C36-085F-8893E93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8A0D4E-C1E5-EECD-CFC6-C0E746F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DC9916-3451-DCEF-A6E6-9F467D3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47DAF-3648-8140-6889-F096B541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C3C099-EF59-889A-AF39-451576F48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D12105-271D-FFE3-BE06-9A91C4E3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AF98C5-F8AE-E88A-A517-DE2ABE0E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D051F0-B43D-1B38-D5DF-63CDD6D1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67179-027A-AB2E-E08E-A6AF5BA3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E53DE-409C-914D-EBF7-6C357FD2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530569-15D1-8321-EF26-35CB3B31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960287-D05E-09D8-0A44-E2D6A3861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9E926C-5B89-94F6-0514-B13CB23EF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BDEDC1-25F6-DE7E-303E-127236C5F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204648-02B0-1A08-4B75-22FADD3C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D3EA9E-0DC6-734C-5C9D-1F2871FA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6F0F400-6027-88C3-50D7-B77AA59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5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55D43-0E29-3CA0-F7F8-190EBFA0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F2B3A8-F194-5D9D-0F05-81EC2AE9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927F6D-9054-BB12-0CF0-26E10B1B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9B9942-59E7-29A6-629F-E0FA59F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6CDACDE-CDEA-CEDA-7C64-574F0720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4CD1A1-8760-F5E2-ADB3-E7FAEA47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4063AE-D2A4-D5E7-1B3A-27F18B8E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2B09D-E5CC-9B0C-ED3D-E763BCFB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4C304E-AF88-38D4-3B51-B80E1EFB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600C51-1A82-1330-2735-D11AE1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7ED1C8-AEFE-35F9-AA8A-9B25DCC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84E69B-0B6E-9ECD-3EDE-390A3A2E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5EBF1A-FC5E-6464-4B3A-0D56DE68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31CB52-D334-B65D-34C9-A287E401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0CFB4D-5989-8ABA-2843-6AB8F9173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F294F3-F8FD-1640-A0EF-43EACFC13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0ADCF7-0B1B-F9B3-932B-6E6924F1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7E2E8B-ED9F-BF4A-E494-7D25F197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5A1B23-7D37-87A1-1B1F-6BFBC87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051A4B-7356-04FE-F8AB-4D4C0BB9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B7DBA8-D75D-89D3-03B3-2D5804BC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59FBBE-70CD-D1AC-D614-6F355C081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AA2796-11E8-F8A9-7B96-ACE470361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38501-D627-7A68-B948-333CAB0ED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8D65D36B-5FE8-8111-FFA5-A214B0EAC3B2}"/>
              </a:ext>
            </a:extLst>
          </p:cNvPr>
          <p:cNvGrpSpPr/>
          <p:nvPr/>
        </p:nvGrpSpPr>
        <p:grpSpPr>
          <a:xfrm>
            <a:off x="661086" y="1421321"/>
            <a:ext cx="259492" cy="1391017"/>
            <a:chOff x="661086" y="1421321"/>
            <a:chExt cx="259492" cy="139101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D6398228-3E41-45FD-F9FC-39FE801CCCC4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09CC2F-BB97-1D5D-0429-F4ADF46F3DA4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93202F3-CD8E-E3DA-BA43-03BAB48BE042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373A126-34CC-9C15-B161-D66A657FF593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D671BBBB-1AE4-E435-DDE8-7EB514243EC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920578" y="1544889"/>
            <a:ext cx="854080" cy="6081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5FAA323-0D70-F378-5BAC-1EBC2E6B1195}"/>
              </a:ext>
            </a:extLst>
          </p:cNvPr>
          <p:cNvSpPr/>
          <p:nvPr/>
        </p:nvSpPr>
        <p:spPr>
          <a:xfrm>
            <a:off x="1774658" y="1998549"/>
            <a:ext cx="300789" cy="3089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Σ</a:t>
            </a:r>
            <a:endParaRPr lang="en-US" sz="2000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A7F6E6D5-B641-52D5-1D82-724C3065AC6A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920578" y="1926183"/>
            <a:ext cx="854080" cy="226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5495FA5F-0954-4995-E195-6D8E737FC933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920578" y="2153013"/>
            <a:ext cx="854080" cy="1544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BBD6824-33A8-5BA1-15A6-296BBAF01F3D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920578" y="2153013"/>
            <a:ext cx="854080" cy="5357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861B5BD-69F6-44F6-B505-AF3E39981F52}"/>
              </a:ext>
            </a:extLst>
          </p:cNvPr>
          <p:cNvGrpSpPr/>
          <p:nvPr/>
        </p:nvGrpSpPr>
        <p:grpSpPr>
          <a:xfrm>
            <a:off x="2460608" y="1303565"/>
            <a:ext cx="180000" cy="809285"/>
            <a:chOff x="2498992" y="1363777"/>
            <a:chExt cx="180000" cy="809285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F7E8298-4236-3854-1FCE-E423D59CD963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F905A191-8B13-4951-B97B-5B27FF880652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F5117E15-3839-2C1A-FD81-68E1CFF2D380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8F4754B6-C0BE-0097-A895-A80D85F22350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B63EFF6-07CB-8B45-AD30-6246CD57E649}"/>
              </a:ext>
            </a:extLst>
          </p:cNvPr>
          <p:cNvGrpSpPr/>
          <p:nvPr/>
        </p:nvGrpSpPr>
        <p:grpSpPr>
          <a:xfrm>
            <a:off x="2460608" y="2183909"/>
            <a:ext cx="180000" cy="809285"/>
            <a:chOff x="2498992" y="1363777"/>
            <a:chExt cx="180000" cy="809285"/>
          </a:xfrm>
        </p:grpSpPr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1EDC8B9-E274-19D1-81A6-29E6158E3994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81BD0654-3BA2-BEB7-6618-A3968EA7F907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AF55A3B5-7116-A6EA-E0F9-BEF050AB4B18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F275C847-DD22-711F-0C24-EB177AD18496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21C0A44-FB9A-9E18-EDFC-466676D3940D}"/>
              </a:ext>
            </a:extLst>
          </p:cNvPr>
          <p:cNvGrpSpPr/>
          <p:nvPr/>
        </p:nvGrpSpPr>
        <p:grpSpPr>
          <a:xfrm>
            <a:off x="2075447" y="1393565"/>
            <a:ext cx="385161" cy="1509629"/>
            <a:chOff x="2075447" y="1393565"/>
            <a:chExt cx="385161" cy="1509629"/>
          </a:xfrm>
        </p:grpSpPr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2C8F5890-A18A-BA51-4F73-631F5792CF1A}"/>
                </a:ext>
              </a:extLst>
            </p:cNvPr>
            <p:cNvCxnSpPr>
              <a:stCxn id="8" idx="3"/>
              <a:endCxn id="22" idx="2"/>
            </p:cNvCxnSpPr>
            <p:nvPr/>
          </p:nvCxnSpPr>
          <p:spPr>
            <a:xfrm flipV="1">
              <a:off x="2075447" y="1393565"/>
              <a:ext cx="385161" cy="7594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68C1C3FD-6EE6-B930-8F54-F891F84A7269}"/>
                </a:ext>
              </a:extLst>
            </p:cNvPr>
            <p:cNvCxnSpPr>
              <a:cxnSpLocks/>
              <a:stCxn id="8" idx="3"/>
              <a:endCxn id="23" idx="2"/>
            </p:cNvCxnSpPr>
            <p:nvPr/>
          </p:nvCxnSpPr>
          <p:spPr>
            <a:xfrm flipV="1">
              <a:off x="2075447" y="1599844"/>
              <a:ext cx="385161" cy="5531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5180B662-46D3-9B18-8596-641024E95698}"/>
                </a:ext>
              </a:extLst>
            </p:cNvPr>
            <p:cNvCxnSpPr>
              <a:cxnSpLocks/>
              <a:stCxn id="8" idx="3"/>
              <a:endCxn id="24" idx="2"/>
            </p:cNvCxnSpPr>
            <p:nvPr/>
          </p:nvCxnSpPr>
          <p:spPr>
            <a:xfrm flipV="1">
              <a:off x="2075447" y="1808339"/>
              <a:ext cx="385161" cy="34467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8B40B446-23F6-8E87-0963-9C909CEAF707}"/>
                </a:ext>
              </a:extLst>
            </p:cNvPr>
            <p:cNvCxnSpPr>
              <a:cxnSpLocks/>
              <a:stCxn id="8" idx="3"/>
              <a:endCxn id="25" idx="2"/>
            </p:cNvCxnSpPr>
            <p:nvPr/>
          </p:nvCxnSpPr>
          <p:spPr>
            <a:xfrm flipV="1">
              <a:off x="2075447" y="2022850"/>
              <a:ext cx="385161" cy="1301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F8364A02-8D2B-7A49-6B2E-03F671541EBE}"/>
                </a:ext>
              </a:extLst>
            </p:cNvPr>
            <p:cNvCxnSpPr>
              <a:cxnSpLocks/>
              <a:stCxn id="8" idx="3"/>
              <a:endCxn id="33" idx="2"/>
            </p:cNvCxnSpPr>
            <p:nvPr/>
          </p:nvCxnSpPr>
          <p:spPr>
            <a:xfrm>
              <a:off x="2075447" y="2153013"/>
              <a:ext cx="385161" cy="1208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8DE1A8D-B04C-75D7-0C2A-145107B4F200}"/>
                </a:ext>
              </a:extLst>
            </p:cNvPr>
            <p:cNvCxnSpPr>
              <a:cxnSpLocks/>
              <a:stCxn id="8" idx="3"/>
              <a:endCxn id="34" idx="2"/>
            </p:cNvCxnSpPr>
            <p:nvPr/>
          </p:nvCxnSpPr>
          <p:spPr>
            <a:xfrm>
              <a:off x="2075447" y="2153013"/>
              <a:ext cx="385161" cy="3271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C8BF5573-707F-C330-465C-182EC5B23543}"/>
                </a:ext>
              </a:extLst>
            </p:cNvPr>
            <p:cNvCxnSpPr>
              <a:cxnSpLocks/>
              <a:stCxn id="8" idx="3"/>
              <a:endCxn id="35" idx="2"/>
            </p:cNvCxnSpPr>
            <p:nvPr/>
          </p:nvCxnSpPr>
          <p:spPr>
            <a:xfrm>
              <a:off x="2075447" y="2153013"/>
              <a:ext cx="385161" cy="5356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9D68C0C3-536C-9D62-ABC8-FBDC7E4BC086}"/>
                </a:ext>
              </a:extLst>
            </p:cNvPr>
            <p:cNvCxnSpPr>
              <a:cxnSpLocks/>
              <a:stCxn id="8" idx="3"/>
              <a:endCxn id="36" idx="2"/>
            </p:cNvCxnSpPr>
            <p:nvPr/>
          </p:nvCxnSpPr>
          <p:spPr>
            <a:xfrm>
              <a:off x="2075447" y="2153013"/>
              <a:ext cx="385161" cy="7501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/>
              <p:nvPr/>
            </p:nvSpPr>
            <p:spPr>
              <a:xfrm>
                <a:off x="2894195" y="1738908"/>
                <a:ext cx="849344" cy="30892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nor/>
                        </m:rPr>
                        <a:rPr lang="it-IT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95" y="1738908"/>
                <a:ext cx="849344" cy="308927"/>
              </a:xfrm>
              <a:prstGeom prst="roundRect">
                <a:avLst/>
              </a:prstGeom>
              <a:blipFill>
                <a:blip r:embed="rId3"/>
                <a:stretch>
                  <a:fillRect l="-7246" b="-1923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/>
              <p:nvPr/>
            </p:nvSpPr>
            <p:spPr>
              <a:xfrm>
                <a:off x="2890578" y="2238726"/>
                <a:ext cx="845054" cy="30892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78" y="2238726"/>
                <a:ext cx="845054" cy="308927"/>
              </a:xfrm>
              <a:prstGeom prst="roundRect">
                <a:avLst/>
              </a:prstGeom>
              <a:blipFill>
                <a:blip r:embed="rId4"/>
                <a:stretch>
                  <a:fillRect l="-7353" b="-1481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9515C58B-8313-9941-91C6-F63A62395A02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2640608" y="1393565"/>
            <a:ext cx="253587" cy="499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nettore 1 67">
            <a:extLst>
              <a:ext uri="{FF2B5EF4-FFF2-40B4-BE49-F238E27FC236}">
                <a16:creationId xmlns:a16="http://schemas.microsoft.com/office/drawing/2014/main" id="{14D499A0-4504-BD06-01EC-BD314EC71797}"/>
              </a:ext>
            </a:extLst>
          </p:cNvPr>
          <p:cNvCxnSpPr>
            <a:cxnSpLocks/>
            <a:stCxn id="23" idx="6"/>
            <a:endCxn id="61" idx="1"/>
          </p:cNvCxnSpPr>
          <p:nvPr/>
        </p:nvCxnSpPr>
        <p:spPr>
          <a:xfrm>
            <a:off x="2640608" y="1599844"/>
            <a:ext cx="253587" cy="29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ttore 1 70">
            <a:extLst>
              <a:ext uri="{FF2B5EF4-FFF2-40B4-BE49-F238E27FC236}">
                <a16:creationId xmlns:a16="http://schemas.microsoft.com/office/drawing/2014/main" id="{3BB4BA46-1E1B-DD4A-9094-D0F4E1D278DD}"/>
              </a:ext>
            </a:extLst>
          </p:cNvPr>
          <p:cNvCxnSpPr>
            <a:cxnSpLocks/>
            <a:stCxn id="24" idx="6"/>
            <a:endCxn id="61" idx="1"/>
          </p:cNvCxnSpPr>
          <p:nvPr/>
        </p:nvCxnSpPr>
        <p:spPr>
          <a:xfrm>
            <a:off x="2640608" y="1808339"/>
            <a:ext cx="253587" cy="850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ttore 1 73">
            <a:extLst>
              <a:ext uri="{FF2B5EF4-FFF2-40B4-BE49-F238E27FC236}">
                <a16:creationId xmlns:a16="http://schemas.microsoft.com/office/drawing/2014/main" id="{B71C35D2-6745-E890-0580-EE24EBF2931F}"/>
              </a:ext>
            </a:extLst>
          </p:cNvPr>
          <p:cNvCxnSpPr>
            <a:cxnSpLocks/>
            <a:stCxn id="25" idx="6"/>
            <a:endCxn id="61" idx="1"/>
          </p:cNvCxnSpPr>
          <p:nvPr/>
        </p:nvCxnSpPr>
        <p:spPr>
          <a:xfrm flipV="1">
            <a:off x="2640608" y="1893372"/>
            <a:ext cx="253587" cy="129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ttore 1 76">
            <a:extLst>
              <a:ext uri="{FF2B5EF4-FFF2-40B4-BE49-F238E27FC236}">
                <a16:creationId xmlns:a16="http://schemas.microsoft.com/office/drawing/2014/main" id="{34525B7E-EE00-57EC-FB0E-FD53EA423A8B}"/>
              </a:ext>
            </a:extLst>
          </p:cNvPr>
          <p:cNvCxnSpPr>
            <a:cxnSpLocks/>
            <a:stCxn id="33" idx="6"/>
            <a:endCxn id="62" idx="1"/>
          </p:cNvCxnSpPr>
          <p:nvPr/>
        </p:nvCxnSpPr>
        <p:spPr>
          <a:xfrm>
            <a:off x="2640608" y="2273909"/>
            <a:ext cx="249970" cy="1192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ttore 1 79">
            <a:extLst>
              <a:ext uri="{FF2B5EF4-FFF2-40B4-BE49-F238E27FC236}">
                <a16:creationId xmlns:a16="http://schemas.microsoft.com/office/drawing/2014/main" id="{8354852B-5638-AE29-4A82-B6F346A5B479}"/>
              </a:ext>
            </a:extLst>
          </p:cNvPr>
          <p:cNvCxnSpPr>
            <a:cxnSpLocks/>
            <a:stCxn id="34" idx="6"/>
            <a:endCxn id="62" idx="1"/>
          </p:cNvCxnSpPr>
          <p:nvPr/>
        </p:nvCxnSpPr>
        <p:spPr>
          <a:xfrm flipV="1">
            <a:off x="2640608" y="2393190"/>
            <a:ext cx="249970" cy="869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nettore 1 82">
            <a:extLst>
              <a:ext uri="{FF2B5EF4-FFF2-40B4-BE49-F238E27FC236}">
                <a16:creationId xmlns:a16="http://schemas.microsoft.com/office/drawing/2014/main" id="{AC1818E8-2714-7449-105F-20D3B2BA53B2}"/>
              </a:ext>
            </a:extLst>
          </p:cNvPr>
          <p:cNvCxnSpPr>
            <a:cxnSpLocks/>
            <a:stCxn id="35" idx="6"/>
            <a:endCxn id="62" idx="1"/>
          </p:cNvCxnSpPr>
          <p:nvPr/>
        </p:nvCxnSpPr>
        <p:spPr>
          <a:xfrm flipV="1">
            <a:off x="2640608" y="2393190"/>
            <a:ext cx="249970" cy="2954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AA53BC79-81FB-E8D5-5075-80397ECC3711}"/>
              </a:ext>
            </a:extLst>
          </p:cNvPr>
          <p:cNvCxnSpPr>
            <a:cxnSpLocks/>
            <a:stCxn id="36" idx="6"/>
            <a:endCxn id="62" idx="1"/>
          </p:cNvCxnSpPr>
          <p:nvPr/>
        </p:nvCxnSpPr>
        <p:spPr>
          <a:xfrm flipV="1">
            <a:off x="2640608" y="2393190"/>
            <a:ext cx="249970" cy="5100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e 91">
            <a:extLst>
              <a:ext uri="{FF2B5EF4-FFF2-40B4-BE49-F238E27FC236}">
                <a16:creationId xmlns:a16="http://schemas.microsoft.com/office/drawing/2014/main" id="{F4C43A16-83A0-EA07-6839-B60AA459CBD9}"/>
              </a:ext>
            </a:extLst>
          </p:cNvPr>
          <p:cNvSpPr/>
          <p:nvPr/>
        </p:nvSpPr>
        <p:spPr>
          <a:xfrm>
            <a:off x="4080060" y="2022850"/>
            <a:ext cx="259492" cy="2471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EFA815A7-2E6D-2647-4316-AFBE909B5B27}"/>
              </a:ext>
            </a:extLst>
          </p:cNvPr>
          <p:cNvCxnSpPr>
            <a:cxnSpLocks/>
            <a:stCxn id="61" idx="3"/>
            <a:endCxn id="92" idx="2"/>
          </p:cNvCxnSpPr>
          <p:nvPr/>
        </p:nvCxnSpPr>
        <p:spPr>
          <a:xfrm>
            <a:off x="3743539" y="1893372"/>
            <a:ext cx="336521" cy="2530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1 95">
            <a:extLst>
              <a:ext uri="{FF2B5EF4-FFF2-40B4-BE49-F238E27FC236}">
                <a16:creationId xmlns:a16="http://schemas.microsoft.com/office/drawing/2014/main" id="{BA4CB7D4-930D-89AE-DB09-1AE41C9C62E7}"/>
              </a:ext>
            </a:extLst>
          </p:cNvPr>
          <p:cNvCxnSpPr>
            <a:cxnSpLocks/>
            <a:stCxn id="62" idx="3"/>
            <a:endCxn id="92" idx="2"/>
          </p:cNvCxnSpPr>
          <p:nvPr/>
        </p:nvCxnSpPr>
        <p:spPr>
          <a:xfrm flipV="1">
            <a:off x="3735632" y="2146418"/>
            <a:ext cx="344428" cy="2467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igura a mano libera 102">
            <a:extLst>
              <a:ext uri="{FF2B5EF4-FFF2-40B4-BE49-F238E27FC236}">
                <a16:creationId xmlns:a16="http://schemas.microsoft.com/office/drawing/2014/main" id="{48588506-047F-8CE3-61B5-3B594D1DCC41}"/>
              </a:ext>
            </a:extLst>
          </p:cNvPr>
          <p:cNvSpPr/>
          <p:nvPr/>
        </p:nvSpPr>
        <p:spPr>
          <a:xfrm flipV="1">
            <a:off x="2082005" y="1038023"/>
            <a:ext cx="1998055" cy="1087889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49F482D1-8032-1656-E07E-D57B695C5690}"/>
              </a:ext>
            </a:extLst>
          </p:cNvPr>
          <p:cNvSpPr/>
          <p:nvPr/>
        </p:nvSpPr>
        <p:spPr>
          <a:xfrm>
            <a:off x="4515853" y="1998548"/>
            <a:ext cx="300789" cy="3089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8C14A5CB-4BBB-6D04-24EC-73C104791513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4320518" y="2149967"/>
            <a:ext cx="195335" cy="3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AF39B202-49A7-3AE8-78AF-9B6E857DA798}"/>
              </a:ext>
            </a:extLst>
          </p:cNvPr>
          <p:cNvGrpSpPr/>
          <p:nvPr/>
        </p:nvGrpSpPr>
        <p:grpSpPr>
          <a:xfrm>
            <a:off x="543481" y="4783981"/>
            <a:ext cx="4176675" cy="1391017"/>
            <a:chOff x="626393" y="3608613"/>
            <a:chExt cx="4176675" cy="1391017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52A286A7-43C7-55EE-D794-B50E98FEF489}"/>
                </a:ext>
              </a:extLst>
            </p:cNvPr>
            <p:cNvGrpSpPr/>
            <p:nvPr/>
          </p:nvGrpSpPr>
          <p:grpSpPr>
            <a:xfrm>
              <a:off x="626393" y="3608613"/>
              <a:ext cx="259492" cy="1391017"/>
              <a:chOff x="661086" y="1421321"/>
              <a:chExt cx="259492" cy="1391017"/>
            </a:xfrm>
          </p:grpSpPr>
          <p:sp>
            <p:nvSpPr>
              <p:cNvPr id="123" name="Ovale 122">
                <a:extLst>
                  <a:ext uri="{FF2B5EF4-FFF2-40B4-BE49-F238E27FC236}">
                    <a16:creationId xmlns:a16="http://schemas.microsoft.com/office/drawing/2014/main" id="{FA629197-E8AF-D246-202D-FDDED746291A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e 123">
                <a:extLst>
                  <a:ext uri="{FF2B5EF4-FFF2-40B4-BE49-F238E27FC236}">
                    <a16:creationId xmlns:a16="http://schemas.microsoft.com/office/drawing/2014/main" id="{618506E9-8E98-5BA8-A1A2-D3EA43A305C1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e 124">
                <a:extLst>
                  <a:ext uri="{FF2B5EF4-FFF2-40B4-BE49-F238E27FC236}">
                    <a16:creationId xmlns:a16="http://schemas.microsoft.com/office/drawing/2014/main" id="{18A9915E-1554-4BBD-EDBE-0B271E78EB75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625A778A-8260-5E66-2EFA-A3DF2DD18910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F5453242-1215-A774-F223-F20E615C2F90}"/>
                </a:ext>
              </a:extLst>
            </p:cNvPr>
            <p:cNvCxnSpPr>
              <a:cxnSpLocks/>
              <a:stCxn id="123" idx="6"/>
              <a:endCxn id="128" idx="1"/>
            </p:cNvCxnSpPr>
            <p:nvPr/>
          </p:nvCxnSpPr>
          <p:spPr>
            <a:xfrm>
              <a:off x="885885" y="3732181"/>
              <a:ext cx="981184" cy="5850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8" name="Rettangolo con angoli arrotondati 127">
              <a:extLst>
                <a:ext uri="{FF2B5EF4-FFF2-40B4-BE49-F238E27FC236}">
                  <a16:creationId xmlns:a16="http://schemas.microsoft.com/office/drawing/2014/main" id="{229865F7-D345-D0FF-BC0F-47100205119E}"/>
                </a:ext>
              </a:extLst>
            </p:cNvPr>
            <p:cNvSpPr/>
            <p:nvPr/>
          </p:nvSpPr>
          <p:spPr>
            <a:xfrm>
              <a:off x="1867069" y="4162786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Σ</a:t>
              </a:r>
              <a:endParaRPr lang="en-US" sz="2000" dirty="0"/>
            </a:p>
          </p:txBody>
        </p: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A7FA1601-32B7-B08D-C379-42E6618CDC96}"/>
                </a:ext>
              </a:extLst>
            </p:cNvPr>
            <p:cNvCxnSpPr>
              <a:cxnSpLocks/>
              <a:stCxn id="124" idx="6"/>
              <a:endCxn id="128" idx="1"/>
            </p:cNvCxnSpPr>
            <p:nvPr/>
          </p:nvCxnSpPr>
          <p:spPr>
            <a:xfrm>
              <a:off x="885885" y="4113475"/>
              <a:ext cx="981184" cy="2037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67A84E16-6853-1A49-8134-E4DC47B79E08}"/>
                </a:ext>
              </a:extLst>
            </p:cNvPr>
            <p:cNvCxnSpPr>
              <a:cxnSpLocks/>
              <a:stCxn id="125" idx="6"/>
              <a:endCxn id="128" idx="1"/>
            </p:cNvCxnSpPr>
            <p:nvPr/>
          </p:nvCxnSpPr>
          <p:spPr>
            <a:xfrm flipV="1">
              <a:off x="885885" y="4317250"/>
              <a:ext cx="981184" cy="1775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07D928C2-6323-C1AE-2577-78E4FE935916}"/>
                </a:ext>
              </a:extLst>
            </p:cNvPr>
            <p:cNvCxnSpPr>
              <a:cxnSpLocks/>
              <a:stCxn id="126" idx="6"/>
              <a:endCxn id="128" idx="1"/>
            </p:cNvCxnSpPr>
            <p:nvPr/>
          </p:nvCxnSpPr>
          <p:spPr>
            <a:xfrm flipV="1">
              <a:off x="885885" y="4317250"/>
              <a:ext cx="981184" cy="5588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Connettore 1 142">
              <a:extLst>
                <a:ext uri="{FF2B5EF4-FFF2-40B4-BE49-F238E27FC236}">
                  <a16:creationId xmlns:a16="http://schemas.microsoft.com/office/drawing/2014/main" id="{51A84626-8D01-417D-F2A3-C814B0C180D0}"/>
                </a:ext>
              </a:extLst>
            </p:cNvPr>
            <p:cNvCxnSpPr>
              <a:cxnSpLocks/>
              <a:stCxn id="128" idx="3"/>
              <a:endCxn id="179" idx="1"/>
            </p:cNvCxnSpPr>
            <p:nvPr/>
          </p:nvCxnSpPr>
          <p:spPr>
            <a:xfrm flipV="1">
              <a:off x="2167858" y="3961258"/>
              <a:ext cx="516658" cy="3559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5145B454-91CA-740D-9C77-544AA116FB43}"/>
                </a:ext>
              </a:extLst>
            </p:cNvPr>
            <p:cNvSpPr/>
            <p:nvPr/>
          </p:nvSpPr>
          <p:spPr>
            <a:xfrm>
              <a:off x="3989748" y="419573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ttore 1 161">
              <a:extLst>
                <a:ext uri="{FF2B5EF4-FFF2-40B4-BE49-F238E27FC236}">
                  <a16:creationId xmlns:a16="http://schemas.microsoft.com/office/drawing/2014/main" id="{214FE495-0913-C136-0BE2-69AECAEC3D12}"/>
                </a:ext>
              </a:extLst>
            </p:cNvPr>
            <p:cNvCxnSpPr>
              <a:cxnSpLocks/>
              <a:stCxn id="179" idx="3"/>
              <a:endCxn id="161" idx="2"/>
            </p:cNvCxnSpPr>
            <p:nvPr/>
          </p:nvCxnSpPr>
          <p:spPr>
            <a:xfrm>
              <a:off x="3529570" y="3961258"/>
              <a:ext cx="460178" cy="3580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ttangolo con angoli arrotondati 164">
              <a:extLst>
                <a:ext uri="{FF2B5EF4-FFF2-40B4-BE49-F238E27FC236}">
                  <a16:creationId xmlns:a16="http://schemas.microsoft.com/office/drawing/2014/main" id="{3D27D9C7-26FE-1F2F-929E-6F6D58E7C90D}"/>
                </a:ext>
              </a:extLst>
            </p:cNvPr>
            <p:cNvSpPr/>
            <p:nvPr/>
          </p:nvSpPr>
          <p:spPr>
            <a:xfrm>
              <a:off x="4502279" y="4162785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66" name="Connettore 1 165">
              <a:extLst>
                <a:ext uri="{FF2B5EF4-FFF2-40B4-BE49-F238E27FC236}">
                  <a16:creationId xmlns:a16="http://schemas.microsoft.com/office/drawing/2014/main" id="{908E1C7E-0417-D165-B5E6-D4EF53D7978D}"/>
                </a:ext>
              </a:extLst>
            </p:cNvPr>
            <p:cNvCxnSpPr>
              <a:cxnSpLocks/>
              <a:stCxn id="161" idx="6"/>
              <a:endCxn id="165" idx="1"/>
            </p:cNvCxnSpPr>
            <p:nvPr/>
          </p:nvCxnSpPr>
          <p:spPr>
            <a:xfrm flipV="1">
              <a:off x="4249240" y="4317249"/>
              <a:ext cx="253039" cy="20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9" name="Rettangolo con angoli arrotondati 178">
              <a:extLst>
                <a:ext uri="{FF2B5EF4-FFF2-40B4-BE49-F238E27FC236}">
                  <a16:creationId xmlns:a16="http://schemas.microsoft.com/office/drawing/2014/main" id="{C7547F76-412F-9BBE-F589-66425F7DC7A8}"/>
                </a:ext>
              </a:extLst>
            </p:cNvPr>
            <p:cNvSpPr/>
            <p:nvPr/>
          </p:nvSpPr>
          <p:spPr>
            <a:xfrm>
              <a:off x="2684516" y="3806794"/>
              <a:ext cx="845054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sign</a:t>
              </a:r>
            </a:p>
          </p:txBody>
        </p:sp>
        <p:cxnSp>
          <p:nvCxnSpPr>
            <p:cNvPr id="184" name="Connettore 1 183">
              <a:extLst>
                <a:ext uri="{FF2B5EF4-FFF2-40B4-BE49-F238E27FC236}">
                  <a16:creationId xmlns:a16="http://schemas.microsoft.com/office/drawing/2014/main" id="{EC5183E4-A3B2-6873-83C2-C18380B42230}"/>
                </a:ext>
              </a:extLst>
            </p:cNvPr>
            <p:cNvCxnSpPr>
              <a:cxnSpLocks/>
              <a:stCxn id="128" idx="3"/>
              <a:endCxn id="161" idx="2"/>
            </p:cNvCxnSpPr>
            <p:nvPr/>
          </p:nvCxnSpPr>
          <p:spPr>
            <a:xfrm>
              <a:off x="2167858" y="4317250"/>
              <a:ext cx="1821890" cy="2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0" name="Connettore 1 309">
            <a:extLst>
              <a:ext uri="{FF2B5EF4-FFF2-40B4-BE49-F238E27FC236}">
                <a16:creationId xmlns:a16="http://schemas.microsoft.com/office/drawing/2014/main" id="{60218620-70DB-3E75-FB6A-FAD8AB7FFFD1}"/>
              </a:ext>
            </a:extLst>
          </p:cNvPr>
          <p:cNvCxnSpPr/>
          <p:nvPr/>
        </p:nvCxnSpPr>
        <p:spPr>
          <a:xfrm>
            <a:off x="5400675" y="585788"/>
            <a:ext cx="0" cy="5729287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F66B3EA5-A81C-BA02-B210-523E2736D718}"/>
              </a:ext>
            </a:extLst>
          </p:cNvPr>
          <p:cNvGrpSpPr/>
          <p:nvPr/>
        </p:nvGrpSpPr>
        <p:grpSpPr>
          <a:xfrm>
            <a:off x="6433558" y="974329"/>
            <a:ext cx="5128062" cy="2318568"/>
            <a:chOff x="5921699" y="3261038"/>
            <a:chExt cx="5128062" cy="2318568"/>
          </a:xfrm>
        </p:grpSpPr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8CC9EFE7-19C3-BA8A-F67A-AA8A4069D1C2}"/>
                </a:ext>
              </a:extLst>
            </p:cNvPr>
            <p:cNvSpPr/>
            <p:nvPr/>
          </p:nvSpPr>
          <p:spPr>
            <a:xfrm>
              <a:off x="5921699" y="3626537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e 209">
              <a:extLst>
                <a:ext uri="{FF2B5EF4-FFF2-40B4-BE49-F238E27FC236}">
                  <a16:creationId xmlns:a16="http://schemas.microsoft.com/office/drawing/2014/main" id="{14363E63-36FB-7695-0325-3CB0EF969347}"/>
                </a:ext>
              </a:extLst>
            </p:cNvPr>
            <p:cNvSpPr/>
            <p:nvPr/>
          </p:nvSpPr>
          <p:spPr>
            <a:xfrm>
              <a:off x="5921699" y="4162797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e 210">
              <a:extLst>
                <a:ext uri="{FF2B5EF4-FFF2-40B4-BE49-F238E27FC236}">
                  <a16:creationId xmlns:a16="http://schemas.microsoft.com/office/drawing/2014/main" id="{05E45CA0-C7E9-F2B6-1EDA-1888DC665445}"/>
                </a:ext>
              </a:extLst>
            </p:cNvPr>
            <p:cNvSpPr/>
            <p:nvPr/>
          </p:nvSpPr>
          <p:spPr>
            <a:xfrm>
              <a:off x="5921699" y="4699058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1FFCC060-6110-3C71-B5D6-9430ABDB035E}"/>
                </a:ext>
              </a:extLst>
            </p:cNvPr>
            <p:cNvSpPr/>
            <p:nvPr/>
          </p:nvSpPr>
          <p:spPr>
            <a:xfrm>
              <a:off x="7050351" y="326103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23261BFD-6EDD-2B65-346A-82B36624A2C7}"/>
                </a:ext>
              </a:extLst>
            </p:cNvPr>
            <p:cNvSpPr/>
            <p:nvPr/>
          </p:nvSpPr>
          <p:spPr>
            <a:xfrm>
              <a:off x="7045638" y="3939875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769D31E-72FB-F441-5C57-089DBCDCE0E8}"/>
                </a:ext>
              </a:extLst>
            </p:cNvPr>
            <p:cNvSpPr/>
            <p:nvPr/>
          </p:nvSpPr>
          <p:spPr>
            <a:xfrm>
              <a:off x="7045638" y="457344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e 214">
              <a:extLst>
                <a:ext uri="{FF2B5EF4-FFF2-40B4-BE49-F238E27FC236}">
                  <a16:creationId xmlns:a16="http://schemas.microsoft.com/office/drawing/2014/main" id="{D1A880D0-E7D5-C84E-8DEA-A3214E06A48F}"/>
                </a:ext>
              </a:extLst>
            </p:cNvPr>
            <p:cNvSpPr/>
            <p:nvPr/>
          </p:nvSpPr>
          <p:spPr>
            <a:xfrm>
              <a:off x="7045638" y="5200676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Connettore 1 216">
              <a:extLst>
                <a:ext uri="{FF2B5EF4-FFF2-40B4-BE49-F238E27FC236}">
                  <a16:creationId xmlns:a16="http://schemas.microsoft.com/office/drawing/2014/main" id="{8EE4B2F9-DFF2-87F5-E019-12458FC82BB5}"/>
                </a:ext>
              </a:extLst>
            </p:cNvPr>
            <p:cNvCxnSpPr>
              <a:cxnSpLocks/>
              <a:stCxn id="209" idx="6"/>
              <a:endCxn id="212" idx="2"/>
            </p:cNvCxnSpPr>
            <p:nvPr/>
          </p:nvCxnSpPr>
          <p:spPr>
            <a:xfrm flipV="1">
              <a:off x="6293018" y="3387616"/>
              <a:ext cx="757333" cy="4127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Connettore 1 217">
              <a:extLst>
                <a:ext uri="{FF2B5EF4-FFF2-40B4-BE49-F238E27FC236}">
                  <a16:creationId xmlns:a16="http://schemas.microsoft.com/office/drawing/2014/main" id="{7B573011-4531-290D-DE56-0B7D894F74A4}"/>
                </a:ext>
              </a:extLst>
            </p:cNvPr>
            <p:cNvCxnSpPr>
              <a:cxnSpLocks/>
              <a:stCxn id="209" idx="6"/>
              <a:endCxn id="213" idx="2"/>
            </p:cNvCxnSpPr>
            <p:nvPr/>
          </p:nvCxnSpPr>
          <p:spPr>
            <a:xfrm>
              <a:off x="6293018" y="3800325"/>
              <a:ext cx="752620" cy="266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Connettore 1 218">
              <a:extLst>
                <a:ext uri="{FF2B5EF4-FFF2-40B4-BE49-F238E27FC236}">
                  <a16:creationId xmlns:a16="http://schemas.microsoft.com/office/drawing/2014/main" id="{8A10DCF7-B9F6-C4BD-931F-53B84A8ABFD1}"/>
                </a:ext>
              </a:extLst>
            </p:cNvPr>
            <p:cNvCxnSpPr>
              <a:cxnSpLocks/>
              <a:stCxn id="209" idx="6"/>
              <a:endCxn id="214" idx="2"/>
            </p:cNvCxnSpPr>
            <p:nvPr/>
          </p:nvCxnSpPr>
          <p:spPr>
            <a:xfrm>
              <a:off x="6293018" y="3800325"/>
              <a:ext cx="752620" cy="899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Connettore 1 219">
              <a:extLst>
                <a:ext uri="{FF2B5EF4-FFF2-40B4-BE49-F238E27FC236}">
                  <a16:creationId xmlns:a16="http://schemas.microsoft.com/office/drawing/2014/main" id="{342880A0-B657-790B-3328-E50CA0C82EF9}"/>
                </a:ext>
              </a:extLst>
            </p:cNvPr>
            <p:cNvCxnSpPr>
              <a:cxnSpLocks/>
              <a:stCxn id="209" idx="6"/>
              <a:endCxn id="215" idx="2"/>
            </p:cNvCxnSpPr>
            <p:nvPr/>
          </p:nvCxnSpPr>
          <p:spPr>
            <a:xfrm>
              <a:off x="6293018" y="3800325"/>
              <a:ext cx="752620" cy="15269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Connettore 1 221">
              <a:extLst>
                <a:ext uri="{FF2B5EF4-FFF2-40B4-BE49-F238E27FC236}">
                  <a16:creationId xmlns:a16="http://schemas.microsoft.com/office/drawing/2014/main" id="{E4F63A1F-D3CF-E0BA-DA62-0F2EAE8611BA}"/>
                </a:ext>
              </a:extLst>
            </p:cNvPr>
            <p:cNvCxnSpPr>
              <a:cxnSpLocks/>
              <a:stCxn id="210" idx="6"/>
              <a:endCxn id="212" idx="2"/>
            </p:cNvCxnSpPr>
            <p:nvPr/>
          </p:nvCxnSpPr>
          <p:spPr>
            <a:xfrm flipV="1">
              <a:off x="6293018" y="3387616"/>
              <a:ext cx="757333" cy="948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Connettore 1 222">
              <a:extLst>
                <a:ext uri="{FF2B5EF4-FFF2-40B4-BE49-F238E27FC236}">
                  <a16:creationId xmlns:a16="http://schemas.microsoft.com/office/drawing/2014/main" id="{258D9152-8FB8-9DD4-BED3-4C53BA3B618A}"/>
                </a:ext>
              </a:extLst>
            </p:cNvPr>
            <p:cNvCxnSpPr>
              <a:cxnSpLocks/>
              <a:stCxn id="211" idx="6"/>
              <a:endCxn id="212" idx="2"/>
            </p:cNvCxnSpPr>
            <p:nvPr/>
          </p:nvCxnSpPr>
          <p:spPr>
            <a:xfrm flipV="1">
              <a:off x="6293018" y="3387616"/>
              <a:ext cx="757333" cy="14852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Connettore 1 223">
              <a:extLst>
                <a:ext uri="{FF2B5EF4-FFF2-40B4-BE49-F238E27FC236}">
                  <a16:creationId xmlns:a16="http://schemas.microsoft.com/office/drawing/2014/main" id="{FC4118A1-06CD-6B38-FA9B-DD88663CA844}"/>
                </a:ext>
              </a:extLst>
            </p:cNvPr>
            <p:cNvCxnSpPr>
              <a:cxnSpLocks/>
              <a:stCxn id="210" idx="6"/>
              <a:endCxn id="213" idx="2"/>
            </p:cNvCxnSpPr>
            <p:nvPr/>
          </p:nvCxnSpPr>
          <p:spPr>
            <a:xfrm flipV="1">
              <a:off x="6293018" y="4066453"/>
              <a:ext cx="752620" cy="2701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Connettore 1 224">
              <a:extLst>
                <a:ext uri="{FF2B5EF4-FFF2-40B4-BE49-F238E27FC236}">
                  <a16:creationId xmlns:a16="http://schemas.microsoft.com/office/drawing/2014/main" id="{17B96827-8C8A-7D14-C0A2-676F6BD083E3}"/>
                </a:ext>
              </a:extLst>
            </p:cNvPr>
            <p:cNvCxnSpPr>
              <a:cxnSpLocks/>
              <a:stCxn id="211" idx="6"/>
              <a:endCxn id="213" idx="2"/>
            </p:cNvCxnSpPr>
            <p:nvPr/>
          </p:nvCxnSpPr>
          <p:spPr>
            <a:xfrm flipV="1">
              <a:off x="6293018" y="4066453"/>
              <a:ext cx="752620" cy="8063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nettore 1 225">
              <a:extLst>
                <a:ext uri="{FF2B5EF4-FFF2-40B4-BE49-F238E27FC236}">
                  <a16:creationId xmlns:a16="http://schemas.microsoft.com/office/drawing/2014/main" id="{CCF77721-3420-7E4C-EF58-1043700F2402}"/>
                </a:ext>
              </a:extLst>
            </p:cNvPr>
            <p:cNvCxnSpPr>
              <a:cxnSpLocks/>
              <a:stCxn id="210" idx="6"/>
              <a:endCxn id="214" idx="2"/>
            </p:cNvCxnSpPr>
            <p:nvPr/>
          </p:nvCxnSpPr>
          <p:spPr>
            <a:xfrm>
              <a:off x="6293018" y="4336585"/>
              <a:ext cx="752620" cy="3634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Connettore 1 226">
              <a:extLst>
                <a:ext uri="{FF2B5EF4-FFF2-40B4-BE49-F238E27FC236}">
                  <a16:creationId xmlns:a16="http://schemas.microsoft.com/office/drawing/2014/main" id="{333CF995-7658-6945-333B-38647177FDD7}"/>
                </a:ext>
              </a:extLst>
            </p:cNvPr>
            <p:cNvCxnSpPr>
              <a:cxnSpLocks/>
              <a:stCxn id="211" idx="6"/>
              <a:endCxn id="214" idx="2"/>
            </p:cNvCxnSpPr>
            <p:nvPr/>
          </p:nvCxnSpPr>
          <p:spPr>
            <a:xfrm flipV="1">
              <a:off x="6293018" y="4700021"/>
              <a:ext cx="752620" cy="1728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nettore 1 227">
              <a:extLst>
                <a:ext uri="{FF2B5EF4-FFF2-40B4-BE49-F238E27FC236}">
                  <a16:creationId xmlns:a16="http://schemas.microsoft.com/office/drawing/2014/main" id="{AA0FD70E-A58D-8C79-8A2F-293E8C104A9B}"/>
                </a:ext>
              </a:extLst>
            </p:cNvPr>
            <p:cNvCxnSpPr>
              <a:cxnSpLocks/>
              <a:stCxn id="210" idx="6"/>
              <a:endCxn id="215" idx="2"/>
            </p:cNvCxnSpPr>
            <p:nvPr/>
          </p:nvCxnSpPr>
          <p:spPr>
            <a:xfrm>
              <a:off x="6293018" y="4336585"/>
              <a:ext cx="752620" cy="9906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Connettore 1 228">
              <a:extLst>
                <a:ext uri="{FF2B5EF4-FFF2-40B4-BE49-F238E27FC236}">
                  <a16:creationId xmlns:a16="http://schemas.microsoft.com/office/drawing/2014/main" id="{F9BAB273-E0BF-C98D-A6B2-0439066C093C}"/>
                </a:ext>
              </a:extLst>
            </p:cNvPr>
            <p:cNvCxnSpPr>
              <a:cxnSpLocks/>
              <a:stCxn id="211" idx="6"/>
              <a:endCxn id="215" idx="2"/>
            </p:cNvCxnSpPr>
            <p:nvPr/>
          </p:nvCxnSpPr>
          <p:spPr>
            <a:xfrm>
              <a:off x="6293018" y="4872846"/>
              <a:ext cx="752620" cy="4544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1" name="Connettore 1 230">
              <a:extLst>
                <a:ext uri="{FF2B5EF4-FFF2-40B4-BE49-F238E27FC236}">
                  <a16:creationId xmlns:a16="http://schemas.microsoft.com/office/drawing/2014/main" id="{CFC1FB69-C04C-7A57-0ECE-A0990CCA88FF}"/>
                </a:ext>
              </a:extLst>
            </p:cNvPr>
            <p:cNvCxnSpPr>
              <a:cxnSpLocks/>
              <a:stCxn id="213" idx="6"/>
              <a:endCxn id="232" idx="1"/>
            </p:cNvCxnSpPr>
            <p:nvPr/>
          </p:nvCxnSpPr>
          <p:spPr>
            <a:xfrm flipV="1">
              <a:off x="7303208" y="3888057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2" name="Rettangolo con angoli arrotondati 231">
              <a:extLst>
                <a:ext uri="{FF2B5EF4-FFF2-40B4-BE49-F238E27FC236}">
                  <a16:creationId xmlns:a16="http://schemas.microsoft.com/office/drawing/2014/main" id="{01D274D6-3133-ECF7-E234-E5DE78DB5B74}"/>
                </a:ext>
              </a:extLst>
            </p:cNvPr>
            <p:cNvSpPr/>
            <p:nvPr/>
          </p:nvSpPr>
          <p:spPr>
            <a:xfrm>
              <a:off x="7581750" y="3761479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446400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3" name="Ovale 232">
              <a:extLst>
                <a:ext uri="{FF2B5EF4-FFF2-40B4-BE49-F238E27FC236}">
                  <a16:creationId xmlns:a16="http://schemas.microsoft.com/office/drawing/2014/main" id="{648B1FBC-5BE2-B46D-09E4-1F5E0DC6F591}"/>
                </a:ext>
              </a:extLst>
            </p:cNvPr>
            <p:cNvSpPr/>
            <p:nvPr/>
          </p:nvSpPr>
          <p:spPr>
            <a:xfrm>
              <a:off x="7971511" y="3760200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Connettore 1 234">
              <a:extLst>
                <a:ext uri="{FF2B5EF4-FFF2-40B4-BE49-F238E27FC236}">
                  <a16:creationId xmlns:a16="http://schemas.microsoft.com/office/drawing/2014/main" id="{5BA7405B-AF30-D2CA-B22C-925A50A309E0}"/>
                </a:ext>
              </a:extLst>
            </p:cNvPr>
            <p:cNvCxnSpPr>
              <a:cxnSpLocks/>
              <a:stCxn id="232" idx="3"/>
              <a:endCxn id="233" idx="2"/>
            </p:cNvCxnSpPr>
            <p:nvPr/>
          </p:nvCxnSpPr>
          <p:spPr>
            <a:xfrm flipV="1">
              <a:off x="7839320" y="3886779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7" name="Connettore 1 236">
              <a:extLst>
                <a:ext uri="{FF2B5EF4-FFF2-40B4-BE49-F238E27FC236}">
                  <a16:creationId xmlns:a16="http://schemas.microsoft.com/office/drawing/2014/main" id="{C2E66CB4-EBA2-8C66-5ED6-839D6828A9F1}"/>
                </a:ext>
              </a:extLst>
            </p:cNvPr>
            <p:cNvCxnSpPr>
              <a:cxnSpLocks/>
              <a:stCxn id="213" idx="6"/>
              <a:endCxn id="238" idx="1"/>
            </p:cNvCxnSpPr>
            <p:nvPr/>
          </p:nvCxnSpPr>
          <p:spPr>
            <a:xfrm>
              <a:off x="7303208" y="4066453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8" name="Rettangolo con angoli arrotondati 237">
              <a:extLst>
                <a:ext uri="{FF2B5EF4-FFF2-40B4-BE49-F238E27FC236}">
                  <a16:creationId xmlns:a16="http://schemas.microsoft.com/office/drawing/2014/main" id="{F48217D9-9588-D1AF-0465-1CBE03ED2226}"/>
                </a:ext>
              </a:extLst>
            </p:cNvPr>
            <p:cNvSpPr/>
            <p:nvPr/>
          </p:nvSpPr>
          <p:spPr>
            <a:xfrm>
              <a:off x="7581751" y="4061183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9" name="Ovale 238">
              <a:extLst>
                <a:ext uri="{FF2B5EF4-FFF2-40B4-BE49-F238E27FC236}">
                  <a16:creationId xmlns:a16="http://schemas.microsoft.com/office/drawing/2014/main" id="{6566F08C-015F-9AB5-84DC-C07284837FD7}"/>
                </a:ext>
              </a:extLst>
            </p:cNvPr>
            <p:cNvSpPr/>
            <p:nvPr/>
          </p:nvSpPr>
          <p:spPr>
            <a:xfrm>
              <a:off x="7971511" y="4060857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1" name="Connettore 1 240">
              <a:extLst>
                <a:ext uri="{FF2B5EF4-FFF2-40B4-BE49-F238E27FC236}">
                  <a16:creationId xmlns:a16="http://schemas.microsoft.com/office/drawing/2014/main" id="{B5E683FF-2458-5B9A-9F3B-2478CFD68C3C}"/>
                </a:ext>
              </a:extLst>
            </p:cNvPr>
            <p:cNvCxnSpPr>
              <a:cxnSpLocks/>
              <a:stCxn id="238" idx="3"/>
              <a:endCxn id="239" idx="2"/>
            </p:cNvCxnSpPr>
            <p:nvPr/>
          </p:nvCxnSpPr>
          <p:spPr>
            <a:xfrm flipV="1">
              <a:off x="7839321" y="4187435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Connettore 1 242">
              <a:extLst>
                <a:ext uri="{FF2B5EF4-FFF2-40B4-BE49-F238E27FC236}">
                  <a16:creationId xmlns:a16="http://schemas.microsoft.com/office/drawing/2014/main" id="{B1B9307A-861C-FA4D-4A87-BCEA91575DD3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 flipV="1">
              <a:off x="7301680" y="4524017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ED10222B-93FE-8F78-4128-8AF8A7CA2DAD}"/>
                </a:ext>
              </a:extLst>
            </p:cNvPr>
            <p:cNvSpPr/>
            <p:nvPr/>
          </p:nvSpPr>
          <p:spPr>
            <a:xfrm>
              <a:off x="7580222" y="4397439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6244FE21-9FAB-5729-8390-3F7821DAC9B4}"/>
                </a:ext>
              </a:extLst>
            </p:cNvPr>
            <p:cNvSpPr/>
            <p:nvPr/>
          </p:nvSpPr>
          <p:spPr>
            <a:xfrm>
              <a:off x="7969982" y="4396161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ttore 1 246">
              <a:extLst>
                <a:ext uri="{FF2B5EF4-FFF2-40B4-BE49-F238E27FC236}">
                  <a16:creationId xmlns:a16="http://schemas.microsoft.com/office/drawing/2014/main" id="{F5229A71-D3AA-F18C-5432-1118E205B4B6}"/>
                </a:ext>
              </a:extLst>
            </p:cNvPr>
            <p:cNvCxnSpPr>
              <a:cxnSpLocks/>
              <a:stCxn id="244" idx="3"/>
              <a:endCxn id="245" idx="2"/>
            </p:cNvCxnSpPr>
            <p:nvPr/>
          </p:nvCxnSpPr>
          <p:spPr>
            <a:xfrm flipV="1">
              <a:off x="7837792" y="4522739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Connettore 1 248">
              <a:extLst>
                <a:ext uri="{FF2B5EF4-FFF2-40B4-BE49-F238E27FC236}">
                  <a16:creationId xmlns:a16="http://schemas.microsoft.com/office/drawing/2014/main" id="{3D074E46-1701-418B-AB8C-008AC8D23940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7301680" y="4702414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0" name="Rettangolo con angoli arrotondati 249">
              <a:extLst>
                <a:ext uri="{FF2B5EF4-FFF2-40B4-BE49-F238E27FC236}">
                  <a16:creationId xmlns:a16="http://schemas.microsoft.com/office/drawing/2014/main" id="{7F03CA6D-62D5-06A0-EE49-085636396336}"/>
                </a:ext>
              </a:extLst>
            </p:cNvPr>
            <p:cNvSpPr/>
            <p:nvPr/>
          </p:nvSpPr>
          <p:spPr>
            <a:xfrm>
              <a:off x="7580223" y="4697144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1" name="Ovale 250">
              <a:extLst>
                <a:ext uri="{FF2B5EF4-FFF2-40B4-BE49-F238E27FC236}">
                  <a16:creationId xmlns:a16="http://schemas.microsoft.com/office/drawing/2014/main" id="{5315F6A5-C4F7-79DC-4FE7-CBCCD8D456AD}"/>
                </a:ext>
              </a:extLst>
            </p:cNvPr>
            <p:cNvSpPr/>
            <p:nvPr/>
          </p:nvSpPr>
          <p:spPr>
            <a:xfrm>
              <a:off x="7969982" y="469681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3" name="Connettore 1 252">
              <a:extLst>
                <a:ext uri="{FF2B5EF4-FFF2-40B4-BE49-F238E27FC236}">
                  <a16:creationId xmlns:a16="http://schemas.microsoft.com/office/drawing/2014/main" id="{07C74F21-721B-4AB4-AE6B-C4DB507B081D}"/>
                </a:ext>
              </a:extLst>
            </p:cNvPr>
            <p:cNvCxnSpPr>
              <a:cxnSpLocks/>
              <a:stCxn id="250" idx="3"/>
              <a:endCxn id="251" idx="2"/>
            </p:cNvCxnSpPr>
            <p:nvPr/>
          </p:nvCxnSpPr>
          <p:spPr>
            <a:xfrm flipV="1">
              <a:off x="7837793" y="4823396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Connettore 1 254">
              <a:extLst>
                <a:ext uri="{FF2B5EF4-FFF2-40B4-BE49-F238E27FC236}">
                  <a16:creationId xmlns:a16="http://schemas.microsoft.com/office/drawing/2014/main" id="{FFADF31C-2798-C47F-BDFA-43132D7B8B52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 flipV="1">
              <a:off x="7306427" y="5152055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6" name="Rettangolo con angoli arrotondati 255">
              <a:extLst>
                <a:ext uri="{FF2B5EF4-FFF2-40B4-BE49-F238E27FC236}">
                  <a16:creationId xmlns:a16="http://schemas.microsoft.com/office/drawing/2014/main" id="{CD867763-AADD-2F03-8CF9-8C6949E3661A}"/>
                </a:ext>
              </a:extLst>
            </p:cNvPr>
            <p:cNvSpPr/>
            <p:nvPr/>
          </p:nvSpPr>
          <p:spPr>
            <a:xfrm>
              <a:off x="7584969" y="5025476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7" name="Ovale 256">
              <a:extLst>
                <a:ext uri="{FF2B5EF4-FFF2-40B4-BE49-F238E27FC236}">
                  <a16:creationId xmlns:a16="http://schemas.microsoft.com/office/drawing/2014/main" id="{35C34043-4334-1CCA-D548-A247C6CD11C8}"/>
                </a:ext>
              </a:extLst>
            </p:cNvPr>
            <p:cNvSpPr/>
            <p:nvPr/>
          </p:nvSpPr>
          <p:spPr>
            <a:xfrm>
              <a:off x="7974730" y="502419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Connettore 1 258">
              <a:extLst>
                <a:ext uri="{FF2B5EF4-FFF2-40B4-BE49-F238E27FC236}">
                  <a16:creationId xmlns:a16="http://schemas.microsoft.com/office/drawing/2014/main" id="{0D52526F-E7E8-0FDF-44C9-AEF876A891D0}"/>
                </a:ext>
              </a:extLst>
            </p:cNvPr>
            <p:cNvCxnSpPr>
              <a:cxnSpLocks/>
              <a:stCxn id="256" idx="3"/>
              <a:endCxn id="257" idx="2"/>
            </p:cNvCxnSpPr>
            <p:nvPr/>
          </p:nvCxnSpPr>
          <p:spPr>
            <a:xfrm flipV="1">
              <a:off x="7842539" y="5150776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1" name="Connettore 1 260">
              <a:extLst>
                <a:ext uri="{FF2B5EF4-FFF2-40B4-BE49-F238E27FC236}">
                  <a16:creationId xmlns:a16="http://schemas.microsoft.com/office/drawing/2014/main" id="{51992677-2B9B-DE90-311E-473BF9585A88}"/>
                </a:ext>
              </a:extLst>
            </p:cNvPr>
            <p:cNvCxnSpPr>
              <a:cxnSpLocks/>
              <a:endCxn id="262" idx="1"/>
            </p:cNvCxnSpPr>
            <p:nvPr/>
          </p:nvCxnSpPr>
          <p:spPr>
            <a:xfrm>
              <a:off x="7306427" y="5330451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Rettangolo con angoli arrotondati 261">
              <a:extLst>
                <a:ext uri="{FF2B5EF4-FFF2-40B4-BE49-F238E27FC236}">
                  <a16:creationId xmlns:a16="http://schemas.microsoft.com/office/drawing/2014/main" id="{E0FCC311-259A-37B2-70B8-7A2FBB7F67B3}"/>
                </a:ext>
              </a:extLst>
            </p:cNvPr>
            <p:cNvSpPr/>
            <p:nvPr/>
          </p:nvSpPr>
          <p:spPr>
            <a:xfrm>
              <a:off x="7584971" y="5325181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63" name="Ovale 262">
              <a:extLst>
                <a:ext uri="{FF2B5EF4-FFF2-40B4-BE49-F238E27FC236}">
                  <a16:creationId xmlns:a16="http://schemas.microsoft.com/office/drawing/2014/main" id="{0C772BD9-83D9-023B-C1EE-B028DDCEBFAF}"/>
                </a:ext>
              </a:extLst>
            </p:cNvPr>
            <p:cNvSpPr/>
            <p:nvPr/>
          </p:nvSpPr>
          <p:spPr>
            <a:xfrm>
              <a:off x="7974730" y="5324855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5" name="Connettore 1 264">
              <a:extLst>
                <a:ext uri="{FF2B5EF4-FFF2-40B4-BE49-F238E27FC236}">
                  <a16:creationId xmlns:a16="http://schemas.microsoft.com/office/drawing/2014/main" id="{1977E390-D1C0-31F0-75C5-F93FC8983A8F}"/>
                </a:ext>
              </a:extLst>
            </p:cNvPr>
            <p:cNvCxnSpPr>
              <a:cxnSpLocks/>
              <a:stCxn id="262" idx="3"/>
              <a:endCxn id="263" idx="2"/>
            </p:cNvCxnSpPr>
            <p:nvPr/>
          </p:nvCxnSpPr>
          <p:spPr>
            <a:xfrm flipV="1">
              <a:off x="7842541" y="5451433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3" name="Gruppo 62">
              <a:extLst>
                <a:ext uri="{FF2B5EF4-FFF2-40B4-BE49-F238E27FC236}">
                  <a16:creationId xmlns:a16="http://schemas.microsoft.com/office/drawing/2014/main" id="{513C401C-52D3-4589-3181-BBC2AAA8F853}"/>
                </a:ext>
              </a:extLst>
            </p:cNvPr>
            <p:cNvGrpSpPr/>
            <p:nvPr/>
          </p:nvGrpSpPr>
          <p:grpSpPr>
            <a:xfrm>
              <a:off x="8227552" y="3760199"/>
              <a:ext cx="571537" cy="1818895"/>
              <a:chOff x="8227552" y="3760199"/>
              <a:chExt cx="571537" cy="1818895"/>
            </a:xfrm>
            <a:noFill/>
          </p:grpSpPr>
          <p:sp>
            <p:nvSpPr>
              <p:cNvPr id="234" name="Rettangolo con angoli arrotondati 233">
                <a:extLst>
                  <a:ext uri="{FF2B5EF4-FFF2-40B4-BE49-F238E27FC236}">
                    <a16:creationId xmlns:a16="http://schemas.microsoft.com/office/drawing/2014/main" id="{72B33533-26D5-B79D-88D2-87901475BCD6}"/>
                  </a:ext>
                </a:extLst>
              </p:cNvPr>
              <p:cNvSpPr/>
              <p:nvPr/>
            </p:nvSpPr>
            <p:spPr>
              <a:xfrm>
                <a:off x="8385300" y="3760199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36" name="Connettore 1 235">
                <a:extLst>
                  <a:ext uri="{FF2B5EF4-FFF2-40B4-BE49-F238E27FC236}">
                    <a16:creationId xmlns:a16="http://schemas.microsoft.com/office/drawing/2014/main" id="{D4AF560C-B01B-748D-CF09-E4622568D09B}"/>
                  </a:ext>
                </a:extLst>
              </p:cNvPr>
              <p:cNvCxnSpPr>
                <a:cxnSpLocks/>
                <a:stCxn id="234" idx="1"/>
                <a:endCxn id="233" idx="6"/>
              </p:cNvCxnSpPr>
              <p:nvPr/>
            </p:nvCxnSpPr>
            <p:spPr>
              <a:xfrm flipH="1" flipV="1">
                <a:off x="8229081" y="388677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0" name="Rettangolo con angoli arrotondati 239">
                <a:extLst>
                  <a:ext uri="{FF2B5EF4-FFF2-40B4-BE49-F238E27FC236}">
                    <a16:creationId xmlns:a16="http://schemas.microsoft.com/office/drawing/2014/main" id="{77558CF0-0D40-3EA1-559C-5DF8876277F5}"/>
                  </a:ext>
                </a:extLst>
              </p:cNvPr>
              <p:cNvSpPr/>
              <p:nvPr/>
            </p:nvSpPr>
            <p:spPr>
              <a:xfrm>
                <a:off x="8385300" y="4060670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2" name="Connettore 1 241">
                <a:extLst>
                  <a:ext uri="{FF2B5EF4-FFF2-40B4-BE49-F238E27FC236}">
                    <a16:creationId xmlns:a16="http://schemas.microsoft.com/office/drawing/2014/main" id="{D5FBE0FB-3A49-505E-A4A0-3BC2329C6FD6}"/>
                  </a:ext>
                </a:extLst>
              </p:cNvPr>
              <p:cNvCxnSpPr>
                <a:cxnSpLocks/>
                <a:stCxn id="239" idx="6"/>
                <a:endCxn id="240" idx="1"/>
              </p:cNvCxnSpPr>
              <p:nvPr/>
            </p:nvCxnSpPr>
            <p:spPr>
              <a:xfrm>
                <a:off x="8229081" y="4187435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6" name="Rettangolo con angoli arrotondati 245">
                <a:extLst>
                  <a:ext uri="{FF2B5EF4-FFF2-40B4-BE49-F238E27FC236}">
                    <a16:creationId xmlns:a16="http://schemas.microsoft.com/office/drawing/2014/main" id="{9E378BD1-6740-6536-2700-ABA05AE76EEB}"/>
                  </a:ext>
                </a:extLst>
              </p:cNvPr>
              <p:cNvSpPr/>
              <p:nvPr/>
            </p:nvSpPr>
            <p:spPr>
              <a:xfrm>
                <a:off x="8383771" y="4396160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8" name="Connettore 1 247">
                <a:extLst>
                  <a:ext uri="{FF2B5EF4-FFF2-40B4-BE49-F238E27FC236}">
                    <a16:creationId xmlns:a16="http://schemas.microsoft.com/office/drawing/2014/main" id="{BD35D420-B73D-1057-20C6-08211DD08254}"/>
                  </a:ext>
                </a:extLst>
              </p:cNvPr>
              <p:cNvCxnSpPr>
                <a:cxnSpLocks/>
                <a:stCxn id="246" idx="1"/>
                <a:endCxn id="245" idx="6"/>
              </p:cNvCxnSpPr>
              <p:nvPr/>
            </p:nvCxnSpPr>
            <p:spPr>
              <a:xfrm flipH="1" flipV="1">
                <a:off x="8227552" y="452273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2" name="Rettangolo con angoli arrotondati 251">
                <a:extLst>
                  <a:ext uri="{FF2B5EF4-FFF2-40B4-BE49-F238E27FC236}">
                    <a16:creationId xmlns:a16="http://schemas.microsoft.com/office/drawing/2014/main" id="{27C0D3EB-214E-C05B-E70C-6229D8BABDC5}"/>
                  </a:ext>
                </a:extLst>
              </p:cNvPr>
              <p:cNvSpPr/>
              <p:nvPr/>
            </p:nvSpPr>
            <p:spPr>
              <a:xfrm>
                <a:off x="8383771" y="4696631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54" name="Connettore 1 253">
                <a:extLst>
                  <a:ext uri="{FF2B5EF4-FFF2-40B4-BE49-F238E27FC236}">
                    <a16:creationId xmlns:a16="http://schemas.microsoft.com/office/drawing/2014/main" id="{FBC55FB1-4DDA-7C82-76FC-87C590101C19}"/>
                  </a:ext>
                </a:extLst>
              </p:cNvPr>
              <p:cNvCxnSpPr>
                <a:cxnSpLocks/>
                <a:stCxn id="251" idx="6"/>
                <a:endCxn id="252" idx="1"/>
              </p:cNvCxnSpPr>
              <p:nvPr/>
            </p:nvCxnSpPr>
            <p:spPr>
              <a:xfrm>
                <a:off x="8227552" y="4823396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8" name="Rettangolo con angoli arrotondati 257">
                <a:extLst>
                  <a:ext uri="{FF2B5EF4-FFF2-40B4-BE49-F238E27FC236}">
                    <a16:creationId xmlns:a16="http://schemas.microsoft.com/office/drawing/2014/main" id="{801B75CD-9A37-15D6-F6E8-06153E9C4BFB}"/>
                  </a:ext>
                </a:extLst>
              </p:cNvPr>
              <p:cNvSpPr/>
              <p:nvPr/>
            </p:nvSpPr>
            <p:spPr>
              <a:xfrm>
                <a:off x="8388519" y="5024197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0" name="Connettore 1 259">
                <a:extLst>
                  <a:ext uri="{FF2B5EF4-FFF2-40B4-BE49-F238E27FC236}">
                    <a16:creationId xmlns:a16="http://schemas.microsoft.com/office/drawing/2014/main" id="{E1233905-8CA2-63DF-3309-FD8C7451E780}"/>
                  </a:ext>
                </a:extLst>
              </p:cNvPr>
              <p:cNvCxnSpPr>
                <a:cxnSpLocks/>
                <a:stCxn id="258" idx="1"/>
                <a:endCxn id="257" idx="6"/>
              </p:cNvCxnSpPr>
              <p:nvPr/>
            </p:nvCxnSpPr>
            <p:spPr>
              <a:xfrm flipH="1" flipV="1">
                <a:off x="8232300" y="5150776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4" name="Rettangolo con angoli arrotondati 263">
                <a:extLst>
                  <a:ext uri="{FF2B5EF4-FFF2-40B4-BE49-F238E27FC236}">
                    <a16:creationId xmlns:a16="http://schemas.microsoft.com/office/drawing/2014/main" id="{4B8CB5BA-6601-7736-7A56-8C4EC729CDA5}"/>
                  </a:ext>
                </a:extLst>
              </p:cNvPr>
              <p:cNvSpPr/>
              <p:nvPr/>
            </p:nvSpPr>
            <p:spPr>
              <a:xfrm>
                <a:off x="8388519" y="5324668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6" name="Connettore 1 265">
                <a:extLst>
                  <a:ext uri="{FF2B5EF4-FFF2-40B4-BE49-F238E27FC236}">
                    <a16:creationId xmlns:a16="http://schemas.microsoft.com/office/drawing/2014/main" id="{CDE82736-1349-7633-FDE1-178E70212BDD}"/>
                  </a:ext>
                </a:extLst>
              </p:cNvPr>
              <p:cNvCxnSpPr>
                <a:cxnSpLocks/>
                <a:stCxn id="263" idx="6"/>
                <a:endCxn id="264" idx="1"/>
              </p:cNvCxnSpPr>
              <p:nvPr/>
            </p:nvCxnSpPr>
            <p:spPr>
              <a:xfrm>
                <a:off x="8232300" y="5451433"/>
                <a:ext cx="156219" cy="44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Connettore 1 278">
                <a:extLst>
                  <a:ext uri="{FF2B5EF4-FFF2-40B4-BE49-F238E27FC236}">
                    <a16:creationId xmlns:a16="http://schemas.microsoft.com/office/drawing/2014/main" id="{836ABB76-2E02-7BBB-C150-6691AF0BAE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3886240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0" name="Connettore 1 279">
                <a:extLst>
                  <a:ext uri="{FF2B5EF4-FFF2-40B4-BE49-F238E27FC236}">
                    <a16:creationId xmlns:a16="http://schemas.microsoft.com/office/drawing/2014/main" id="{260172E3-A6FA-6C99-CB15-6B26A8A53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419545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1" name="Connettore 1 280">
                <a:extLst>
                  <a:ext uri="{FF2B5EF4-FFF2-40B4-BE49-F238E27FC236}">
                    <a16:creationId xmlns:a16="http://schemas.microsoft.com/office/drawing/2014/main" id="{229B63C4-F5AA-8CA6-B50A-89AEE4B47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30167" y="4516804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2" name="Connettore 1 281">
                <a:extLst>
                  <a:ext uri="{FF2B5EF4-FFF2-40B4-BE49-F238E27FC236}">
                    <a16:creationId xmlns:a16="http://schemas.microsoft.com/office/drawing/2014/main" id="{038C5250-320D-E97C-DEA3-FF93141F8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482253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3" name="Connettore 1 282">
                <a:extLst>
                  <a:ext uri="{FF2B5EF4-FFF2-40B4-BE49-F238E27FC236}">
                    <a16:creationId xmlns:a16="http://schemas.microsoft.com/office/drawing/2014/main" id="{B830661E-39BC-F8BF-A6AD-3C07511EA3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150237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4" name="Connettore 1 283">
                <a:extLst>
                  <a:ext uri="{FF2B5EF4-FFF2-40B4-BE49-F238E27FC236}">
                    <a16:creationId xmlns:a16="http://schemas.microsoft.com/office/drawing/2014/main" id="{FF080EA4-1640-7C1C-EFFE-07FB783795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451109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8" name="Ovale 287">
              <a:extLst>
                <a:ext uri="{FF2B5EF4-FFF2-40B4-BE49-F238E27FC236}">
                  <a16:creationId xmlns:a16="http://schemas.microsoft.com/office/drawing/2014/main" id="{0DD463E9-52CB-D3E4-194C-8ABBEEC1BED8}"/>
                </a:ext>
              </a:extLst>
            </p:cNvPr>
            <p:cNvSpPr/>
            <p:nvPr/>
          </p:nvSpPr>
          <p:spPr>
            <a:xfrm>
              <a:off x="9229933" y="377472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e 288">
              <a:extLst>
                <a:ext uri="{FF2B5EF4-FFF2-40B4-BE49-F238E27FC236}">
                  <a16:creationId xmlns:a16="http://schemas.microsoft.com/office/drawing/2014/main" id="{83134D64-83C2-EEE8-6D55-DF068F68EB85}"/>
                </a:ext>
              </a:extLst>
            </p:cNvPr>
            <p:cNvSpPr/>
            <p:nvPr/>
          </p:nvSpPr>
          <p:spPr>
            <a:xfrm>
              <a:off x="9229933" y="404111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e 289">
              <a:extLst>
                <a:ext uri="{FF2B5EF4-FFF2-40B4-BE49-F238E27FC236}">
                  <a16:creationId xmlns:a16="http://schemas.microsoft.com/office/drawing/2014/main" id="{5AC85A0D-1CFC-6361-FC6D-9C1C540B2D50}"/>
                </a:ext>
              </a:extLst>
            </p:cNvPr>
            <p:cNvSpPr/>
            <p:nvPr/>
          </p:nvSpPr>
          <p:spPr>
            <a:xfrm>
              <a:off x="9237287" y="4389272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e 290">
              <a:extLst>
                <a:ext uri="{FF2B5EF4-FFF2-40B4-BE49-F238E27FC236}">
                  <a16:creationId xmlns:a16="http://schemas.microsoft.com/office/drawing/2014/main" id="{D28C3F13-B88D-89CA-186C-61CCA73BFFEA}"/>
                </a:ext>
              </a:extLst>
            </p:cNvPr>
            <p:cNvSpPr/>
            <p:nvPr/>
          </p:nvSpPr>
          <p:spPr>
            <a:xfrm>
              <a:off x="9237287" y="4664852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e 291">
              <a:extLst>
                <a:ext uri="{FF2B5EF4-FFF2-40B4-BE49-F238E27FC236}">
                  <a16:creationId xmlns:a16="http://schemas.microsoft.com/office/drawing/2014/main" id="{C012149B-4842-836A-83FA-B294EFD1DB24}"/>
                </a:ext>
              </a:extLst>
            </p:cNvPr>
            <p:cNvSpPr/>
            <p:nvPr/>
          </p:nvSpPr>
          <p:spPr>
            <a:xfrm>
              <a:off x="9245006" y="4971262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e 292">
              <a:extLst>
                <a:ext uri="{FF2B5EF4-FFF2-40B4-BE49-F238E27FC236}">
                  <a16:creationId xmlns:a16="http://schemas.microsoft.com/office/drawing/2014/main" id="{68FFF559-4DAA-FA07-5DE0-9DE401A45C69}"/>
                </a:ext>
              </a:extLst>
            </p:cNvPr>
            <p:cNvSpPr/>
            <p:nvPr/>
          </p:nvSpPr>
          <p:spPr>
            <a:xfrm>
              <a:off x="9245006" y="524684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Connettore 1 295">
              <a:extLst>
                <a:ext uri="{FF2B5EF4-FFF2-40B4-BE49-F238E27FC236}">
                  <a16:creationId xmlns:a16="http://schemas.microsoft.com/office/drawing/2014/main" id="{8B534B85-6FC9-B9D9-C9E9-CA7731D49351}"/>
                </a:ext>
              </a:extLst>
            </p:cNvPr>
            <p:cNvCxnSpPr>
              <a:cxnSpLocks/>
              <a:stCxn id="288" idx="6"/>
              <a:endCxn id="297" idx="2"/>
            </p:cNvCxnSpPr>
            <p:nvPr/>
          </p:nvCxnSpPr>
          <p:spPr>
            <a:xfrm>
              <a:off x="9487503" y="3901301"/>
              <a:ext cx="652759" cy="494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Ovale 296">
              <a:extLst>
                <a:ext uri="{FF2B5EF4-FFF2-40B4-BE49-F238E27FC236}">
                  <a16:creationId xmlns:a16="http://schemas.microsoft.com/office/drawing/2014/main" id="{D51CE003-2008-B3FA-C941-419BB58AA1BC}"/>
                </a:ext>
              </a:extLst>
            </p:cNvPr>
            <p:cNvSpPr/>
            <p:nvPr/>
          </p:nvSpPr>
          <p:spPr>
            <a:xfrm>
              <a:off x="10140262" y="4222372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8" name="Connettore 1 297">
              <a:extLst>
                <a:ext uri="{FF2B5EF4-FFF2-40B4-BE49-F238E27FC236}">
                  <a16:creationId xmlns:a16="http://schemas.microsoft.com/office/drawing/2014/main" id="{A3EE521D-5505-C3D8-84B6-13723E767F88}"/>
                </a:ext>
              </a:extLst>
            </p:cNvPr>
            <p:cNvCxnSpPr>
              <a:cxnSpLocks/>
              <a:stCxn id="289" idx="6"/>
              <a:endCxn id="297" idx="2"/>
            </p:cNvCxnSpPr>
            <p:nvPr/>
          </p:nvCxnSpPr>
          <p:spPr>
            <a:xfrm>
              <a:off x="9487503" y="4167696"/>
              <a:ext cx="652759" cy="22846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nettore 1 298">
              <a:extLst>
                <a:ext uri="{FF2B5EF4-FFF2-40B4-BE49-F238E27FC236}">
                  <a16:creationId xmlns:a16="http://schemas.microsoft.com/office/drawing/2014/main" id="{D8A32301-2109-3464-09DD-5C65F8C390EF}"/>
                </a:ext>
              </a:extLst>
            </p:cNvPr>
            <p:cNvCxnSpPr>
              <a:cxnSpLocks/>
              <a:stCxn id="290" idx="6"/>
              <a:endCxn id="297" idx="2"/>
            </p:cNvCxnSpPr>
            <p:nvPr/>
          </p:nvCxnSpPr>
          <p:spPr>
            <a:xfrm flipV="1">
              <a:off x="9494857" y="4396160"/>
              <a:ext cx="645405" cy="119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Connettore 1 299">
              <a:extLst>
                <a:ext uri="{FF2B5EF4-FFF2-40B4-BE49-F238E27FC236}">
                  <a16:creationId xmlns:a16="http://schemas.microsoft.com/office/drawing/2014/main" id="{11569427-588F-EE27-7349-4C0F5A7E912E}"/>
                </a:ext>
              </a:extLst>
            </p:cNvPr>
            <p:cNvCxnSpPr>
              <a:cxnSpLocks/>
              <a:stCxn id="291" idx="6"/>
              <a:endCxn id="297" idx="2"/>
            </p:cNvCxnSpPr>
            <p:nvPr/>
          </p:nvCxnSpPr>
          <p:spPr>
            <a:xfrm flipV="1">
              <a:off x="9494857" y="4396160"/>
              <a:ext cx="645405" cy="3952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nettore 1 300">
              <a:extLst>
                <a:ext uri="{FF2B5EF4-FFF2-40B4-BE49-F238E27FC236}">
                  <a16:creationId xmlns:a16="http://schemas.microsoft.com/office/drawing/2014/main" id="{CBD5EE0F-6077-76C0-7CB4-D57040D5AA50}"/>
                </a:ext>
              </a:extLst>
            </p:cNvPr>
            <p:cNvCxnSpPr>
              <a:cxnSpLocks/>
              <a:stCxn id="292" idx="6"/>
              <a:endCxn id="297" idx="2"/>
            </p:cNvCxnSpPr>
            <p:nvPr/>
          </p:nvCxnSpPr>
          <p:spPr>
            <a:xfrm flipV="1">
              <a:off x="9502576" y="4396160"/>
              <a:ext cx="637686" cy="7016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Connettore 1 301">
              <a:extLst>
                <a:ext uri="{FF2B5EF4-FFF2-40B4-BE49-F238E27FC236}">
                  <a16:creationId xmlns:a16="http://schemas.microsoft.com/office/drawing/2014/main" id="{B8719094-3216-EE3F-18A1-67506F807932}"/>
                </a:ext>
              </a:extLst>
            </p:cNvPr>
            <p:cNvCxnSpPr>
              <a:cxnSpLocks/>
              <a:stCxn id="293" idx="6"/>
              <a:endCxn id="297" idx="2"/>
            </p:cNvCxnSpPr>
            <p:nvPr/>
          </p:nvCxnSpPr>
          <p:spPr>
            <a:xfrm flipV="1">
              <a:off x="9502576" y="4396160"/>
              <a:ext cx="637686" cy="9772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Figura a mano libera 304">
              <a:extLst>
                <a:ext uri="{FF2B5EF4-FFF2-40B4-BE49-F238E27FC236}">
                  <a16:creationId xmlns:a16="http://schemas.microsoft.com/office/drawing/2014/main" id="{FF732284-46F1-758F-D49C-463F3D8B3558}"/>
                </a:ext>
              </a:extLst>
            </p:cNvPr>
            <p:cNvSpPr/>
            <p:nvPr/>
          </p:nvSpPr>
          <p:spPr>
            <a:xfrm>
              <a:off x="7305548" y="3261038"/>
              <a:ext cx="2834714" cy="1121436"/>
            </a:xfrm>
            <a:custGeom>
              <a:avLst/>
              <a:gdLst>
                <a:gd name="connsiteX0" fmla="*/ 0 w 2040147"/>
                <a:gd name="connsiteY0" fmla="*/ 41919 h 930440"/>
                <a:gd name="connsiteX1" fmla="*/ 1393166 w 2040147"/>
                <a:gd name="connsiteY1" fmla="*/ 102304 h 930440"/>
                <a:gd name="connsiteX2" fmla="*/ 2040147 w 2040147"/>
                <a:gd name="connsiteY2" fmla="*/ 930440 h 9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147" h="930440">
                  <a:moveTo>
                    <a:pt x="0" y="41919"/>
                  </a:moveTo>
                  <a:cubicBezTo>
                    <a:pt x="526571" y="-1932"/>
                    <a:pt x="1053142" y="-45783"/>
                    <a:pt x="1393166" y="102304"/>
                  </a:cubicBezTo>
                  <a:cubicBezTo>
                    <a:pt x="1733190" y="250391"/>
                    <a:pt x="1886668" y="590415"/>
                    <a:pt x="2040147" y="930440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ttangolo con angoli arrotondati 305">
              <a:extLst>
                <a:ext uri="{FF2B5EF4-FFF2-40B4-BE49-F238E27FC236}">
                  <a16:creationId xmlns:a16="http://schemas.microsoft.com/office/drawing/2014/main" id="{D280E166-F211-DC04-B34E-F322D76252DB}"/>
                </a:ext>
              </a:extLst>
            </p:cNvPr>
            <p:cNvSpPr/>
            <p:nvPr/>
          </p:nvSpPr>
          <p:spPr>
            <a:xfrm>
              <a:off x="10735873" y="4224277"/>
              <a:ext cx="313888" cy="3367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7E36CFCD-603B-F388-796A-EFD99231B03C}"/>
                </a:ext>
              </a:extLst>
            </p:cNvPr>
            <p:cNvCxnSpPr>
              <a:cxnSpLocks/>
              <a:stCxn id="297" idx="6"/>
              <a:endCxn id="306" idx="1"/>
            </p:cNvCxnSpPr>
            <p:nvPr/>
          </p:nvCxnSpPr>
          <p:spPr>
            <a:xfrm flipV="1">
              <a:off x="10511581" y="4392651"/>
              <a:ext cx="224292" cy="35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25C270AB-042A-DE62-44A1-F0A9CE288AA3}"/>
              </a:ext>
            </a:extLst>
          </p:cNvPr>
          <p:cNvSpPr txBox="1"/>
          <p:nvPr/>
        </p:nvSpPr>
        <p:spPr>
          <a:xfrm>
            <a:off x="1010757" y="448691"/>
            <a:ext cx="2905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 Curie-Weiss [Exact]</a:t>
            </a:r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32C34AEF-FD6E-7872-80ED-BF97A002C742}"/>
              </a:ext>
            </a:extLst>
          </p:cNvPr>
          <p:cNvSpPr/>
          <p:nvPr/>
        </p:nvSpPr>
        <p:spPr>
          <a:xfrm>
            <a:off x="5799049" y="4224912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F897DAB0-FDB1-7CAC-D7A4-09ED23AE797C}"/>
              </a:ext>
            </a:extLst>
          </p:cNvPr>
          <p:cNvSpPr txBox="1"/>
          <p:nvPr/>
        </p:nvSpPr>
        <p:spPr>
          <a:xfrm>
            <a:off x="6326330" y="4203156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value</a:t>
            </a:r>
          </a:p>
        </p:txBody>
      </p:sp>
      <p:cxnSp>
        <p:nvCxnSpPr>
          <p:cNvPr id="167" name="Connettore 1 166">
            <a:extLst>
              <a:ext uri="{FF2B5EF4-FFF2-40B4-BE49-F238E27FC236}">
                <a16:creationId xmlns:a16="http://schemas.microsoft.com/office/drawing/2014/main" id="{A28C3A7F-942B-EE22-133B-7604970A09AD}"/>
              </a:ext>
            </a:extLst>
          </p:cNvPr>
          <p:cNvCxnSpPr>
            <a:cxnSpLocks/>
          </p:cNvCxnSpPr>
          <p:nvPr/>
        </p:nvCxnSpPr>
        <p:spPr>
          <a:xfrm>
            <a:off x="5704329" y="5016366"/>
            <a:ext cx="361594" cy="29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/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operator [bias (b), weight (w), input (x)]: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blipFill>
                <a:blip r:embed="rId5"/>
                <a:stretch>
                  <a:fillRect l="-9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ttore 1 170">
            <a:extLst>
              <a:ext uri="{FF2B5EF4-FFF2-40B4-BE49-F238E27FC236}">
                <a16:creationId xmlns:a16="http://schemas.microsoft.com/office/drawing/2014/main" id="{133EC98D-2D02-F438-C1C9-FF76A77B3ABC}"/>
              </a:ext>
            </a:extLst>
          </p:cNvPr>
          <p:cNvCxnSpPr>
            <a:cxnSpLocks/>
          </p:cNvCxnSpPr>
          <p:nvPr/>
        </p:nvCxnSpPr>
        <p:spPr>
          <a:xfrm>
            <a:off x="5738144" y="5559469"/>
            <a:ext cx="3713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18FA8268-9FBF-9685-428E-424A537EDDF2}"/>
              </a:ext>
            </a:extLst>
          </p:cNvPr>
          <p:cNvSpPr txBox="1"/>
          <p:nvPr/>
        </p:nvSpPr>
        <p:spPr>
          <a:xfrm>
            <a:off x="6271593" y="5381949"/>
            <a:ext cx="28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Connector, </a:t>
            </a:r>
            <a:r>
              <a:rPr lang="it-IT" dirty="0" err="1"/>
              <a:t>identity</a:t>
            </a:r>
            <a:r>
              <a:rPr lang="it-IT" dirty="0"/>
              <a:t> operator.</a:t>
            </a:r>
            <a:endParaRPr lang="en-US" dirty="0"/>
          </a:p>
        </p:txBody>
      </p:sp>
      <p:cxnSp>
        <p:nvCxnSpPr>
          <p:cNvPr id="176" name="Connettore 1 175">
            <a:extLst>
              <a:ext uri="{FF2B5EF4-FFF2-40B4-BE49-F238E27FC236}">
                <a16:creationId xmlns:a16="http://schemas.microsoft.com/office/drawing/2014/main" id="{2E88DE04-184B-C5C8-6C12-5F1A10B31D63}"/>
              </a:ext>
            </a:extLst>
          </p:cNvPr>
          <p:cNvCxnSpPr>
            <a:cxnSpLocks/>
          </p:cNvCxnSpPr>
          <p:nvPr/>
        </p:nvCxnSpPr>
        <p:spPr>
          <a:xfrm>
            <a:off x="5721176" y="6064331"/>
            <a:ext cx="3583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CasellaDiTesto 177">
                <a:extLst>
                  <a:ext uri="{FF2B5EF4-FFF2-40B4-BE49-F238E27FC236}">
                    <a16:creationId xmlns:a16="http://schemas.microsoft.com/office/drawing/2014/main" id="{C3C90FFF-0990-54A3-2890-9FC2AF800C03}"/>
                  </a:ext>
                </a:extLst>
              </p:cNvPr>
              <p:cNvSpPr txBox="1"/>
              <p:nvPr/>
            </p:nvSpPr>
            <p:spPr>
              <a:xfrm>
                <a:off x="6248619" y="5906987"/>
                <a:ext cx="5736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operator [bias (h), weight (j), input (x)]: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𝑗𝑥</m:t>
                    </m:r>
                  </m:oMath>
                </a14:m>
                <a:r>
                  <a:rPr lang="en-US" dirty="0"/>
                  <a:t>. The params are fixed and taken from the Hamiltonian.</a:t>
                </a:r>
              </a:p>
            </p:txBody>
          </p:sp>
        </mc:Choice>
        <mc:Fallback>
          <p:sp>
            <p:nvSpPr>
              <p:cNvPr id="178" name="CasellaDiTesto 177">
                <a:extLst>
                  <a:ext uri="{FF2B5EF4-FFF2-40B4-BE49-F238E27FC236}">
                    <a16:creationId xmlns:a16="http://schemas.microsoft.com/office/drawing/2014/main" id="{C3C90FFF-0990-54A3-2890-9FC2AF80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19" y="5906987"/>
                <a:ext cx="5736118" cy="646331"/>
              </a:xfrm>
              <a:prstGeom prst="rect">
                <a:avLst/>
              </a:prstGeom>
              <a:blipFill>
                <a:blip r:embed="rId6"/>
                <a:stretch>
                  <a:fillRect l="-885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CA96166A-8842-FD6F-9B9F-505E84CE5482}"/>
              </a:ext>
            </a:extLst>
          </p:cNvPr>
          <p:cNvSpPr txBox="1"/>
          <p:nvPr/>
        </p:nvSpPr>
        <p:spPr>
          <a:xfrm>
            <a:off x="9054848" y="413158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 function</a:t>
            </a:r>
          </a:p>
        </p:txBody>
      </p:sp>
      <p:sp>
        <p:nvSpPr>
          <p:cNvPr id="182" name="Rettangolo con angoli arrotondati 181">
            <a:extLst>
              <a:ext uri="{FF2B5EF4-FFF2-40B4-BE49-F238E27FC236}">
                <a16:creationId xmlns:a16="http://schemas.microsoft.com/office/drawing/2014/main" id="{528A5BB7-D48C-D68E-135E-40B41C8671E0}"/>
              </a:ext>
            </a:extLst>
          </p:cNvPr>
          <p:cNvSpPr/>
          <p:nvPr/>
        </p:nvSpPr>
        <p:spPr>
          <a:xfrm>
            <a:off x="8584973" y="4143012"/>
            <a:ext cx="413789" cy="3693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5B346B24-6FFD-33E5-3E15-F8C254311D42}"/>
              </a:ext>
            </a:extLst>
          </p:cNvPr>
          <p:cNvSpPr txBox="1"/>
          <p:nvPr/>
        </p:nvSpPr>
        <p:spPr>
          <a:xfrm>
            <a:off x="929683" y="3748037"/>
            <a:ext cx="378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B. Curie-Weiss [Saddle Point]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AF674EFB-6560-A4FA-6879-4931D5B6D8B1}"/>
              </a:ext>
            </a:extLst>
          </p:cNvPr>
          <p:cNvSpPr txBox="1"/>
          <p:nvPr/>
        </p:nvSpPr>
        <p:spPr>
          <a:xfrm>
            <a:off x="6667815" y="349454"/>
            <a:ext cx="300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C. SK spin glass [k-RSB]</a:t>
            </a:r>
          </a:p>
        </p:txBody>
      </p:sp>
      <p:sp>
        <p:nvSpPr>
          <p:cNvPr id="187" name="Parentesi quadra aperta 186">
            <a:extLst>
              <a:ext uri="{FF2B5EF4-FFF2-40B4-BE49-F238E27FC236}">
                <a16:creationId xmlns:a16="http://schemas.microsoft.com/office/drawing/2014/main" id="{01401E88-57AC-A39C-2CB0-9EBA98C230F7}"/>
              </a:ext>
            </a:extLst>
          </p:cNvPr>
          <p:cNvSpPr/>
          <p:nvPr/>
        </p:nvSpPr>
        <p:spPr>
          <a:xfrm rot="16200000">
            <a:off x="8916233" y="2215572"/>
            <a:ext cx="169106" cy="21542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6E81702C-4257-2ABF-7855-752327E5CBDF}"/>
              </a:ext>
            </a:extLst>
          </p:cNvPr>
          <p:cNvSpPr txBox="1"/>
          <p:nvPr/>
        </p:nvSpPr>
        <p:spPr>
          <a:xfrm>
            <a:off x="8481841" y="3343789"/>
            <a:ext cx="11321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K+1 layers</a:t>
            </a:r>
          </a:p>
        </p:txBody>
      </p:sp>
    </p:spTree>
    <p:extLst>
      <p:ext uri="{BB962C8B-B14F-4D97-AF65-F5344CB8AC3E}">
        <p14:creationId xmlns:p14="http://schemas.microsoft.com/office/powerpoint/2010/main" val="3939663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 2013-2022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1</cp:revision>
  <dcterms:created xsi:type="dcterms:W3CDTF">2023-01-08T00:12:14Z</dcterms:created>
  <dcterms:modified xsi:type="dcterms:W3CDTF">2023-01-08T00:12:37Z</dcterms:modified>
</cp:coreProperties>
</file>