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8" autoAdjust="0"/>
    <p:restoredTop sz="94660"/>
  </p:normalViewPr>
  <p:slideViewPr>
    <p:cSldViewPr>
      <p:cViewPr varScale="1">
        <p:scale>
          <a:sx n="71" d="100"/>
          <a:sy n="71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98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2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82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8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44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0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808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56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99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18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0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120-06AF-4B6B-940E-5E77DF0E5541}" type="datetimeFigureOut">
              <a:rPr lang="en-IE" smtClean="0"/>
              <a:t>23/08/2019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DD4A-6A80-4591-B3A2-EE8DAF117A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ras.dcu.ie/17257/1/d.a._fay_RR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Short Term Load Forecasting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Matthew O’Callaghan</a:t>
            </a:r>
          </a:p>
          <a:p>
            <a:r>
              <a:rPr lang="en-IE" dirty="0" err="1" smtClean="0"/>
              <a:t>EirGrid</a:t>
            </a:r>
            <a:r>
              <a:rPr lang="en-IE" dirty="0" smtClean="0"/>
              <a:t> Summer 2019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78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Weekday Max </a:t>
            </a:r>
            <a:r>
              <a:rPr lang="en-IE" dirty="0" err="1" smtClean="0"/>
              <a:t>LvsT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r</a:t>
            </a:r>
            <a:r>
              <a:rPr lang="en-IE" dirty="0" smtClean="0"/>
              <a:t>=-0.72</a:t>
            </a:r>
          </a:p>
          <a:p>
            <a:pPr marL="0" indent="0">
              <a:buNone/>
            </a:pPr>
            <a:r>
              <a:rPr lang="en-IE" sz="2200" dirty="0" err="1" smtClean="0"/>
              <a:t>Deadband</a:t>
            </a:r>
            <a:r>
              <a:rPr lang="en-IE" sz="2200" dirty="0" smtClean="0"/>
              <a:t> Exists. </a:t>
            </a:r>
          </a:p>
          <a:p>
            <a:pPr marL="0" indent="0">
              <a:buNone/>
            </a:pPr>
            <a:r>
              <a:rPr lang="en-IE" sz="2200" dirty="0" smtClean="0"/>
              <a:t>Matches </a:t>
            </a:r>
            <a:r>
              <a:rPr lang="en-IE" sz="2200" dirty="0" smtClean="0">
                <a:hlinkClick r:id="rId2"/>
              </a:rPr>
              <a:t>http://doras.dcu.ie/17257/1/d.a._fay_RR.pdf</a:t>
            </a:r>
            <a:endParaRPr lang="en-IE" sz="2200" dirty="0" smtClean="0"/>
          </a:p>
        </p:txBody>
      </p:sp>
      <p:pic>
        <p:nvPicPr>
          <p:cNvPr id="8194" name="Picture 2" descr="C:\Users\ocallaghan_m\Desktop\Forecasting\Presentation\weekdaymax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0" y="1600200"/>
            <a:ext cx="9296401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Correlations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Weekday Min L vs T: -0.6</a:t>
            </a:r>
          </a:p>
          <a:p>
            <a:r>
              <a:rPr lang="en-IE" dirty="0" smtClean="0"/>
              <a:t>Weekend Max L vs T: -0.76</a:t>
            </a:r>
          </a:p>
          <a:p>
            <a:r>
              <a:rPr lang="en-IE" dirty="0" smtClean="0"/>
              <a:t>Weekend Min L vs T: -0.6</a:t>
            </a:r>
          </a:p>
          <a:p>
            <a:r>
              <a:rPr lang="en-IE" dirty="0" smtClean="0"/>
              <a:t>Conclusion: Max Load vs Max Temp strongest 		      relationship.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281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Autocorrelation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</a:t>
            </a:r>
            <a:r>
              <a:rPr lang="en-IE" dirty="0" smtClean="0"/>
              <a:t>orrelation with current load value to previous load values.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Max at 336=7days x 48 half-hours=1 week</a:t>
            </a:r>
            <a:endParaRPr lang="en-IE" dirty="0"/>
          </a:p>
        </p:txBody>
      </p:sp>
      <p:pic>
        <p:nvPicPr>
          <p:cNvPr id="9219" name="Picture 3" descr="C:\Users\ocallaghan_m\Desktop\Forecasting\Presentation\au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382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8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Neural Networks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46" y="1600200"/>
            <a:ext cx="6330708" cy="4525963"/>
          </a:xfrm>
        </p:spPr>
      </p:pic>
    </p:spTree>
    <p:extLst>
      <p:ext uri="{BB962C8B-B14F-4D97-AF65-F5344CB8AC3E}">
        <p14:creationId xmlns:p14="http://schemas.microsoft.com/office/powerpoint/2010/main" val="166005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Long Short Term Memory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6921856" cy="2654436"/>
          </a:xfrm>
        </p:spPr>
      </p:pic>
      <p:sp>
        <p:nvSpPr>
          <p:cNvPr id="5" name="TextBox 4"/>
          <p:cNvSpPr txBox="1"/>
          <p:nvPr/>
        </p:nvSpPr>
        <p:spPr>
          <a:xfrm>
            <a:off x="1219200" y="1981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Traditional NN can’t understand based on previous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These can learn historical trends.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CNN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Inspired By Visual Cortex, Breaks down data.</a:t>
            </a:r>
          </a:p>
          <a:p>
            <a:pPr marL="0" indent="0">
              <a:buNone/>
            </a:pPr>
            <a:r>
              <a:rPr lang="en-IE" dirty="0" smtClean="0"/>
              <a:t>Recognises Local Trend</a:t>
            </a:r>
            <a:endParaRPr lang="en-IE" dirty="0"/>
          </a:p>
        </p:txBody>
      </p:sp>
      <p:pic>
        <p:nvPicPr>
          <p:cNvPr id="3074" name="Picture 2" descr="C:\Users\ocallaghan_m\Desktop\Forecasting\Presentation\1_uAeANQIOQPqWZnnuH-VEy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667501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2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Making Load Data Useful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76800" cy="4343400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Raw Text File w/ Bad Format</a:t>
            </a:r>
          </a:p>
          <a:p>
            <a:pPr marL="0" indent="0">
              <a:buNone/>
            </a:pPr>
            <a:r>
              <a:rPr lang="en-IE" b="1" dirty="0" smtClean="0"/>
              <a:t>Create function which:</a:t>
            </a:r>
          </a:p>
          <a:p>
            <a:r>
              <a:rPr lang="en-IE" dirty="0" smtClean="0"/>
              <a:t>Opens raw data</a:t>
            </a:r>
          </a:p>
          <a:p>
            <a:r>
              <a:rPr lang="en-IE" dirty="0" smtClean="0"/>
              <a:t>Searches for variable (</a:t>
            </a:r>
            <a:r>
              <a:rPr lang="en-IE" dirty="0" err="1" smtClean="0"/>
              <a:t>load,temp,etc</a:t>
            </a:r>
            <a:r>
              <a:rPr lang="en-IE" dirty="0" smtClean="0"/>
              <a:t>)</a:t>
            </a:r>
          </a:p>
          <a:p>
            <a:r>
              <a:rPr lang="en-IE" dirty="0" smtClean="0"/>
              <a:t>Searches for location (IE/NI) </a:t>
            </a:r>
          </a:p>
          <a:p>
            <a:r>
              <a:rPr lang="en-IE" dirty="0" smtClean="0"/>
              <a:t>Searches for start date and extracts data until end.</a:t>
            </a:r>
          </a:p>
          <a:p>
            <a:r>
              <a:rPr lang="en-IE" dirty="0" smtClean="0"/>
              <a:t>Outputs and saves as CSV.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19340" r="76000" b="78558"/>
          <a:stretch/>
        </p:blipFill>
        <p:spPr bwMode="auto">
          <a:xfrm>
            <a:off x="5333999" y="1600200"/>
            <a:ext cx="353423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5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Cleaning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Data contains 0.00 values for variables in the 49</a:t>
            </a:r>
            <a:r>
              <a:rPr lang="en-IE" baseline="30000" dirty="0" smtClean="0"/>
              <a:t>th</a:t>
            </a:r>
            <a:r>
              <a:rPr lang="en-IE" dirty="0" smtClean="0"/>
              <a:t> and 50</a:t>
            </a:r>
            <a:r>
              <a:rPr lang="en-IE" baseline="30000" dirty="0" smtClean="0"/>
              <a:t>th</a:t>
            </a:r>
            <a:r>
              <a:rPr lang="en-IE" dirty="0" smtClean="0"/>
              <a:t> half hour spot due to daylight savings. These values dropped.</a:t>
            </a:r>
          </a:p>
          <a:p>
            <a:r>
              <a:rPr lang="en-IE" dirty="0" smtClean="0"/>
              <a:t>Only Load data is cleaned. Other variable data is timestamped and outputted as CSV at this point.</a:t>
            </a:r>
          </a:p>
          <a:p>
            <a:r>
              <a:rPr lang="en-IE" dirty="0" smtClean="0"/>
              <a:t>Repeated load values and zero load values linearly interpolated.</a:t>
            </a:r>
          </a:p>
          <a:p>
            <a:r>
              <a:rPr lang="en-IE" dirty="0" smtClean="0"/>
              <a:t>Updates the CSV file and saves to computer.</a:t>
            </a:r>
          </a:p>
        </p:txBody>
      </p:sp>
    </p:spTree>
    <p:extLst>
      <p:ext uri="{BB962C8B-B14F-4D97-AF65-F5344CB8AC3E}">
        <p14:creationId xmlns:p14="http://schemas.microsoft.com/office/powerpoint/2010/main" val="1916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 Series Plot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/>
              <a:t> </a:t>
            </a:r>
            <a:r>
              <a:rPr lang="en-IE" dirty="0" smtClean="0"/>
              <a:t>                     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		                Unclean vs Clean Plots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	                 Non Stationary Data</a:t>
            </a:r>
            <a:endParaRPr lang="en-IE" dirty="0"/>
          </a:p>
        </p:txBody>
      </p:sp>
      <p:pic>
        <p:nvPicPr>
          <p:cNvPr id="3075" name="Picture 3" descr="C:\Users\ocallaghan_m\Desktop\Forecasting\Presentation\uncl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8006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callaghan_m\Desktop\Forecasting\Presentation\cle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8768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Search For Correlation</a:t>
            </a:r>
            <a:br>
              <a:rPr lang="en-IE" dirty="0" smtClean="0"/>
            </a:br>
            <a:r>
              <a:rPr lang="en-IE" dirty="0" smtClean="0"/>
              <a:t>Load vs Temperature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Plot Shows Other Variables at Play</a:t>
            </a:r>
            <a:endParaRPr lang="en-IE" dirty="0"/>
          </a:p>
        </p:txBody>
      </p:sp>
      <p:pic>
        <p:nvPicPr>
          <p:cNvPr id="4098" name="Picture 2" descr="C:\Users\ocallaghan_m\Desktop\Forecasting\Presentation\sca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645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Plot Including </a:t>
            </a:r>
            <a:r>
              <a:rPr lang="en-IE" dirty="0" err="1" smtClean="0"/>
              <a:t>Daytype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 smtClean="0"/>
              <a:t>Type 1=Weekday </a:t>
            </a:r>
          </a:p>
          <a:p>
            <a:pPr marL="0" indent="0">
              <a:buNone/>
            </a:pPr>
            <a:r>
              <a:rPr lang="en-IE" dirty="0" smtClean="0"/>
              <a:t>Correlation=-0.1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 </a:t>
            </a:r>
          </a:p>
          <a:p>
            <a:pPr marL="0" indent="0">
              <a:buNone/>
            </a:pPr>
            <a:r>
              <a:rPr lang="en-IE" dirty="0" smtClean="0"/>
              <a:t>Type 0= Weekend</a:t>
            </a:r>
          </a:p>
          <a:p>
            <a:pPr marL="0" indent="0">
              <a:buNone/>
            </a:pPr>
            <a:r>
              <a:rPr lang="en-IE" dirty="0" smtClean="0"/>
              <a:t>Correlation=-0.18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u="sng" dirty="0" smtClean="0"/>
              <a:t>Better but not good.</a:t>
            </a:r>
            <a:endParaRPr lang="en-IE" u="sng" dirty="0"/>
          </a:p>
        </p:txBody>
      </p:sp>
      <p:pic>
        <p:nvPicPr>
          <p:cNvPr id="5122" name="Picture 2" descr="C:\Users\ocallaghan_m\Desktop\Forecasting\Presentation\week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19200"/>
            <a:ext cx="5588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ocallaghan_m\Desktop\Forecasting\Presentation\weeke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4190999"/>
            <a:ext cx="558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80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 a given hour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Hour=20:00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Weekday</a:t>
            </a:r>
          </a:p>
          <a:p>
            <a:pPr marL="0" indent="0">
              <a:buNone/>
            </a:pPr>
            <a:r>
              <a:rPr lang="en-IE" dirty="0" smtClean="0"/>
              <a:t>Correlation=-0.65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Weekend</a:t>
            </a:r>
          </a:p>
          <a:p>
            <a:pPr marL="0" indent="0">
              <a:buNone/>
            </a:pPr>
            <a:r>
              <a:rPr lang="en-IE" dirty="0" smtClean="0"/>
              <a:t>Correlation=-0.71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6146" name="Picture 2" descr="C:\Users\ocallaghan_m\Desktop\Forecasting\Presentation\weekday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5334000" cy="271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callaghan_m\Desktop\Forecasting\Presentation\weekend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33800"/>
            <a:ext cx="5334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6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Correlations Per Hour</a:t>
            </a:r>
            <a:br>
              <a:rPr lang="en-IE" dirty="0" smtClean="0"/>
            </a:br>
            <a:r>
              <a:rPr lang="en-IE" dirty="0" smtClean="0"/>
              <a:t>Weekday</a:t>
            </a:r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48167"/>
              </p:ext>
            </p:extLst>
          </p:nvPr>
        </p:nvGraphicFramePr>
        <p:xfrm>
          <a:off x="1600200" y="1447800"/>
          <a:ext cx="60960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65216"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0</a:t>
                      </a:r>
                    </a:p>
                    <a:p>
                      <a:r>
                        <a:rPr lang="en-IE" sz="1200" dirty="0" smtClean="0"/>
                        <a:t>1</a:t>
                      </a:r>
                    </a:p>
                    <a:p>
                      <a:r>
                        <a:rPr lang="en-IE" sz="1200" dirty="0" smtClean="0"/>
                        <a:t>2</a:t>
                      </a:r>
                    </a:p>
                    <a:p>
                      <a:r>
                        <a:rPr lang="en-IE" sz="1200" dirty="0" smtClean="0"/>
                        <a:t>3</a:t>
                      </a:r>
                    </a:p>
                    <a:p>
                      <a:r>
                        <a:rPr lang="en-IE" sz="1200" dirty="0" smtClean="0"/>
                        <a:t>4</a:t>
                      </a:r>
                    </a:p>
                    <a:p>
                      <a:r>
                        <a:rPr lang="en-IE" sz="1200" dirty="0" smtClean="0"/>
                        <a:t>5</a:t>
                      </a:r>
                    </a:p>
                    <a:p>
                      <a:r>
                        <a:rPr lang="en-IE" sz="1200" dirty="0" smtClean="0"/>
                        <a:t>6</a:t>
                      </a:r>
                    </a:p>
                    <a:p>
                      <a:r>
                        <a:rPr lang="en-IE" sz="1200" dirty="0" smtClean="0"/>
                        <a:t>7</a:t>
                      </a:r>
                    </a:p>
                    <a:p>
                      <a:r>
                        <a:rPr lang="en-IE" sz="1200" dirty="0" smtClean="0"/>
                        <a:t>8</a:t>
                      </a:r>
                    </a:p>
                    <a:p>
                      <a:r>
                        <a:rPr lang="en-IE" sz="1200" dirty="0" smtClean="0"/>
                        <a:t>9</a:t>
                      </a:r>
                    </a:p>
                    <a:p>
                      <a:r>
                        <a:rPr lang="en-IE" sz="1200" dirty="0" smtClean="0"/>
                        <a:t>10</a:t>
                      </a:r>
                    </a:p>
                    <a:p>
                      <a:r>
                        <a:rPr lang="en-IE" sz="1200" dirty="0" smtClean="0"/>
                        <a:t>11</a:t>
                      </a:r>
                    </a:p>
                    <a:p>
                      <a:r>
                        <a:rPr lang="en-IE" sz="1200" dirty="0" smtClean="0"/>
                        <a:t>12</a:t>
                      </a:r>
                    </a:p>
                    <a:p>
                      <a:r>
                        <a:rPr lang="en-IE" sz="1200" dirty="0" smtClean="0"/>
                        <a:t>13</a:t>
                      </a:r>
                    </a:p>
                    <a:p>
                      <a:r>
                        <a:rPr lang="en-IE" sz="1200" dirty="0" smtClean="0"/>
                        <a:t>14</a:t>
                      </a:r>
                    </a:p>
                    <a:p>
                      <a:r>
                        <a:rPr lang="en-IE" sz="1200" dirty="0" smtClean="0"/>
                        <a:t>15</a:t>
                      </a:r>
                    </a:p>
                    <a:p>
                      <a:r>
                        <a:rPr lang="en-IE" sz="1200" dirty="0" smtClean="0"/>
                        <a:t>16</a:t>
                      </a:r>
                    </a:p>
                    <a:p>
                      <a:r>
                        <a:rPr lang="en-IE" sz="1200" dirty="0" smtClean="0"/>
                        <a:t>17</a:t>
                      </a:r>
                    </a:p>
                    <a:p>
                      <a:r>
                        <a:rPr lang="en-IE" sz="1200" dirty="0" smtClean="0"/>
                        <a:t>18</a:t>
                      </a:r>
                    </a:p>
                    <a:p>
                      <a:r>
                        <a:rPr lang="en-IE" sz="1200" dirty="0" smtClean="0"/>
                        <a:t>19</a:t>
                      </a:r>
                    </a:p>
                    <a:p>
                      <a:r>
                        <a:rPr lang="en-IE" sz="1200" dirty="0" smtClean="0"/>
                        <a:t>20</a:t>
                      </a:r>
                    </a:p>
                    <a:p>
                      <a:r>
                        <a:rPr lang="en-IE" sz="1200" dirty="0" smtClean="0"/>
                        <a:t>21</a:t>
                      </a:r>
                    </a:p>
                    <a:p>
                      <a:r>
                        <a:rPr lang="en-IE" sz="1200" dirty="0" smtClean="0"/>
                        <a:t>22</a:t>
                      </a:r>
                    </a:p>
                    <a:p>
                      <a:r>
                        <a:rPr lang="en-IE" sz="1200" dirty="0" smtClean="0"/>
                        <a:t>23</a:t>
                      </a:r>
                    </a:p>
                    <a:p>
                      <a:endParaRPr lang="en-IE" sz="1200" dirty="0" smtClean="0"/>
                    </a:p>
                    <a:p>
                      <a:r>
                        <a:rPr lang="en-IE" sz="2000" u="sng" dirty="0" smtClean="0"/>
                        <a:t>Average= -0.60</a:t>
                      </a:r>
                      <a:endParaRPr lang="en-IE" sz="2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-0.6367152790601206</a:t>
                      </a:r>
                    </a:p>
                    <a:p>
                      <a:r>
                        <a:rPr lang="en-IE" sz="1200" dirty="0" smtClean="0"/>
                        <a:t>-0.6365691568917698</a:t>
                      </a:r>
                    </a:p>
                    <a:p>
                      <a:r>
                        <a:rPr lang="en-IE" sz="1200" dirty="0" smtClean="0"/>
                        <a:t>-0.6187419475859376</a:t>
                      </a:r>
                    </a:p>
                    <a:p>
                      <a:r>
                        <a:rPr lang="en-IE" sz="1200" dirty="0" smtClean="0"/>
                        <a:t>-0.6068101087493146</a:t>
                      </a:r>
                    </a:p>
                    <a:p>
                      <a:r>
                        <a:rPr lang="en-IE" sz="1200" dirty="0" smtClean="0"/>
                        <a:t>-0.5937136112284602</a:t>
                      </a:r>
                    </a:p>
                    <a:p>
                      <a:r>
                        <a:rPr lang="en-IE" sz="1200" dirty="0" smtClean="0"/>
                        <a:t>-0.5762768091594677</a:t>
                      </a:r>
                    </a:p>
                    <a:p>
                      <a:r>
                        <a:rPr lang="en-IE" sz="1200" dirty="0" smtClean="0"/>
                        <a:t>-0.5270538027608991</a:t>
                      </a:r>
                    </a:p>
                    <a:p>
                      <a:r>
                        <a:rPr lang="en-IE" sz="1200" dirty="0" smtClean="0"/>
                        <a:t>-0.4632892717428727</a:t>
                      </a:r>
                    </a:p>
                    <a:p>
                      <a:r>
                        <a:rPr lang="en-IE" sz="1200" dirty="0" smtClean="0"/>
                        <a:t>-0.4479628343036517</a:t>
                      </a:r>
                    </a:p>
                    <a:p>
                      <a:r>
                        <a:rPr lang="en-IE" sz="1200" dirty="0" smtClean="0"/>
                        <a:t>-0.45747035623133236</a:t>
                      </a:r>
                    </a:p>
                    <a:p>
                      <a:r>
                        <a:rPr lang="en-IE" sz="1200" dirty="0" smtClean="0"/>
                        <a:t>-0.5641082391948513</a:t>
                      </a:r>
                    </a:p>
                    <a:p>
                      <a:r>
                        <a:rPr lang="en-IE" sz="1200" dirty="0" smtClean="0"/>
                        <a:t>-0.6092604623309616</a:t>
                      </a:r>
                    </a:p>
                    <a:p>
                      <a:r>
                        <a:rPr lang="en-IE" sz="1200" dirty="0" smtClean="0"/>
                        <a:t>-0.6226974987648347</a:t>
                      </a:r>
                    </a:p>
                    <a:p>
                      <a:r>
                        <a:rPr lang="en-IE" sz="1200" dirty="0" smtClean="0"/>
                        <a:t>-0.620842219034095</a:t>
                      </a:r>
                    </a:p>
                    <a:p>
                      <a:r>
                        <a:rPr lang="en-IE" sz="1200" dirty="0" smtClean="0"/>
                        <a:t>-0.598191908225229</a:t>
                      </a:r>
                    </a:p>
                    <a:p>
                      <a:r>
                        <a:rPr lang="en-IE" sz="1200" dirty="0" smtClean="0"/>
                        <a:t>-0.5898795244434984</a:t>
                      </a:r>
                    </a:p>
                    <a:p>
                      <a:r>
                        <a:rPr lang="en-IE" sz="1200" dirty="0" smtClean="0"/>
                        <a:t>-0.6046657209919643</a:t>
                      </a:r>
                    </a:p>
                    <a:p>
                      <a:r>
                        <a:rPr lang="en-IE" sz="1200" dirty="0" smtClean="0"/>
                        <a:t>-0.6433519755457765</a:t>
                      </a:r>
                    </a:p>
                    <a:p>
                      <a:r>
                        <a:rPr lang="en-IE" sz="1200" dirty="0" smtClean="0"/>
                        <a:t>-0.6870022635093724</a:t>
                      </a:r>
                    </a:p>
                    <a:p>
                      <a:r>
                        <a:rPr lang="en-IE" sz="1200" dirty="0" smtClean="0"/>
                        <a:t>-0.6852955000945066</a:t>
                      </a:r>
                    </a:p>
                    <a:p>
                      <a:r>
                        <a:rPr lang="en-IE" sz="1200" dirty="0" smtClean="0"/>
                        <a:t>-0.654887135664315</a:t>
                      </a:r>
                    </a:p>
                    <a:p>
                      <a:r>
                        <a:rPr lang="en-IE" sz="1200" dirty="0" smtClean="0"/>
                        <a:t>-0.6336188472561711</a:t>
                      </a:r>
                    </a:p>
                    <a:p>
                      <a:r>
                        <a:rPr lang="en-IE" sz="1200" dirty="0" smtClean="0"/>
                        <a:t>-0.5831977775855134</a:t>
                      </a:r>
                    </a:p>
                    <a:p>
                      <a:r>
                        <a:rPr lang="en-IE" sz="1200" dirty="0" smtClean="0"/>
                        <a:t>-0.6215215853642266</a:t>
                      </a:r>
                      <a:endParaRPr lang="en-I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Max/Min: Load vs Temp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Max                                      Min</a:t>
            </a:r>
          </a:p>
          <a:p>
            <a:pPr marL="0" indent="0">
              <a:buNone/>
            </a:pPr>
            <a:r>
              <a:rPr lang="en-IE" dirty="0" smtClean="0"/>
              <a:t>r=-0.65                                 r=-0.59</a:t>
            </a:r>
            <a:endParaRPr lang="en-IE" dirty="0"/>
          </a:p>
        </p:txBody>
      </p:sp>
      <p:pic>
        <p:nvPicPr>
          <p:cNvPr id="7170" name="Picture 2" descr="C:\Users\ocallaghan_m\Desktop\Forecasting\Presentation\maxvsm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5720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ocallaghan_m\Desktop\Forecasting\Presentation\minvsm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0"/>
            <a:ext cx="45212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359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Short Term Load Forecasting</vt:lpstr>
      <vt:lpstr>Making Load Data Useful</vt:lpstr>
      <vt:lpstr>Cleaning Data</vt:lpstr>
      <vt:lpstr>Time Series Plot</vt:lpstr>
      <vt:lpstr>The Search For Correlation Load vs Temperature</vt:lpstr>
      <vt:lpstr>Plot Including Daytype</vt:lpstr>
      <vt:lpstr>At a given hour</vt:lpstr>
      <vt:lpstr>Correlations Per Hour Weekday</vt:lpstr>
      <vt:lpstr>Max/Min: Load vs Temp</vt:lpstr>
      <vt:lpstr>Weekday Max LvsT</vt:lpstr>
      <vt:lpstr>Other Correlations</vt:lpstr>
      <vt:lpstr>Autocorrelation</vt:lpstr>
      <vt:lpstr>Neural Networks</vt:lpstr>
      <vt:lpstr>Long Short Term Memory</vt:lpstr>
      <vt:lpstr>CNN</vt:lpstr>
    </vt:vector>
  </TitlesOfParts>
  <Company>EirGrid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Term Load Forecasting</dc:title>
  <dc:creator>O'Callaghan, Matthew (EXT)</dc:creator>
  <cp:lastModifiedBy>O'Callaghan, Matthew (EXT)</cp:lastModifiedBy>
  <cp:revision>29</cp:revision>
  <dcterms:created xsi:type="dcterms:W3CDTF">2019-07-22T14:09:17Z</dcterms:created>
  <dcterms:modified xsi:type="dcterms:W3CDTF">2019-08-23T11:58:11Z</dcterms:modified>
</cp:coreProperties>
</file>