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3.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4.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theme/theme15.xml" ContentType="application/vnd.openxmlformats-officedocument.theme+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theme/theme16.xml" ContentType="application/vnd.openxmlformats-officedocument.theme+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theme/theme17.xml" ContentType="application/vnd.openxmlformats-officedocument.theme+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theme/theme18.xml" ContentType="application/vnd.openxmlformats-officedocument.theme+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theme/theme19.xml" ContentType="application/vnd.openxmlformats-officedocument.theme+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theme/theme20.xml" ContentType="application/vnd.openxmlformats-officedocument.theme+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theme/theme21.xml" ContentType="application/vnd.openxmlformats-officedocument.theme+xml"/>
  <Override PartName="/ppt/theme/themeOverride1.xml" ContentType="application/vnd.openxmlformats-officedocument.themeOverride+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theme/theme22.xml" ContentType="application/vnd.openxmlformats-officedocument.theme+xml"/>
  <Override PartName="/ppt/theme/themeOverride2.xml" ContentType="application/vnd.openxmlformats-officedocument.themeOverride+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theme/theme23.xml" ContentType="application/vnd.openxmlformats-officedocument.theme+xml"/>
  <Override PartName="/ppt/theme/theme2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679" r:id="rId3"/>
    <p:sldMasterId id="2147483691" r:id="rId4"/>
    <p:sldMasterId id="2147483704" r:id="rId5"/>
    <p:sldMasterId id="2147483718" r:id="rId6"/>
    <p:sldMasterId id="2147483733" r:id="rId7"/>
    <p:sldMasterId id="2147483745" r:id="rId8"/>
    <p:sldMasterId id="2147483757" r:id="rId9"/>
    <p:sldMasterId id="2147483769" r:id="rId10"/>
    <p:sldMasterId id="2147483781" r:id="rId11"/>
    <p:sldMasterId id="2147483793" r:id="rId12"/>
    <p:sldMasterId id="2147483805" r:id="rId13"/>
    <p:sldMasterId id="2147483817" r:id="rId14"/>
    <p:sldMasterId id="2147483829" r:id="rId15"/>
    <p:sldMasterId id="2147483841" r:id="rId16"/>
    <p:sldMasterId id="2147483853" r:id="rId17"/>
    <p:sldMasterId id="2147483865" r:id="rId18"/>
    <p:sldMasterId id="2147483877" r:id="rId19"/>
    <p:sldMasterId id="2147483889" r:id="rId20"/>
    <p:sldMasterId id="2147483901" r:id="rId21"/>
    <p:sldMasterId id="2147483911" r:id="rId22"/>
    <p:sldMasterId id="2147483921" r:id="rId23"/>
  </p:sldMasterIdLst>
  <p:notesMasterIdLst>
    <p:notesMasterId r:id="rId44"/>
  </p:notesMasterIdLst>
  <p:sldIdLst>
    <p:sldId id="256" r:id="rId24"/>
    <p:sldId id="259" r:id="rId25"/>
    <p:sldId id="282" r:id="rId26"/>
    <p:sldId id="274" r:id="rId27"/>
    <p:sldId id="275" r:id="rId28"/>
    <p:sldId id="260" r:id="rId29"/>
    <p:sldId id="273" r:id="rId30"/>
    <p:sldId id="272" r:id="rId31"/>
    <p:sldId id="261" r:id="rId32"/>
    <p:sldId id="270" r:id="rId33"/>
    <p:sldId id="262" r:id="rId34"/>
    <p:sldId id="263" r:id="rId35"/>
    <p:sldId id="271" r:id="rId36"/>
    <p:sldId id="264" r:id="rId37"/>
    <p:sldId id="276" r:id="rId38"/>
    <p:sldId id="278" r:id="rId39"/>
    <p:sldId id="279" r:id="rId40"/>
    <p:sldId id="277" r:id="rId41"/>
    <p:sldId id="281" r:id="rId42"/>
    <p:sldId id="26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80" autoAdjust="0"/>
    <p:restoredTop sz="74758" autoAdjust="0"/>
  </p:normalViewPr>
  <p:slideViewPr>
    <p:cSldViewPr>
      <p:cViewPr varScale="1">
        <p:scale>
          <a:sx n="87" d="100"/>
          <a:sy n="87" d="100"/>
        </p:scale>
        <p:origin x="276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39" Type="http://schemas.openxmlformats.org/officeDocument/2006/relationships/slide" Target="slides/slide16.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11.xml"/><Relationship Id="rId42" Type="http://schemas.openxmlformats.org/officeDocument/2006/relationships/slide" Target="slides/slide19.xml"/><Relationship Id="rId47"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slide" Target="slides/slide1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6.xml"/><Relationship Id="rId41"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slide" Target="slides/slide14.xml"/><Relationship Id="rId40" Type="http://schemas.openxmlformats.org/officeDocument/2006/relationships/slide" Target="slides/slide17.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slide" Target="slides/slide13.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8.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43" Type="http://schemas.openxmlformats.org/officeDocument/2006/relationships/slide" Target="slides/slide20.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Threats</c:v>
                </c:pt>
              </c:strCache>
            </c:strRef>
          </c:tx>
          <c:invertIfNegative val="0"/>
          <c:cat>
            <c:strRef>
              <c:f>Sheet1!$A$2:$A$7</c:f>
              <c:strCache>
                <c:ptCount val="6"/>
                <c:pt idx="0">
                  <c:v>Spoofing</c:v>
                </c:pt>
                <c:pt idx="1">
                  <c:v>Tampering</c:v>
                </c:pt>
                <c:pt idx="2">
                  <c:v>Repudiation</c:v>
                </c:pt>
                <c:pt idx="3">
                  <c:v>Information Disclosure</c:v>
                </c:pt>
                <c:pt idx="4">
                  <c:v>Denial of Service</c:v>
                </c:pt>
                <c:pt idx="5">
                  <c:v>Elevation of Privilege</c:v>
                </c:pt>
              </c:strCache>
            </c:strRef>
          </c:cat>
          <c:val>
            <c:numRef>
              <c:f>Sheet1!$B$2:$B$7</c:f>
              <c:numCache>
                <c:formatCode>General</c:formatCode>
                <c:ptCount val="6"/>
                <c:pt idx="0">
                  <c:v>4</c:v>
                </c:pt>
                <c:pt idx="1">
                  <c:v>2</c:v>
                </c:pt>
                <c:pt idx="2">
                  <c:v>3</c:v>
                </c:pt>
                <c:pt idx="3">
                  <c:v>4</c:v>
                </c:pt>
                <c:pt idx="4">
                  <c:v>2</c:v>
                </c:pt>
                <c:pt idx="5">
                  <c:v>1</c:v>
                </c:pt>
              </c:numCache>
            </c:numRef>
          </c:val>
        </c:ser>
        <c:ser>
          <c:idx val="1"/>
          <c:order val="1"/>
          <c:tx>
            <c:strRef>
              <c:f>Sheet1!$C$1</c:f>
              <c:strCache>
                <c:ptCount val="1"/>
                <c:pt idx="0">
                  <c:v>Mitigated</c:v>
                </c:pt>
              </c:strCache>
            </c:strRef>
          </c:tx>
          <c:invertIfNegative val="0"/>
          <c:cat>
            <c:strRef>
              <c:f>Sheet1!$A$2:$A$7</c:f>
              <c:strCache>
                <c:ptCount val="6"/>
                <c:pt idx="0">
                  <c:v>Spoofing</c:v>
                </c:pt>
                <c:pt idx="1">
                  <c:v>Tampering</c:v>
                </c:pt>
                <c:pt idx="2">
                  <c:v>Repudiation</c:v>
                </c:pt>
                <c:pt idx="3">
                  <c:v>Information Disclosure</c:v>
                </c:pt>
                <c:pt idx="4">
                  <c:v>Denial of Service</c:v>
                </c:pt>
                <c:pt idx="5">
                  <c:v>Elevation of Privilege</c:v>
                </c:pt>
              </c:strCache>
            </c:strRef>
          </c:cat>
          <c:val>
            <c:numRef>
              <c:f>Sheet1!$C$2:$C$7</c:f>
              <c:numCache>
                <c:formatCode>General</c:formatCode>
                <c:ptCount val="6"/>
                <c:pt idx="0">
                  <c:v>2</c:v>
                </c:pt>
                <c:pt idx="1">
                  <c:v>4</c:v>
                </c:pt>
                <c:pt idx="2">
                  <c:v>1</c:v>
                </c:pt>
                <c:pt idx="3">
                  <c:v>2</c:v>
                </c:pt>
                <c:pt idx="4">
                  <c:v>0</c:v>
                </c:pt>
                <c:pt idx="5">
                  <c:v>1</c:v>
                </c:pt>
              </c:numCache>
            </c:numRef>
          </c:val>
        </c:ser>
        <c:dLbls>
          <c:showLegendKey val="0"/>
          <c:showVal val="0"/>
          <c:showCatName val="0"/>
          <c:showSerName val="0"/>
          <c:showPercent val="0"/>
          <c:showBubbleSize val="0"/>
        </c:dLbls>
        <c:gapWidth val="150"/>
        <c:overlap val="100"/>
        <c:axId val="330360544"/>
        <c:axId val="330360152"/>
      </c:barChart>
      <c:catAx>
        <c:axId val="330360544"/>
        <c:scaling>
          <c:orientation val="minMax"/>
        </c:scaling>
        <c:delete val="0"/>
        <c:axPos val="l"/>
        <c:numFmt formatCode="General" sourceLinked="0"/>
        <c:majorTickMark val="out"/>
        <c:minorTickMark val="none"/>
        <c:tickLblPos val="nextTo"/>
        <c:txPr>
          <a:bodyPr/>
          <a:lstStyle/>
          <a:p>
            <a:pPr>
              <a:defRPr sz="1400"/>
            </a:pPr>
            <a:endParaRPr lang="en-US"/>
          </a:p>
        </c:txPr>
        <c:crossAx val="330360152"/>
        <c:crosses val="autoZero"/>
        <c:auto val="1"/>
        <c:lblAlgn val="ctr"/>
        <c:lblOffset val="100"/>
        <c:noMultiLvlLbl val="0"/>
      </c:catAx>
      <c:valAx>
        <c:axId val="330360152"/>
        <c:scaling>
          <c:orientation val="minMax"/>
          <c:max val="6"/>
        </c:scaling>
        <c:delete val="0"/>
        <c:axPos val="b"/>
        <c:majorGridlines/>
        <c:numFmt formatCode="General" sourceLinked="1"/>
        <c:majorTickMark val="out"/>
        <c:minorTickMark val="none"/>
        <c:tickLblPos val="nextTo"/>
        <c:crossAx val="330360544"/>
        <c:crosses val="autoZero"/>
        <c:crossBetween val="between"/>
      </c:valAx>
    </c:plotArea>
    <c:legend>
      <c:legendPos val="r"/>
      <c:overlay val="0"/>
      <c:txPr>
        <a:bodyPr/>
        <a:lstStyle/>
        <a:p>
          <a:pPr>
            <a:defRPr sz="1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503CF-173D-4BF8-A8B6-A0929BEEC22E}" type="datetimeFigureOut">
              <a:rPr lang="en-US" smtClean="0"/>
              <a:t>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76F885-7C05-4E75-9BB4-C950E22DB424}" type="slidenum">
              <a:rPr lang="en-US" smtClean="0"/>
              <a:t>‹#›</a:t>
            </a:fld>
            <a:endParaRPr lang="en-US"/>
          </a:p>
        </p:txBody>
      </p:sp>
    </p:spTree>
    <p:extLst>
      <p:ext uri="{BB962C8B-B14F-4D97-AF65-F5344CB8AC3E}">
        <p14:creationId xmlns:p14="http://schemas.microsoft.com/office/powerpoint/2010/main" val="121969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amazon.com/Writing-Secure-Second-Michael-Howard/dp/0735617228"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6F885-7C05-4E75-9BB4-C950E22DB424}" type="slidenum">
              <a:rPr lang="en-US" smtClean="0"/>
              <a:t>6</a:t>
            </a:fld>
            <a:endParaRPr lang="en-US"/>
          </a:p>
        </p:txBody>
      </p:sp>
    </p:spTree>
    <p:extLst>
      <p:ext uri="{BB962C8B-B14F-4D97-AF65-F5344CB8AC3E}">
        <p14:creationId xmlns:p14="http://schemas.microsoft.com/office/powerpoint/2010/main" val="3402579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Relacionar</a:t>
            </a:r>
            <a:r>
              <a:rPr lang="en-US" baseline="0" dirty="0" smtClean="0"/>
              <a:t> </a:t>
            </a:r>
            <a:r>
              <a:rPr lang="en-US" baseline="0" dirty="0" err="1" smtClean="0"/>
              <a:t>cada</a:t>
            </a:r>
            <a:r>
              <a:rPr lang="en-US" baseline="0" dirty="0" smtClean="0"/>
              <a:t> role con las personas </a:t>
            </a:r>
            <a:r>
              <a:rPr lang="en-US" baseline="0" dirty="0" smtClean="0"/>
              <a:t>que </a:t>
            </a:r>
            <a:r>
              <a:rPr lang="en-US" baseline="0" dirty="0" err="1" smtClean="0"/>
              <a:t>trabajan</a:t>
            </a:r>
            <a:r>
              <a:rPr lang="en-US" baseline="0" dirty="0" smtClean="0"/>
              <a:t> </a:t>
            </a:r>
            <a:r>
              <a:rPr lang="en-US" baseline="0" dirty="0" err="1" smtClean="0"/>
              <a:t>en</a:t>
            </a:r>
            <a:r>
              <a:rPr lang="en-US" baseline="0" dirty="0" smtClean="0"/>
              <a:t> el </a:t>
            </a:r>
            <a:r>
              <a:rPr lang="en-US" baseline="0" dirty="0" err="1" smtClean="0"/>
              <a:t>producto</a:t>
            </a:r>
            <a:r>
              <a:rPr lang="en-US" baseline="0" dirty="0" smtClean="0"/>
              <a:t> final.</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C76F885-7C05-4E75-9BB4-C950E22DB424}" type="slidenum">
              <a:rPr lang="en-US" smtClean="0"/>
              <a:t>7</a:t>
            </a:fld>
            <a:endParaRPr lang="en-US"/>
          </a:p>
        </p:txBody>
      </p:sp>
    </p:spTree>
    <p:extLst>
      <p:ext uri="{BB962C8B-B14F-4D97-AF65-F5344CB8AC3E}">
        <p14:creationId xmlns:p14="http://schemas.microsoft.com/office/powerpoint/2010/main" val="592388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1200" b="1" kern="1200" dirty="0" err="1" smtClean="0">
                <a:solidFill>
                  <a:schemeClr val="tx1"/>
                </a:solidFill>
                <a:effectLst/>
                <a:latin typeface="+mn-lt"/>
                <a:ea typeface="+mn-ea"/>
                <a:cs typeface="+mn-cs"/>
              </a:rPr>
              <a:t>Threat</a:t>
            </a:r>
            <a:r>
              <a:rPr lang="es-MX" sz="1200" kern="1200" dirty="0" smtClean="0">
                <a:solidFill>
                  <a:schemeClr val="tx1"/>
                </a:solidFill>
                <a:effectLst/>
                <a:latin typeface="+mn-lt"/>
                <a:ea typeface="+mn-ea"/>
                <a:cs typeface="+mn-cs"/>
              </a:rPr>
              <a:t>: Objetivos del atacante</a:t>
            </a:r>
            <a:endParaRPr lang="en-US" sz="1200" kern="1200" dirty="0" smtClean="0">
              <a:solidFill>
                <a:schemeClr val="tx1"/>
              </a:solidFill>
              <a:effectLst/>
              <a:latin typeface="+mn-lt"/>
              <a:ea typeface="+mn-ea"/>
              <a:cs typeface="+mn-cs"/>
            </a:endParaRPr>
          </a:p>
          <a:p>
            <a:r>
              <a:rPr lang="es-MX" sz="1200" b="1" kern="1200" dirty="0" err="1" smtClean="0">
                <a:solidFill>
                  <a:schemeClr val="tx1"/>
                </a:solidFill>
                <a:effectLst/>
                <a:latin typeface="+mn-lt"/>
                <a:ea typeface="+mn-ea"/>
                <a:cs typeface="+mn-cs"/>
              </a:rPr>
              <a:t>Asset</a:t>
            </a:r>
            <a:r>
              <a:rPr lang="es-MX" sz="1200" b="1" kern="1200" dirty="0" smtClean="0">
                <a:solidFill>
                  <a:schemeClr val="tx1"/>
                </a:solidFill>
                <a:effectLst/>
                <a:latin typeface="+mn-lt"/>
                <a:ea typeface="+mn-ea"/>
                <a:cs typeface="+mn-cs"/>
              </a:rPr>
              <a:t> </a:t>
            </a:r>
            <a:r>
              <a:rPr lang="es-MX" sz="1200" kern="1200" dirty="0" smtClean="0">
                <a:solidFill>
                  <a:schemeClr val="tx1"/>
                </a:solidFill>
                <a:effectLst/>
                <a:latin typeface="+mn-lt"/>
                <a:ea typeface="+mn-ea"/>
                <a:cs typeface="+mn-cs"/>
              </a:rPr>
              <a:t>: Es un recurso </a:t>
            </a:r>
            <a:r>
              <a:rPr lang="es-MX" sz="1200" kern="1200" dirty="0" err="1" smtClean="0">
                <a:solidFill>
                  <a:schemeClr val="tx1"/>
                </a:solidFill>
                <a:effectLst/>
                <a:latin typeface="+mn-lt"/>
                <a:ea typeface="+mn-ea"/>
                <a:cs typeface="+mn-cs"/>
              </a:rPr>
              <a:t>abstractacto</a:t>
            </a:r>
            <a:r>
              <a:rPr lang="es-MX" sz="1200" kern="1200" dirty="0" smtClean="0">
                <a:solidFill>
                  <a:schemeClr val="tx1"/>
                </a:solidFill>
                <a:effectLst/>
                <a:latin typeface="+mn-lt"/>
                <a:ea typeface="+mn-ea"/>
                <a:cs typeface="+mn-cs"/>
              </a:rPr>
              <a:t> o concreto que el Sistema debe proteger del atacante. Pueden</a:t>
            </a:r>
            <a:r>
              <a:rPr lang="es-MX" sz="1200" kern="1200" baseline="0" dirty="0" smtClean="0">
                <a:solidFill>
                  <a:schemeClr val="tx1"/>
                </a:solidFill>
                <a:effectLst/>
                <a:latin typeface="+mn-lt"/>
                <a:ea typeface="+mn-ea"/>
                <a:cs typeface="+mn-cs"/>
              </a:rPr>
              <a:t> ser transitivos</a:t>
            </a:r>
            <a:endParaRPr lang="en-US" sz="1200" kern="1200" dirty="0" smtClean="0">
              <a:solidFill>
                <a:schemeClr val="tx1"/>
              </a:solidFill>
              <a:effectLst/>
              <a:latin typeface="+mn-lt"/>
              <a:ea typeface="+mn-ea"/>
              <a:cs typeface="+mn-cs"/>
            </a:endParaRPr>
          </a:p>
          <a:p>
            <a:r>
              <a:rPr lang="es-MX" sz="1200" b="1" kern="1200" dirty="0" err="1" smtClean="0">
                <a:solidFill>
                  <a:schemeClr val="tx1"/>
                </a:solidFill>
                <a:effectLst/>
                <a:latin typeface="+mn-lt"/>
                <a:ea typeface="+mn-ea"/>
                <a:cs typeface="+mn-cs"/>
              </a:rPr>
              <a:t>Attack</a:t>
            </a:r>
            <a:r>
              <a:rPr lang="es-MX" sz="1200" b="1" kern="1200" dirty="0" smtClean="0">
                <a:solidFill>
                  <a:schemeClr val="tx1"/>
                </a:solidFill>
                <a:effectLst/>
                <a:latin typeface="+mn-lt"/>
                <a:ea typeface="+mn-ea"/>
                <a:cs typeface="+mn-cs"/>
              </a:rPr>
              <a:t> </a:t>
            </a:r>
            <a:r>
              <a:rPr lang="es-MX" sz="1200" b="1" kern="1200" dirty="0" err="1" smtClean="0">
                <a:solidFill>
                  <a:schemeClr val="tx1"/>
                </a:solidFill>
                <a:effectLst/>
                <a:latin typeface="+mn-lt"/>
                <a:ea typeface="+mn-ea"/>
                <a:cs typeface="+mn-cs"/>
              </a:rPr>
              <a:t>path</a:t>
            </a:r>
            <a:r>
              <a:rPr lang="es-MX" sz="1200" kern="1200" dirty="0" smtClean="0">
                <a:solidFill>
                  <a:schemeClr val="tx1"/>
                </a:solidFill>
                <a:effectLst/>
                <a:latin typeface="+mn-lt"/>
                <a:ea typeface="+mn-ea"/>
                <a:cs typeface="+mn-cs"/>
              </a:rPr>
              <a:t>: Es la secuencia de condiciones que deben existir en un </a:t>
            </a:r>
            <a:r>
              <a:rPr lang="es-MX" sz="1200" kern="1200" dirty="0" err="1" smtClean="0">
                <a:solidFill>
                  <a:schemeClr val="tx1"/>
                </a:solidFill>
                <a:effectLst/>
                <a:latin typeface="+mn-lt"/>
                <a:ea typeface="+mn-ea"/>
                <a:cs typeface="+mn-cs"/>
              </a:rPr>
              <a:t>Threat</a:t>
            </a:r>
            <a:r>
              <a:rPr lang="es-MX" sz="1200" kern="1200" dirty="0" smtClean="0">
                <a:solidFill>
                  <a:schemeClr val="tx1"/>
                </a:solidFill>
                <a:effectLst/>
                <a:latin typeface="+mn-lt"/>
                <a:ea typeface="+mn-ea"/>
                <a:cs typeface="+mn-cs"/>
              </a:rPr>
              <a:t> </a:t>
            </a:r>
            <a:r>
              <a:rPr lang="es-MX" sz="1200" kern="1200" dirty="0" err="1" smtClean="0">
                <a:solidFill>
                  <a:schemeClr val="tx1"/>
                </a:solidFill>
                <a:effectLst/>
                <a:latin typeface="+mn-lt"/>
                <a:ea typeface="+mn-ea"/>
                <a:cs typeface="+mn-cs"/>
              </a:rPr>
              <a:t>Tree</a:t>
            </a:r>
            <a:r>
              <a:rPr lang="es-MX" sz="1200" kern="1200" dirty="0" smtClean="0">
                <a:solidFill>
                  <a:schemeClr val="tx1"/>
                </a:solidFill>
                <a:effectLst/>
                <a:latin typeface="+mn-lt"/>
                <a:ea typeface="+mn-ea"/>
                <a:cs typeface="+mn-cs"/>
              </a:rPr>
              <a:t> para que se logre el ataque o explotación de la vulnerabilidad.</a:t>
            </a:r>
            <a:endParaRPr lang="en-US" sz="1200" kern="1200" dirty="0" smtClean="0">
              <a:solidFill>
                <a:schemeClr val="tx1"/>
              </a:solidFill>
              <a:effectLst/>
              <a:latin typeface="+mn-lt"/>
              <a:ea typeface="+mn-ea"/>
              <a:cs typeface="+mn-cs"/>
            </a:endParaRPr>
          </a:p>
          <a:p>
            <a:r>
              <a:rPr lang="es-MX" sz="1200" b="1" kern="1200" dirty="0" err="1" smtClean="0">
                <a:solidFill>
                  <a:schemeClr val="tx1"/>
                </a:solidFill>
                <a:effectLst/>
                <a:latin typeface="+mn-lt"/>
                <a:ea typeface="+mn-ea"/>
                <a:cs typeface="+mn-cs"/>
              </a:rPr>
              <a:t>Condition</a:t>
            </a:r>
            <a:r>
              <a:rPr lang="es-MX" sz="1200" b="1" kern="1200" dirty="0" smtClean="0">
                <a:solidFill>
                  <a:schemeClr val="tx1"/>
                </a:solidFill>
                <a:effectLst/>
                <a:latin typeface="+mn-lt"/>
                <a:ea typeface="+mn-ea"/>
                <a:cs typeface="+mn-cs"/>
              </a:rPr>
              <a:t>: </a:t>
            </a:r>
            <a:r>
              <a:rPr lang="es-MX" sz="1200" kern="1200" dirty="0" smtClean="0">
                <a:solidFill>
                  <a:schemeClr val="tx1"/>
                </a:solidFill>
                <a:effectLst/>
                <a:latin typeface="+mn-lt"/>
                <a:ea typeface="+mn-ea"/>
                <a:cs typeface="+mn-cs"/>
              </a:rPr>
              <a:t>es algo que tiene que suceder en el </a:t>
            </a:r>
            <a:r>
              <a:rPr lang="es-MX" sz="1200" kern="1200" dirty="0" err="1" smtClean="0">
                <a:solidFill>
                  <a:schemeClr val="tx1"/>
                </a:solidFill>
                <a:effectLst/>
                <a:latin typeface="+mn-lt"/>
                <a:ea typeface="+mn-ea"/>
                <a:cs typeface="+mn-cs"/>
              </a:rPr>
              <a:t>Attack</a:t>
            </a:r>
            <a:r>
              <a:rPr lang="es-MX" sz="1200" kern="1200" dirty="0" smtClean="0">
                <a:solidFill>
                  <a:schemeClr val="tx1"/>
                </a:solidFill>
                <a:effectLst/>
                <a:latin typeface="+mn-lt"/>
                <a:ea typeface="+mn-ea"/>
                <a:cs typeface="+mn-cs"/>
              </a:rPr>
              <a:t> </a:t>
            </a:r>
            <a:r>
              <a:rPr lang="es-MX" sz="1200" kern="1200" dirty="0" err="1" smtClean="0">
                <a:solidFill>
                  <a:schemeClr val="tx1"/>
                </a:solidFill>
                <a:effectLst/>
                <a:latin typeface="+mn-lt"/>
                <a:ea typeface="+mn-ea"/>
                <a:cs typeface="+mn-cs"/>
              </a:rPr>
              <a:t>Path</a:t>
            </a:r>
            <a:r>
              <a:rPr lang="es-MX" sz="1200" kern="1200" dirty="0" smtClean="0">
                <a:solidFill>
                  <a:schemeClr val="tx1"/>
                </a:solidFill>
                <a:effectLst/>
                <a:latin typeface="+mn-lt"/>
                <a:ea typeface="+mn-ea"/>
                <a:cs typeface="+mn-cs"/>
              </a:rPr>
              <a:t> para que sea vulnerable.</a:t>
            </a:r>
            <a:endParaRPr lang="en-US" sz="1200" kern="1200" dirty="0" smtClean="0">
              <a:solidFill>
                <a:schemeClr val="tx1"/>
              </a:solidFill>
              <a:effectLst/>
              <a:latin typeface="+mn-lt"/>
              <a:ea typeface="+mn-ea"/>
              <a:cs typeface="+mn-cs"/>
            </a:endParaRPr>
          </a:p>
          <a:p>
            <a:r>
              <a:rPr lang="es-MX" sz="1200" b="1" kern="1200" dirty="0" smtClean="0">
                <a:solidFill>
                  <a:schemeClr val="tx1"/>
                </a:solidFill>
                <a:effectLst/>
                <a:latin typeface="+mn-lt"/>
                <a:ea typeface="+mn-ea"/>
                <a:cs typeface="+mn-cs"/>
              </a:rPr>
              <a:t>DREAD</a:t>
            </a:r>
            <a:r>
              <a:rPr lang="es-MX" sz="1200" kern="1200" dirty="0" smtClean="0">
                <a:solidFill>
                  <a:schemeClr val="tx1"/>
                </a:solidFill>
                <a:effectLst/>
                <a:latin typeface="+mn-lt"/>
                <a:ea typeface="+mn-ea"/>
                <a:cs typeface="+mn-cs"/>
              </a:rPr>
              <a:t>: escala del riego asociado a las vulnerabilidades. </a:t>
            </a:r>
            <a:r>
              <a:rPr lang="en-US" sz="1200" kern="1200" dirty="0" smtClean="0">
                <a:solidFill>
                  <a:schemeClr val="tx1"/>
                </a:solidFill>
                <a:effectLst/>
                <a:latin typeface="+mn-lt"/>
                <a:ea typeface="+mn-ea"/>
                <a:cs typeface="+mn-cs"/>
              </a:rPr>
              <a:t>Damage potential – Reproducibility – Exploitability – Affected Users- Discoverability.</a:t>
            </a:r>
          </a:p>
          <a:p>
            <a:r>
              <a:rPr lang="es-MX" sz="1200" b="1" kern="1200" dirty="0" err="1" smtClean="0">
                <a:solidFill>
                  <a:schemeClr val="tx1"/>
                </a:solidFill>
                <a:effectLst/>
                <a:latin typeface="+mn-lt"/>
                <a:ea typeface="+mn-ea"/>
                <a:cs typeface="+mn-cs"/>
              </a:rPr>
              <a:t>Entry</a:t>
            </a:r>
            <a:r>
              <a:rPr lang="es-MX" sz="1200" b="1" kern="1200" dirty="0" smtClean="0">
                <a:solidFill>
                  <a:schemeClr val="tx1"/>
                </a:solidFill>
                <a:effectLst/>
                <a:latin typeface="+mn-lt"/>
                <a:ea typeface="+mn-ea"/>
                <a:cs typeface="+mn-cs"/>
              </a:rPr>
              <a:t> Point</a:t>
            </a:r>
            <a:r>
              <a:rPr lang="es-MX" sz="1200" kern="1200" dirty="0" smtClean="0">
                <a:solidFill>
                  <a:schemeClr val="tx1"/>
                </a:solidFill>
                <a:effectLst/>
                <a:latin typeface="+mn-lt"/>
                <a:ea typeface="+mn-ea"/>
                <a:cs typeface="+mn-cs"/>
              </a:rPr>
              <a:t>: Es una interfaz que el Sistema para comunicarse con el </a:t>
            </a:r>
            <a:r>
              <a:rPr lang="es-MX" sz="1200" kern="1200" dirty="0" err="1" smtClean="0">
                <a:solidFill>
                  <a:schemeClr val="tx1"/>
                </a:solidFill>
                <a:effectLst/>
                <a:latin typeface="+mn-lt"/>
                <a:ea typeface="+mn-ea"/>
                <a:cs typeface="+mn-cs"/>
              </a:rPr>
              <a:t>ext</a:t>
            </a:r>
            <a:r>
              <a:rPr lang="es-MX" sz="1200" kern="1200" dirty="0" smtClean="0">
                <a:solidFill>
                  <a:schemeClr val="tx1"/>
                </a:solidFill>
                <a:effectLst/>
                <a:latin typeface="+mn-lt"/>
                <a:ea typeface="+mn-ea"/>
                <a:cs typeface="+mn-cs"/>
              </a:rPr>
              <a:t>	</a:t>
            </a:r>
            <a:r>
              <a:rPr lang="es-MX" sz="1200" kern="1200" dirty="0" err="1" smtClean="0">
                <a:solidFill>
                  <a:schemeClr val="tx1"/>
                </a:solidFill>
                <a:effectLst/>
                <a:latin typeface="+mn-lt"/>
                <a:ea typeface="+mn-ea"/>
                <a:cs typeface="+mn-cs"/>
              </a:rPr>
              <a:t>erior</a:t>
            </a:r>
            <a:r>
              <a:rPr lang="es-MX" sz="1200" kern="1200" dirty="0" smtClean="0">
                <a:solidFill>
                  <a:schemeClr val="tx1"/>
                </a:solidFill>
                <a:effectLst/>
                <a:latin typeface="+mn-lt"/>
                <a:ea typeface="+mn-ea"/>
                <a:cs typeface="+mn-cs"/>
              </a:rPr>
              <a:t>.</a:t>
            </a:r>
            <a:r>
              <a:rPr lang="es-MX"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MX" sz="1200" b="1" kern="1200" dirty="0" err="1" smtClean="0">
                <a:solidFill>
                  <a:schemeClr val="tx1"/>
                </a:solidFill>
                <a:effectLst/>
                <a:latin typeface="+mn-lt"/>
                <a:ea typeface="+mn-ea"/>
                <a:cs typeface="+mn-cs"/>
              </a:rPr>
              <a:t>External</a:t>
            </a:r>
            <a:r>
              <a:rPr lang="es-MX" sz="1200" b="1" kern="1200" dirty="0" smtClean="0">
                <a:solidFill>
                  <a:schemeClr val="tx1"/>
                </a:solidFill>
                <a:effectLst/>
                <a:latin typeface="+mn-lt"/>
                <a:ea typeface="+mn-ea"/>
                <a:cs typeface="+mn-cs"/>
              </a:rPr>
              <a:t> </a:t>
            </a:r>
            <a:r>
              <a:rPr lang="es-MX" sz="1200" b="1" kern="1200" dirty="0" err="1" smtClean="0">
                <a:solidFill>
                  <a:schemeClr val="tx1"/>
                </a:solidFill>
                <a:effectLst/>
                <a:latin typeface="+mn-lt"/>
                <a:ea typeface="+mn-ea"/>
                <a:cs typeface="+mn-cs"/>
              </a:rPr>
              <a:t>Dependencie</a:t>
            </a:r>
            <a:r>
              <a:rPr lang="es-MX" sz="1200" kern="1200" dirty="0" smtClean="0">
                <a:solidFill>
                  <a:schemeClr val="tx1"/>
                </a:solidFill>
                <a:effectLst/>
                <a:latin typeface="+mn-lt"/>
                <a:ea typeface="+mn-ea"/>
                <a:cs typeface="+mn-cs"/>
              </a:rPr>
              <a:t>: Dependencia que se tiene sobre otro sistema</a:t>
            </a:r>
            <a:endParaRPr lang="en-US" sz="1200" kern="1200" dirty="0" smtClean="0">
              <a:solidFill>
                <a:schemeClr val="tx1"/>
              </a:solidFill>
              <a:effectLst/>
              <a:latin typeface="+mn-lt"/>
              <a:ea typeface="+mn-ea"/>
              <a:cs typeface="+mn-cs"/>
            </a:endParaRPr>
          </a:p>
          <a:p>
            <a:r>
              <a:rPr lang="es-MX" sz="1200" b="1" kern="1200" dirty="0" err="1" smtClean="0">
                <a:solidFill>
                  <a:schemeClr val="tx1"/>
                </a:solidFill>
                <a:effectLst/>
                <a:latin typeface="+mn-lt"/>
                <a:ea typeface="+mn-ea"/>
                <a:cs typeface="+mn-cs"/>
              </a:rPr>
              <a:t>External</a:t>
            </a:r>
            <a:r>
              <a:rPr lang="es-MX" sz="1200" b="1" kern="1200" dirty="0" smtClean="0">
                <a:solidFill>
                  <a:schemeClr val="tx1"/>
                </a:solidFill>
                <a:effectLst/>
                <a:latin typeface="+mn-lt"/>
                <a:ea typeface="+mn-ea"/>
                <a:cs typeface="+mn-cs"/>
              </a:rPr>
              <a:t> </a:t>
            </a:r>
            <a:r>
              <a:rPr lang="es-MX" sz="1200" b="1" kern="1200" dirty="0" err="1" smtClean="0">
                <a:solidFill>
                  <a:schemeClr val="tx1"/>
                </a:solidFill>
                <a:effectLst/>
                <a:latin typeface="+mn-lt"/>
                <a:ea typeface="+mn-ea"/>
                <a:cs typeface="+mn-cs"/>
              </a:rPr>
              <a:t>Entity</a:t>
            </a:r>
            <a:r>
              <a:rPr lang="es-MX" sz="1200" b="1" kern="1200" dirty="0" smtClean="0">
                <a:solidFill>
                  <a:schemeClr val="tx1"/>
                </a:solidFill>
                <a:effectLst/>
                <a:latin typeface="+mn-lt"/>
                <a:ea typeface="+mn-ea"/>
                <a:cs typeface="+mn-cs"/>
              </a:rPr>
              <a:t>:</a:t>
            </a:r>
            <a:r>
              <a:rPr lang="es-MX" sz="1200" kern="1200" dirty="0" smtClean="0">
                <a:solidFill>
                  <a:schemeClr val="tx1"/>
                </a:solidFill>
                <a:effectLst/>
                <a:latin typeface="+mn-lt"/>
                <a:ea typeface="+mn-ea"/>
                <a:cs typeface="+mn-cs"/>
              </a:rPr>
              <a:t> Es otro componente que se comunica con el nuestro a </a:t>
            </a:r>
            <a:r>
              <a:rPr lang="es-MX" sz="1200" kern="1200" dirty="0" err="1" smtClean="0">
                <a:solidFill>
                  <a:schemeClr val="tx1"/>
                </a:solidFill>
                <a:effectLst/>
                <a:latin typeface="+mn-lt"/>
                <a:ea typeface="+mn-ea"/>
                <a:cs typeface="+mn-cs"/>
              </a:rPr>
              <a:t>atraves</a:t>
            </a:r>
            <a:r>
              <a:rPr lang="es-MX" sz="1200" kern="1200" dirty="0" smtClean="0">
                <a:solidFill>
                  <a:schemeClr val="tx1"/>
                </a:solidFill>
                <a:effectLst/>
                <a:latin typeface="+mn-lt"/>
                <a:ea typeface="+mn-ea"/>
                <a:cs typeface="+mn-cs"/>
              </a:rPr>
              <a:t> de los </a:t>
            </a:r>
            <a:r>
              <a:rPr lang="es-MX" sz="1200" kern="1200" dirty="0" err="1" smtClean="0">
                <a:solidFill>
                  <a:schemeClr val="tx1"/>
                </a:solidFill>
                <a:effectLst/>
                <a:latin typeface="+mn-lt"/>
                <a:ea typeface="+mn-ea"/>
                <a:cs typeface="+mn-cs"/>
              </a:rPr>
              <a:t>Entry</a:t>
            </a:r>
            <a:r>
              <a:rPr lang="es-MX" sz="1200" kern="1200" dirty="0" smtClean="0">
                <a:solidFill>
                  <a:schemeClr val="tx1"/>
                </a:solidFill>
                <a:effectLst/>
                <a:latin typeface="+mn-lt"/>
                <a:ea typeface="+mn-ea"/>
                <a:cs typeface="+mn-cs"/>
              </a:rPr>
              <a:t> </a:t>
            </a:r>
            <a:r>
              <a:rPr lang="es-MX" sz="1200" kern="1200" dirty="0" err="1" smtClean="0">
                <a:solidFill>
                  <a:schemeClr val="tx1"/>
                </a:solidFill>
                <a:effectLst/>
                <a:latin typeface="+mn-lt"/>
                <a:ea typeface="+mn-ea"/>
                <a:cs typeface="+mn-cs"/>
              </a:rPr>
              <a:t>Points</a:t>
            </a:r>
            <a:r>
              <a:rPr lang="es-MX"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s-MX" sz="1200" b="1" kern="1200" dirty="0" err="1" smtClean="0">
                <a:solidFill>
                  <a:schemeClr val="tx1"/>
                </a:solidFill>
                <a:effectLst/>
                <a:latin typeface="+mn-lt"/>
                <a:ea typeface="+mn-ea"/>
                <a:cs typeface="+mn-cs"/>
              </a:rPr>
              <a:t>Penetration</a:t>
            </a:r>
            <a:r>
              <a:rPr lang="es-MX" sz="1200" b="1" kern="1200" dirty="0" smtClean="0">
                <a:solidFill>
                  <a:schemeClr val="tx1"/>
                </a:solidFill>
                <a:effectLst/>
                <a:latin typeface="+mn-lt"/>
                <a:ea typeface="+mn-ea"/>
                <a:cs typeface="+mn-cs"/>
              </a:rPr>
              <a:t> Test</a:t>
            </a:r>
            <a:r>
              <a:rPr lang="es-MX" sz="1200" kern="1200" dirty="0" smtClean="0">
                <a:solidFill>
                  <a:schemeClr val="tx1"/>
                </a:solidFill>
                <a:effectLst/>
                <a:latin typeface="+mn-lt"/>
                <a:ea typeface="+mn-ea"/>
                <a:cs typeface="+mn-cs"/>
              </a:rPr>
              <a:t>: Es la prueba de la penetración.</a:t>
            </a:r>
            <a:endParaRPr lang="en-US" sz="1200" kern="1200" dirty="0" smtClean="0">
              <a:solidFill>
                <a:schemeClr val="tx1"/>
              </a:solidFill>
              <a:effectLst/>
              <a:latin typeface="+mn-lt"/>
              <a:ea typeface="+mn-ea"/>
              <a:cs typeface="+mn-cs"/>
            </a:endParaRPr>
          </a:p>
          <a:p>
            <a:r>
              <a:rPr lang="es-MX" sz="1200" b="1" kern="1200" dirty="0" err="1" smtClean="0">
                <a:solidFill>
                  <a:schemeClr val="tx1"/>
                </a:solidFill>
                <a:effectLst/>
                <a:latin typeface="+mn-lt"/>
                <a:ea typeface="+mn-ea"/>
                <a:cs typeface="+mn-cs"/>
              </a:rPr>
              <a:t>Risk</a:t>
            </a:r>
            <a:r>
              <a:rPr lang="es-MX" sz="1200" b="1" kern="1200" dirty="0" smtClean="0">
                <a:solidFill>
                  <a:schemeClr val="tx1"/>
                </a:solidFill>
                <a:effectLst/>
                <a:latin typeface="+mn-lt"/>
                <a:ea typeface="+mn-ea"/>
                <a:cs typeface="+mn-cs"/>
              </a:rPr>
              <a:t>:</a:t>
            </a:r>
            <a:r>
              <a:rPr lang="es-MX" sz="1200" kern="1200" dirty="0" smtClean="0">
                <a:solidFill>
                  <a:schemeClr val="tx1"/>
                </a:solidFill>
                <a:effectLst/>
                <a:latin typeface="+mn-lt"/>
                <a:ea typeface="+mn-ea"/>
                <a:cs typeface="+mn-cs"/>
              </a:rPr>
              <a:t> es la caracterización del </a:t>
            </a:r>
            <a:r>
              <a:rPr lang="es-MX" sz="1200" kern="1200" dirty="0" err="1" smtClean="0">
                <a:solidFill>
                  <a:schemeClr val="tx1"/>
                </a:solidFill>
                <a:effectLst/>
                <a:latin typeface="+mn-lt"/>
                <a:ea typeface="+mn-ea"/>
                <a:cs typeface="+mn-cs"/>
              </a:rPr>
              <a:t>danio</a:t>
            </a:r>
            <a:r>
              <a:rPr lang="es-MX" sz="1200" kern="1200" dirty="0" smtClean="0">
                <a:solidFill>
                  <a:schemeClr val="tx1"/>
                </a:solidFill>
                <a:effectLst/>
                <a:latin typeface="+mn-lt"/>
                <a:ea typeface="+mn-ea"/>
                <a:cs typeface="+mn-cs"/>
              </a:rPr>
              <a:t> de una vulnerabilidad o condición.</a:t>
            </a:r>
            <a:endParaRPr lang="en-US" sz="1200" kern="1200" dirty="0" smtClean="0">
              <a:solidFill>
                <a:schemeClr val="tx1"/>
              </a:solidFill>
              <a:effectLst/>
              <a:latin typeface="+mn-lt"/>
              <a:ea typeface="+mn-ea"/>
              <a:cs typeface="+mn-cs"/>
            </a:endParaRPr>
          </a:p>
          <a:p>
            <a:r>
              <a:rPr lang="es-MX" sz="1200" b="1" kern="1200" dirty="0" smtClean="0">
                <a:solidFill>
                  <a:schemeClr val="tx1"/>
                </a:solidFill>
                <a:effectLst/>
                <a:latin typeface="+mn-lt"/>
                <a:ea typeface="+mn-ea"/>
                <a:cs typeface="+mn-cs"/>
              </a:rPr>
              <a:t>Security </a:t>
            </a:r>
            <a:r>
              <a:rPr lang="es-MX" sz="1200" b="1" kern="1200" dirty="0" err="1" smtClean="0">
                <a:solidFill>
                  <a:schemeClr val="tx1"/>
                </a:solidFill>
                <a:effectLst/>
                <a:latin typeface="+mn-lt"/>
                <a:ea typeface="+mn-ea"/>
                <a:cs typeface="+mn-cs"/>
              </a:rPr>
              <a:t>Strengh</a:t>
            </a:r>
            <a:r>
              <a:rPr lang="es-MX" sz="1200" b="1" kern="1200" dirty="0" smtClean="0">
                <a:solidFill>
                  <a:schemeClr val="tx1"/>
                </a:solidFill>
                <a:effectLst/>
                <a:latin typeface="+mn-lt"/>
                <a:ea typeface="+mn-ea"/>
                <a:cs typeface="+mn-cs"/>
              </a:rPr>
              <a:t>:</a:t>
            </a:r>
            <a:r>
              <a:rPr lang="es-MX" sz="1200" kern="1200" dirty="0" smtClean="0">
                <a:solidFill>
                  <a:schemeClr val="tx1"/>
                </a:solidFill>
                <a:effectLst/>
                <a:latin typeface="+mn-lt"/>
                <a:ea typeface="+mn-ea"/>
                <a:cs typeface="+mn-cs"/>
              </a:rPr>
              <a:t> Es la efectividad del sistema para mitigar un </a:t>
            </a:r>
            <a:r>
              <a:rPr lang="es-MX" sz="1200" kern="1200" dirty="0" err="1" smtClean="0">
                <a:solidFill>
                  <a:schemeClr val="tx1"/>
                </a:solidFill>
                <a:effectLst/>
                <a:latin typeface="+mn-lt"/>
                <a:ea typeface="+mn-ea"/>
                <a:cs typeface="+mn-cs"/>
              </a:rPr>
              <a:t>threat</a:t>
            </a:r>
            <a:r>
              <a:rPr lang="es-MX"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s-MX" sz="1200" b="1" kern="1200" dirty="0" smtClean="0">
                <a:solidFill>
                  <a:schemeClr val="tx1"/>
                </a:solidFill>
                <a:effectLst/>
                <a:latin typeface="+mn-lt"/>
                <a:ea typeface="+mn-ea"/>
                <a:cs typeface="+mn-cs"/>
              </a:rPr>
              <a:t>Security </a:t>
            </a:r>
            <a:r>
              <a:rPr lang="es-MX" sz="1200" b="1" kern="1200" dirty="0" err="1" smtClean="0">
                <a:solidFill>
                  <a:schemeClr val="tx1"/>
                </a:solidFill>
                <a:effectLst/>
                <a:latin typeface="+mn-lt"/>
                <a:ea typeface="+mn-ea"/>
                <a:cs typeface="+mn-cs"/>
              </a:rPr>
              <a:t>weakness</a:t>
            </a:r>
            <a:r>
              <a:rPr lang="es-MX" sz="1200" b="1" kern="1200" dirty="0" smtClean="0">
                <a:solidFill>
                  <a:schemeClr val="tx1"/>
                </a:solidFill>
                <a:effectLst/>
                <a:latin typeface="+mn-lt"/>
                <a:ea typeface="+mn-ea"/>
                <a:cs typeface="+mn-cs"/>
              </a:rPr>
              <a:t>: </a:t>
            </a:r>
            <a:r>
              <a:rPr lang="es-MX" sz="1200" kern="1200" dirty="0" smtClean="0">
                <a:solidFill>
                  <a:schemeClr val="tx1"/>
                </a:solidFill>
                <a:effectLst/>
                <a:latin typeface="+mn-lt"/>
                <a:ea typeface="+mn-ea"/>
                <a:cs typeface="+mn-cs"/>
              </a:rPr>
              <a:t>es una mitigación insuficiente de un </a:t>
            </a:r>
            <a:r>
              <a:rPr lang="es-MX" sz="1200" kern="1200" dirty="0" err="1" smtClean="0">
                <a:solidFill>
                  <a:schemeClr val="tx1"/>
                </a:solidFill>
                <a:effectLst/>
                <a:latin typeface="+mn-lt"/>
                <a:ea typeface="+mn-ea"/>
                <a:cs typeface="+mn-cs"/>
              </a:rPr>
              <a:t>Threat</a:t>
            </a:r>
            <a:r>
              <a:rPr lang="es-MX"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s-MX" sz="1200" b="1" kern="1200" dirty="0" smtClean="0">
                <a:solidFill>
                  <a:schemeClr val="tx1"/>
                </a:solidFill>
                <a:effectLst/>
                <a:latin typeface="+mn-lt"/>
                <a:ea typeface="+mn-ea"/>
                <a:cs typeface="+mn-cs"/>
              </a:rPr>
              <a:t>STRIDE:</a:t>
            </a:r>
            <a:r>
              <a:rPr lang="es-MX" sz="1200" kern="1200" dirty="0" smtClean="0">
                <a:solidFill>
                  <a:schemeClr val="tx1"/>
                </a:solidFill>
                <a:effectLst/>
                <a:latin typeface="+mn-lt"/>
                <a:ea typeface="+mn-ea"/>
                <a:cs typeface="+mn-cs"/>
              </a:rPr>
              <a:t> Describe los efectos de los </a:t>
            </a:r>
            <a:r>
              <a:rPr lang="es-MX" sz="1200" kern="1200" dirty="0" err="1" smtClean="0">
                <a:solidFill>
                  <a:schemeClr val="tx1"/>
                </a:solidFill>
                <a:effectLst/>
                <a:latin typeface="+mn-lt"/>
                <a:ea typeface="+mn-ea"/>
                <a:cs typeface="+mn-cs"/>
              </a:rPr>
              <a:t>Threats</a:t>
            </a:r>
            <a:r>
              <a:rPr lang="es-MX" sz="1200" kern="1200" dirty="0" smtClean="0">
                <a:solidFill>
                  <a:schemeClr val="tx1"/>
                </a:solidFill>
                <a:effectLst/>
                <a:latin typeface="+mn-lt"/>
                <a:ea typeface="+mn-ea"/>
                <a:cs typeface="+mn-cs"/>
              </a:rPr>
              <a:t>. </a:t>
            </a:r>
            <a:r>
              <a:rPr lang="es-MX" sz="1200" kern="1200" dirty="0" err="1" smtClean="0">
                <a:solidFill>
                  <a:schemeClr val="tx1"/>
                </a:solidFill>
                <a:effectLst/>
                <a:latin typeface="+mn-lt"/>
                <a:ea typeface="+mn-ea"/>
                <a:cs typeface="+mn-cs"/>
              </a:rPr>
              <a:t>Spoofing</a:t>
            </a:r>
            <a:r>
              <a:rPr lang="es-MX" sz="1200" kern="1200" dirty="0" smtClean="0">
                <a:solidFill>
                  <a:schemeClr val="tx1"/>
                </a:solidFill>
                <a:effectLst/>
                <a:latin typeface="+mn-lt"/>
                <a:ea typeface="+mn-ea"/>
                <a:cs typeface="+mn-cs"/>
              </a:rPr>
              <a:t> – </a:t>
            </a:r>
            <a:r>
              <a:rPr lang="es-MX" sz="1200" kern="1200" dirty="0" err="1" smtClean="0">
                <a:solidFill>
                  <a:schemeClr val="tx1"/>
                </a:solidFill>
                <a:effectLst/>
                <a:latin typeface="+mn-lt"/>
                <a:ea typeface="+mn-ea"/>
                <a:cs typeface="+mn-cs"/>
              </a:rPr>
              <a:t>Tampering</a:t>
            </a:r>
            <a:r>
              <a:rPr lang="es-MX" sz="1200" kern="1200" dirty="0" smtClean="0">
                <a:solidFill>
                  <a:schemeClr val="tx1"/>
                </a:solidFill>
                <a:effectLst/>
                <a:latin typeface="+mn-lt"/>
                <a:ea typeface="+mn-ea"/>
                <a:cs typeface="+mn-cs"/>
              </a:rPr>
              <a:t> – </a:t>
            </a:r>
            <a:r>
              <a:rPr lang="es-MX" sz="1200" kern="1200" dirty="0" err="1" smtClean="0">
                <a:solidFill>
                  <a:schemeClr val="tx1"/>
                </a:solidFill>
                <a:effectLst/>
                <a:latin typeface="+mn-lt"/>
                <a:ea typeface="+mn-ea"/>
                <a:cs typeface="+mn-cs"/>
              </a:rPr>
              <a:t>Repudiation</a:t>
            </a:r>
            <a:r>
              <a:rPr lang="es-MX" sz="1200" kern="1200" dirty="0" smtClean="0">
                <a:solidFill>
                  <a:schemeClr val="tx1"/>
                </a:solidFill>
                <a:effectLst/>
                <a:latin typeface="+mn-lt"/>
                <a:ea typeface="+mn-ea"/>
                <a:cs typeface="+mn-cs"/>
              </a:rPr>
              <a:t> – </a:t>
            </a:r>
            <a:r>
              <a:rPr lang="es-MX" sz="1200" kern="1200" dirty="0" err="1" smtClean="0">
                <a:solidFill>
                  <a:schemeClr val="tx1"/>
                </a:solidFill>
                <a:effectLst/>
                <a:latin typeface="+mn-lt"/>
                <a:ea typeface="+mn-ea"/>
                <a:cs typeface="+mn-cs"/>
              </a:rPr>
              <a:t>DoS</a:t>
            </a:r>
            <a:r>
              <a:rPr lang="es-MX" sz="1200" kern="1200" dirty="0" smtClean="0">
                <a:solidFill>
                  <a:schemeClr val="tx1"/>
                </a:solidFill>
                <a:effectLst/>
                <a:latin typeface="+mn-lt"/>
                <a:ea typeface="+mn-ea"/>
                <a:cs typeface="+mn-cs"/>
              </a:rPr>
              <a:t> – </a:t>
            </a:r>
            <a:r>
              <a:rPr lang="es-MX" sz="1200" kern="1200" dirty="0" err="1" smtClean="0">
                <a:solidFill>
                  <a:schemeClr val="tx1"/>
                </a:solidFill>
                <a:effectLst/>
                <a:latin typeface="+mn-lt"/>
                <a:ea typeface="+mn-ea"/>
                <a:cs typeface="+mn-cs"/>
              </a:rPr>
              <a:t>Elevacion</a:t>
            </a:r>
            <a:r>
              <a:rPr lang="es-MX" sz="1200" kern="1200" dirty="0" smtClean="0">
                <a:solidFill>
                  <a:schemeClr val="tx1"/>
                </a:solidFill>
                <a:effectLst/>
                <a:latin typeface="+mn-lt"/>
                <a:ea typeface="+mn-ea"/>
                <a:cs typeface="+mn-cs"/>
              </a:rPr>
              <a:t> de Privilegios.</a:t>
            </a:r>
            <a:endParaRPr lang="en-US" sz="1200" kern="1200" dirty="0" smtClean="0">
              <a:solidFill>
                <a:schemeClr val="tx1"/>
              </a:solidFill>
              <a:effectLst/>
              <a:latin typeface="+mn-lt"/>
              <a:ea typeface="+mn-ea"/>
              <a:cs typeface="+mn-cs"/>
            </a:endParaRPr>
          </a:p>
          <a:p>
            <a:r>
              <a:rPr lang="es-MX" sz="1200" b="1" kern="1200" dirty="0" err="1" smtClean="0">
                <a:solidFill>
                  <a:schemeClr val="tx1"/>
                </a:solidFill>
                <a:effectLst/>
                <a:latin typeface="+mn-lt"/>
                <a:ea typeface="+mn-ea"/>
                <a:cs typeface="+mn-cs"/>
              </a:rPr>
              <a:t>System</a:t>
            </a:r>
            <a:r>
              <a:rPr lang="es-MX" sz="1200" b="1" kern="1200" dirty="0" smtClean="0">
                <a:solidFill>
                  <a:schemeClr val="tx1"/>
                </a:solidFill>
                <a:effectLst/>
                <a:latin typeface="+mn-lt"/>
                <a:ea typeface="+mn-ea"/>
                <a:cs typeface="+mn-cs"/>
              </a:rPr>
              <a:t>: </a:t>
            </a:r>
            <a:r>
              <a:rPr lang="es-MX" sz="1200" kern="1200" dirty="0" smtClean="0">
                <a:solidFill>
                  <a:schemeClr val="tx1"/>
                </a:solidFill>
                <a:effectLst/>
                <a:latin typeface="+mn-lt"/>
                <a:ea typeface="+mn-ea"/>
                <a:cs typeface="+mn-cs"/>
              </a:rPr>
              <a:t>Es una </a:t>
            </a:r>
            <a:r>
              <a:rPr lang="es-MX" sz="1200" kern="1200" dirty="0" err="1" smtClean="0">
                <a:solidFill>
                  <a:schemeClr val="tx1"/>
                </a:solidFill>
                <a:effectLst/>
                <a:latin typeface="+mn-lt"/>
                <a:ea typeface="+mn-ea"/>
                <a:cs typeface="+mn-cs"/>
              </a:rPr>
              <a:t>coleccion</a:t>
            </a:r>
            <a:r>
              <a:rPr lang="es-MX" sz="1200" kern="1200" dirty="0" smtClean="0">
                <a:solidFill>
                  <a:schemeClr val="tx1"/>
                </a:solidFill>
                <a:effectLst/>
                <a:latin typeface="+mn-lt"/>
                <a:ea typeface="+mn-ea"/>
                <a:cs typeface="+mn-cs"/>
              </a:rPr>
              <a:t> de </a:t>
            </a:r>
            <a:r>
              <a:rPr lang="es-MX" sz="1200" kern="1200" dirty="0" err="1" smtClean="0">
                <a:solidFill>
                  <a:schemeClr val="tx1"/>
                </a:solidFill>
                <a:effectLst/>
                <a:latin typeface="+mn-lt"/>
                <a:ea typeface="+mn-ea"/>
                <a:cs typeface="+mn-cs"/>
              </a:rPr>
              <a:t>components</a:t>
            </a:r>
            <a:r>
              <a:rPr lang="es-MX" sz="1200" kern="1200" dirty="0" smtClean="0">
                <a:solidFill>
                  <a:schemeClr val="tx1"/>
                </a:solidFill>
                <a:effectLst/>
                <a:latin typeface="+mn-lt"/>
                <a:ea typeface="+mn-ea"/>
                <a:cs typeface="+mn-cs"/>
              </a:rPr>
              <a:t> que </a:t>
            </a:r>
            <a:r>
              <a:rPr lang="es-MX" sz="1200" kern="1200" dirty="0" err="1" smtClean="0">
                <a:solidFill>
                  <a:schemeClr val="tx1"/>
                </a:solidFill>
                <a:effectLst/>
                <a:latin typeface="+mn-lt"/>
                <a:ea typeface="+mn-ea"/>
                <a:cs typeface="+mn-cs"/>
              </a:rPr>
              <a:t>exponent</a:t>
            </a:r>
            <a:r>
              <a:rPr lang="es-MX" sz="1200" kern="1200" dirty="0" smtClean="0">
                <a:solidFill>
                  <a:schemeClr val="tx1"/>
                </a:solidFill>
                <a:effectLst/>
                <a:latin typeface="+mn-lt"/>
                <a:ea typeface="+mn-ea"/>
                <a:cs typeface="+mn-cs"/>
              </a:rPr>
              <a:t> cierta funcionalidad a entidades externas.</a:t>
            </a:r>
            <a:endParaRPr lang="en-US" sz="1200" kern="1200" dirty="0" smtClean="0">
              <a:solidFill>
                <a:schemeClr val="tx1"/>
              </a:solidFill>
              <a:effectLst/>
              <a:latin typeface="+mn-lt"/>
              <a:ea typeface="+mn-ea"/>
              <a:cs typeface="+mn-cs"/>
            </a:endParaRPr>
          </a:p>
          <a:p>
            <a:r>
              <a:rPr lang="es-MX" sz="1200" b="1" kern="1200" dirty="0" err="1" smtClean="0">
                <a:solidFill>
                  <a:schemeClr val="tx1"/>
                </a:solidFill>
                <a:effectLst/>
                <a:latin typeface="+mn-lt"/>
                <a:ea typeface="+mn-ea"/>
                <a:cs typeface="+mn-cs"/>
              </a:rPr>
              <a:t>Threat</a:t>
            </a:r>
            <a:r>
              <a:rPr lang="es-MX" sz="1200" kern="1200" dirty="0" smtClean="0">
                <a:solidFill>
                  <a:schemeClr val="tx1"/>
                </a:solidFill>
                <a:effectLst/>
                <a:latin typeface="+mn-lt"/>
                <a:ea typeface="+mn-ea"/>
                <a:cs typeface="+mn-cs"/>
              </a:rPr>
              <a:t>: Es lo que el atacante le </a:t>
            </a:r>
            <a:r>
              <a:rPr lang="es-MX" sz="1200" kern="1200" dirty="0" err="1" smtClean="0">
                <a:solidFill>
                  <a:schemeClr val="tx1"/>
                </a:solidFill>
                <a:effectLst/>
                <a:latin typeface="+mn-lt"/>
                <a:ea typeface="+mn-ea"/>
                <a:cs typeface="+mn-cs"/>
              </a:rPr>
              <a:t>hara</a:t>
            </a:r>
            <a:r>
              <a:rPr lang="es-MX" sz="1200" kern="1200" dirty="0" smtClean="0">
                <a:solidFill>
                  <a:schemeClr val="tx1"/>
                </a:solidFill>
                <a:effectLst/>
                <a:latin typeface="+mn-lt"/>
                <a:ea typeface="+mn-ea"/>
                <a:cs typeface="+mn-cs"/>
              </a:rPr>
              <a:t> al Sistema. Los </a:t>
            </a:r>
            <a:r>
              <a:rPr lang="es-MX" sz="1200" kern="1200" dirty="0" err="1" smtClean="0">
                <a:solidFill>
                  <a:schemeClr val="tx1"/>
                </a:solidFill>
                <a:effectLst/>
                <a:latin typeface="+mn-lt"/>
                <a:ea typeface="+mn-ea"/>
                <a:cs typeface="+mn-cs"/>
              </a:rPr>
              <a:t>Threat</a:t>
            </a:r>
            <a:r>
              <a:rPr lang="es-MX" sz="1200" kern="1200" dirty="0" smtClean="0">
                <a:solidFill>
                  <a:schemeClr val="tx1"/>
                </a:solidFill>
                <a:effectLst/>
                <a:latin typeface="+mn-lt"/>
                <a:ea typeface="+mn-ea"/>
                <a:cs typeface="+mn-cs"/>
              </a:rPr>
              <a:t> siempre existen a pesar de las mitigaciones.</a:t>
            </a:r>
            <a:endParaRPr lang="en-US" sz="1200" kern="1200" dirty="0" smtClean="0">
              <a:solidFill>
                <a:schemeClr val="tx1"/>
              </a:solidFill>
              <a:effectLst/>
              <a:latin typeface="+mn-lt"/>
              <a:ea typeface="+mn-ea"/>
              <a:cs typeface="+mn-cs"/>
            </a:endParaRPr>
          </a:p>
          <a:p>
            <a:r>
              <a:rPr lang="es-MX" sz="1200" b="1" kern="1200" dirty="0" err="1" smtClean="0">
                <a:solidFill>
                  <a:schemeClr val="tx1"/>
                </a:solidFill>
                <a:effectLst/>
                <a:latin typeface="+mn-lt"/>
                <a:ea typeface="+mn-ea"/>
                <a:cs typeface="+mn-cs"/>
              </a:rPr>
              <a:t>Threat</a:t>
            </a:r>
            <a:r>
              <a:rPr lang="es-MX" sz="1200" b="1" kern="1200" dirty="0" smtClean="0">
                <a:solidFill>
                  <a:schemeClr val="tx1"/>
                </a:solidFill>
                <a:effectLst/>
                <a:latin typeface="+mn-lt"/>
                <a:ea typeface="+mn-ea"/>
                <a:cs typeface="+mn-cs"/>
              </a:rPr>
              <a:t> </a:t>
            </a:r>
            <a:r>
              <a:rPr lang="es-MX" sz="1200" b="1" kern="1200" dirty="0" err="1" smtClean="0">
                <a:solidFill>
                  <a:schemeClr val="tx1"/>
                </a:solidFill>
                <a:effectLst/>
                <a:latin typeface="+mn-lt"/>
                <a:ea typeface="+mn-ea"/>
                <a:cs typeface="+mn-cs"/>
              </a:rPr>
              <a:t>Model</a:t>
            </a:r>
            <a:r>
              <a:rPr lang="es-MX" sz="1200" b="1" kern="1200" dirty="0" smtClean="0">
                <a:solidFill>
                  <a:schemeClr val="tx1"/>
                </a:solidFill>
                <a:effectLst/>
                <a:latin typeface="+mn-lt"/>
                <a:ea typeface="+mn-ea"/>
                <a:cs typeface="+mn-cs"/>
              </a:rPr>
              <a:t>: </a:t>
            </a:r>
            <a:r>
              <a:rPr lang="es-MX" sz="1200" kern="1200" dirty="0" smtClean="0">
                <a:solidFill>
                  <a:schemeClr val="tx1"/>
                </a:solidFill>
                <a:effectLst/>
                <a:latin typeface="+mn-lt"/>
                <a:ea typeface="+mn-ea"/>
                <a:cs typeface="+mn-cs"/>
              </a:rPr>
              <a:t>Es un DOCUMENTO  que </a:t>
            </a:r>
            <a:r>
              <a:rPr lang="es-MX" sz="1200" kern="1200" dirty="0" err="1" smtClean="0">
                <a:solidFill>
                  <a:schemeClr val="tx1"/>
                </a:solidFill>
                <a:effectLst/>
                <a:latin typeface="+mn-lt"/>
                <a:ea typeface="+mn-ea"/>
                <a:cs typeface="+mn-cs"/>
              </a:rPr>
              <a:t>prove</a:t>
            </a:r>
            <a:r>
              <a:rPr lang="es-MX" sz="1200" kern="1200" dirty="0" smtClean="0">
                <a:solidFill>
                  <a:schemeClr val="tx1"/>
                </a:solidFill>
                <a:effectLst/>
                <a:latin typeface="+mn-lt"/>
                <a:ea typeface="+mn-ea"/>
                <a:cs typeface="+mn-cs"/>
              </a:rPr>
              <a:t> </a:t>
            </a:r>
            <a:r>
              <a:rPr lang="es-MX" sz="1200" kern="1200" dirty="0" err="1" smtClean="0">
                <a:solidFill>
                  <a:schemeClr val="tx1"/>
                </a:solidFill>
                <a:effectLst/>
                <a:latin typeface="+mn-lt"/>
                <a:ea typeface="+mn-ea"/>
                <a:cs typeface="+mn-cs"/>
              </a:rPr>
              <a:t>informacion</a:t>
            </a:r>
            <a:r>
              <a:rPr lang="es-MX" sz="1200" kern="1200" dirty="0" smtClean="0">
                <a:solidFill>
                  <a:schemeClr val="tx1"/>
                </a:solidFill>
                <a:effectLst/>
                <a:latin typeface="+mn-lt"/>
                <a:ea typeface="+mn-ea"/>
                <a:cs typeface="+mn-cs"/>
              </a:rPr>
              <a:t> del historial del Sistema, </a:t>
            </a:r>
            <a:r>
              <a:rPr lang="es-MX" sz="1200" kern="1200" dirty="0" err="1" smtClean="0">
                <a:solidFill>
                  <a:schemeClr val="tx1"/>
                </a:solidFill>
                <a:effectLst/>
                <a:latin typeface="+mn-lt"/>
                <a:ea typeface="+mn-ea"/>
                <a:cs typeface="+mn-cs"/>
              </a:rPr>
              <a:t>threat</a:t>
            </a:r>
            <a:r>
              <a:rPr lang="es-MX" sz="1200" kern="1200" dirty="0" smtClean="0">
                <a:solidFill>
                  <a:schemeClr val="tx1"/>
                </a:solidFill>
                <a:effectLst/>
                <a:latin typeface="+mn-lt"/>
                <a:ea typeface="+mn-ea"/>
                <a:cs typeface="+mn-cs"/>
              </a:rPr>
              <a:t> </a:t>
            </a:r>
            <a:r>
              <a:rPr lang="es-MX" sz="1200" kern="1200" dirty="0" err="1" smtClean="0">
                <a:solidFill>
                  <a:schemeClr val="tx1"/>
                </a:solidFill>
                <a:effectLst/>
                <a:latin typeface="+mn-lt"/>
                <a:ea typeface="+mn-ea"/>
                <a:cs typeface="+mn-cs"/>
              </a:rPr>
              <a:t>profile</a:t>
            </a:r>
            <a:r>
              <a:rPr lang="es-MX"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s-MX" sz="1200" b="1" kern="1200" dirty="0" err="1" smtClean="0">
                <a:solidFill>
                  <a:schemeClr val="tx1"/>
                </a:solidFill>
                <a:effectLst/>
                <a:latin typeface="+mn-lt"/>
                <a:ea typeface="+mn-ea"/>
                <a:cs typeface="+mn-cs"/>
              </a:rPr>
              <a:t>Threat</a:t>
            </a:r>
            <a:r>
              <a:rPr lang="es-MX" sz="1200" b="1" kern="1200" dirty="0" smtClean="0">
                <a:solidFill>
                  <a:schemeClr val="tx1"/>
                </a:solidFill>
                <a:effectLst/>
                <a:latin typeface="+mn-lt"/>
                <a:ea typeface="+mn-ea"/>
                <a:cs typeface="+mn-cs"/>
              </a:rPr>
              <a:t> </a:t>
            </a:r>
            <a:r>
              <a:rPr lang="es-MX" sz="1200" b="1" kern="1200" dirty="0" err="1" smtClean="0">
                <a:solidFill>
                  <a:schemeClr val="tx1"/>
                </a:solidFill>
                <a:effectLst/>
                <a:latin typeface="+mn-lt"/>
                <a:ea typeface="+mn-ea"/>
                <a:cs typeface="+mn-cs"/>
              </a:rPr>
              <a:t>Profile</a:t>
            </a:r>
            <a:r>
              <a:rPr lang="es-MX" sz="1200" b="1" kern="1200" dirty="0" smtClean="0">
                <a:solidFill>
                  <a:schemeClr val="tx1"/>
                </a:solidFill>
                <a:effectLst/>
                <a:latin typeface="+mn-lt"/>
                <a:ea typeface="+mn-ea"/>
                <a:cs typeface="+mn-cs"/>
              </a:rPr>
              <a:t>: </a:t>
            </a:r>
            <a:r>
              <a:rPr lang="es-MX" sz="1200" kern="1200" dirty="0" smtClean="0">
                <a:solidFill>
                  <a:schemeClr val="tx1"/>
                </a:solidFill>
                <a:effectLst/>
                <a:latin typeface="+mn-lt"/>
                <a:ea typeface="+mn-ea"/>
                <a:cs typeface="+mn-cs"/>
              </a:rPr>
              <a:t>Es la lista de todas las posibles ataques que un atacante tiene y explica lo que el atacante </a:t>
            </a:r>
            <a:r>
              <a:rPr lang="es-MX" sz="1200" kern="1200" dirty="0" err="1" smtClean="0">
                <a:solidFill>
                  <a:schemeClr val="tx1"/>
                </a:solidFill>
                <a:effectLst/>
                <a:latin typeface="+mn-lt"/>
                <a:ea typeface="+mn-ea"/>
                <a:cs typeface="+mn-cs"/>
              </a:rPr>
              <a:t>podria</a:t>
            </a:r>
            <a:r>
              <a:rPr lang="es-MX" sz="1200" kern="1200" dirty="0" smtClean="0">
                <a:solidFill>
                  <a:schemeClr val="tx1"/>
                </a:solidFill>
                <a:effectLst/>
                <a:latin typeface="+mn-lt"/>
                <a:ea typeface="+mn-ea"/>
                <a:cs typeface="+mn-cs"/>
              </a:rPr>
              <a:t> llegar a hacer con el Sistema o </a:t>
            </a:r>
            <a:r>
              <a:rPr lang="es-MX" sz="1200" kern="1200" dirty="0" err="1" smtClean="0">
                <a:solidFill>
                  <a:schemeClr val="tx1"/>
                </a:solidFill>
                <a:effectLst/>
                <a:latin typeface="+mn-lt"/>
                <a:ea typeface="+mn-ea"/>
                <a:cs typeface="+mn-cs"/>
              </a:rPr>
              <a:t>Assets</a:t>
            </a:r>
            <a:r>
              <a:rPr lang="es-MX"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s-MX" sz="1200" b="1" kern="1200" dirty="0" err="1" smtClean="0">
                <a:solidFill>
                  <a:schemeClr val="tx1"/>
                </a:solidFill>
                <a:effectLst/>
                <a:latin typeface="+mn-lt"/>
                <a:ea typeface="+mn-ea"/>
                <a:cs typeface="+mn-cs"/>
              </a:rPr>
              <a:t>Threat</a:t>
            </a:r>
            <a:r>
              <a:rPr lang="es-MX" sz="1200" b="1" kern="1200" dirty="0" smtClean="0">
                <a:solidFill>
                  <a:schemeClr val="tx1"/>
                </a:solidFill>
                <a:effectLst/>
                <a:latin typeface="+mn-lt"/>
                <a:ea typeface="+mn-ea"/>
                <a:cs typeface="+mn-cs"/>
              </a:rPr>
              <a:t> </a:t>
            </a:r>
            <a:r>
              <a:rPr lang="es-MX" sz="1200" b="1" kern="1200" dirty="0" err="1" smtClean="0">
                <a:solidFill>
                  <a:schemeClr val="tx1"/>
                </a:solidFill>
                <a:effectLst/>
                <a:latin typeface="+mn-lt"/>
                <a:ea typeface="+mn-ea"/>
                <a:cs typeface="+mn-cs"/>
              </a:rPr>
              <a:t>Tree</a:t>
            </a:r>
            <a:r>
              <a:rPr lang="es-MX" sz="1200" kern="1200" dirty="0" smtClean="0">
                <a:solidFill>
                  <a:schemeClr val="tx1"/>
                </a:solidFill>
                <a:effectLst/>
                <a:latin typeface="+mn-lt"/>
                <a:ea typeface="+mn-ea"/>
                <a:cs typeface="+mn-cs"/>
              </a:rPr>
              <a:t>: Describe todos los caminos de ataque en forma de árbol. El </a:t>
            </a:r>
            <a:r>
              <a:rPr lang="es-MX" sz="1200" kern="1200" dirty="0" err="1" smtClean="0">
                <a:solidFill>
                  <a:schemeClr val="tx1"/>
                </a:solidFill>
                <a:effectLst/>
                <a:latin typeface="+mn-lt"/>
                <a:ea typeface="+mn-ea"/>
                <a:cs typeface="+mn-cs"/>
              </a:rPr>
              <a:t>Root</a:t>
            </a:r>
            <a:r>
              <a:rPr lang="es-MX" sz="1200" kern="1200" dirty="0" smtClean="0">
                <a:solidFill>
                  <a:schemeClr val="tx1"/>
                </a:solidFill>
                <a:effectLst/>
                <a:latin typeface="+mn-lt"/>
                <a:ea typeface="+mn-ea"/>
                <a:cs typeface="+mn-cs"/>
              </a:rPr>
              <a:t> es el </a:t>
            </a:r>
            <a:r>
              <a:rPr lang="es-MX" sz="1200" kern="1200" dirty="0" err="1" smtClean="0">
                <a:solidFill>
                  <a:schemeClr val="tx1"/>
                </a:solidFill>
                <a:effectLst/>
                <a:latin typeface="+mn-lt"/>
                <a:ea typeface="+mn-ea"/>
                <a:cs typeface="+mn-cs"/>
              </a:rPr>
              <a:t>Threat</a:t>
            </a:r>
            <a:r>
              <a:rPr lang="es-MX"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s-MX" sz="1200" b="1" kern="1200" dirty="0" err="1" smtClean="0">
                <a:solidFill>
                  <a:schemeClr val="tx1"/>
                </a:solidFill>
                <a:effectLst/>
                <a:latin typeface="+mn-lt"/>
                <a:ea typeface="+mn-ea"/>
                <a:cs typeface="+mn-cs"/>
              </a:rPr>
              <a:t>Entry</a:t>
            </a:r>
            <a:r>
              <a:rPr lang="es-MX" sz="1200" b="1" kern="1200" dirty="0" smtClean="0">
                <a:solidFill>
                  <a:schemeClr val="tx1"/>
                </a:solidFill>
                <a:effectLst/>
                <a:latin typeface="+mn-lt"/>
                <a:ea typeface="+mn-ea"/>
                <a:cs typeface="+mn-cs"/>
              </a:rPr>
              <a:t> </a:t>
            </a:r>
            <a:r>
              <a:rPr lang="es-MX" sz="1200" b="1" kern="1200" dirty="0" err="1" smtClean="0">
                <a:solidFill>
                  <a:schemeClr val="tx1"/>
                </a:solidFill>
                <a:effectLst/>
                <a:latin typeface="+mn-lt"/>
                <a:ea typeface="+mn-ea"/>
                <a:cs typeface="+mn-cs"/>
              </a:rPr>
              <a:t>Points</a:t>
            </a:r>
            <a:r>
              <a:rPr lang="es-MX" sz="1200" b="1" kern="1200" dirty="0" smtClean="0">
                <a:solidFill>
                  <a:schemeClr val="tx1"/>
                </a:solidFill>
                <a:effectLst/>
                <a:latin typeface="+mn-lt"/>
                <a:ea typeface="+mn-ea"/>
                <a:cs typeface="+mn-cs"/>
              </a:rPr>
              <a:t>:</a:t>
            </a:r>
            <a:r>
              <a:rPr lang="es-MX" sz="1200" kern="1200" dirty="0" smtClean="0">
                <a:solidFill>
                  <a:schemeClr val="tx1"/>
                </a:solidFill>
                <a:effectLst/>
                <a:latin typeface="+mn-lt"/>
                <a:ea typeface="+mn-ea"/>
                <a:cs typeface="+mn-cs"/>
              </a:rPr>
              <a:t> Son todas las interfaces que expone el </a:t>
            </a:r>
            <a:r>
              <a:rPr lang="es-MX" sz="1200" kern="1200" dirty="0" err="1" smtClean="0">
                <a:solidFill>
                  <a:schemeClr val="tx1"/>
                </a:solidFill>
                <a:effectLst/>
                <a:latin typeface="+mn-lt"/>
                <a:ea typeface="+mn-ea"/>
                <a:cs typeface="+mn-cs"/>
              </a:rPr>
              <a:t>component</a:t>
            </a:r>
            <a:r>
              <a:rPr lang="es-MX" sz="1200" kern="1200" dirty="0" smtClean="0">
                <a:solidFill>
                  <a:schemeClr val="tx1"/>
                </a:solidFill>
                <a:effectLst/>
                <a:latin typeface="+mn-lt"/>
                <a:ea typeface="+mn-ea"/>
                <a:cs typeface="+mn-cs"/>
              </a:rPr>
              <a:t> con el exterior. Es el punto de entrada o intercambio de datos entre el exterior y el componente.</a:t>
            </a:r>
            <a:endParaRPr lang="en-US" sz="1200" kern="1200" dirty="0" smtClean="0">
              <a:solidFill>
                <a:schemeClr val="tx1"/>
              </a:solidFill>
              <a:effectLst/>
              <a:latin typeface="+mn-lt"/>
              <a:ea typeface="+mn-ea"/>
              <a:cs typeface="+mn-cs"/>
            </a:endParaRPr>
          </a:p>
          <a:p>
            <a:r>
              <a:rPr lang="es-MX" sz="1200" b="1" kern="1200" dirty="0" err="1" smtClean="0">
                <a:solidFill>
                  <a:schemeClr val="tx1"/>
                </a:solidFill>
                <a:effectLst/>
                <a:latin typeface="+mn-lt"/>
                <a:ea typeface="+mn-ea"/>
                <a:cs typeface="+mn-cs"/>
              </a:rPr>
              <a:t>Assets</a:t>
            </a:r>
            <a:r>
              <a:rPr lang="es-MX" sz="1200" b="1" kern="1200" dirty="0" smtClean="0">
                <a:solidFill>
                  <a:schemeClr val="tx1"/>
                </a:solidFill>
                <a:effectLst/>
                <a:latin typeface="+mn-lt"/>
                <a:ea typeface="+mn-ea"/>
                <a:cs typeface="+mn-cs"/>
              </a:rPr>
              <a:t>:</a:t>
            </a:r>
            <a:r>
              <a:rPr lang="es-MX" sz="1200" kern="1200" dirty="0" smtClean="0">
                <a:solidFill>
                  <a:schemeClr val="tx1"/>
                </a:solidFill>
                <a:effectLst/>
                <a:latin typeface="+mn-lt"/>
                <a:ea typeface="+mn-ea"/>
                <a:cs typeface="+mn-cs"/>
              </a:rPr>
              <a:t> Puede ser abstracto o tangible y es algo que el atacante quiere robar, modificar o manipular. Es lo que motiva al atacante a </a:t>
            </a:r>
            <a:r>
              <a:rPr lang="es-MX" sz="1200" kern="1200" dirty="0" err="1" smtClean="0">
                <a:solidFill>
                  <a:schemeClr val="tx1"/>
                </a:solidFill>
                <a:effectLst/>
                <a:latin typeface="+mn-lt"/>
                <a:ea typeface="+mn-ea"/>
                <a:cs typeface="+mn-cs"/>
              </a:rPr>
              <a:t>hackear</a:t>
            </a:r>
            <a:r>
              <a:rPr lang="es-MX" sz="1200" kern="1200" dirty="0" smtClean="0">
                <a:solidFill>
                  <a:schemeClr val="tx1"/>
                </a:solidFill>
                <a:effectLst/>
                <a:latin typeface="+mn-lt"/>
                <a:ea typeface="+mn-ea"/>
                <a:cs typeface="+mn-cs"/>
              </a:rPr>
              <a:t> el sistema.</a:t>
            </a:r>
            <a:endParaRPr lang="en-US" sz="1200" kern="1200" dirty="0" smtClean="0">
              <a:solidFill>
                <a:schemeClr val="tx1"/>
              </a:solidFill>
              <a:effectLst/>
              <a:latin typeface="+mn-lt"/>
              <a:ea typeface="+mn-ea"/>
              <a:cs typeface="+mn-cs"/>
            </a:endParaRPr>
          </a:p>
          <a:p>
            <a:r>
              <a:rPr lang="es-MX" sz="1200" b="1" kern="1200" dirty="0" smtClean="0">
                <a:solidFill>
                  <a:schemeClr val="tx1"/>
                </a:solidFill>
                <a:effectLst/>
                <a:latin typeface="+mn-lt"/>
                <a:ea typeface="+mn-ea"/>
                <a:cs typeface="+mn-cs"/>
              </a:rPr>
              <a:t>Trust </a:t>
            </a:r>
            <a:r>
              <a:rPr lang="es-MX" sz="1200" b="1" kern="1200" dirty="0" err="1" smtClean="0">
                <a:solidFill>
                  <a:schemeClr val="tx1"/>
                </a:solidFill>
                <a:effectLst/>
                <a:latin typeface="+mn-lt"/>
                <a:ea typeface="+mn-ea"/>
                <a:cs typeface="+mn-cs"/>
              </a:rPr>
              <a:t>level</a:t>
            </a:r>
            <a:r>
              <a:rPr lang="es-MX" sz="1200" b="1" kern="1200" dirty="0" smtClean="0">
                <a:solidFill>
                  <a:schemeClr val="tx1"/>
                </a:solidFill>
                <a:effectLst/>
                <a:latin typeface="+mn-lt"/>
                <a:ea typeface="+mn-ea"/>
                <a:cs typeface="+mn-cs"/>
              </a:rPr>
              <a:t>: </a:t>
            </a:r>
            <a:r>
              <a:rPr lang="es-MX" sz="1200" kern="1200" dirty="0" smtClean="0">
                <a:solidFill>
                  <a:schemeClr val="tx1"/>
                </a:solidFill>
                <a:effectLst/>
                <a:latin typeface="+mn-lt"/>
                <a:ea typeface="+mn-ea"/>
                <a:cs typeface="+mn-cs"/>
              </a:rPr>
              <a:t>Son los privilegios o autenticaciones que </a:t>
            </a:r>
            <a:r>
              <a:rPr lang="es-MX" sz="1200" kern="1200" dirty="0" err="1" smtClean="0">
                <a:solidFill>
                  <a:schemeClr val="tx1"/>
                </a:solidFill>
                <a:effectLst/>
                <a:latin typeface="+mn-lt"/>
                <a:ea typeface="+mn-ea"/>
                <a:cs typeface="+mn-cs"/>
              </a:rPr>
              <a:t>require</a:t>
            </a:r>
            <a:r>
              <a:rPr lang="es-MX" sz="1200" kern="1200" dirty="0" smtClean="0">
                <a:solidFill>
                  <a:schemeClr val="tx1"/>
                </a:solidFill>
                <a:effectLst/>
                <a:latin typeface="+mn-lt"/>
                <a:ea typeface="+mn-ea"/>
                <a:cs typeface="+mn-cs"/>
              </a:rPr>
              <a:t> un </a:t>
            </a:r>
            <a:r>
              <a:rPr lang="es-MX" sz="1200" kern="1200" dirty="0" err="1" smtClean="0">
                <a:solidFill>
                  <a:schemeClr val="tx1"/>
                </a:solidFill>
                <a:effectLst/>
                <a:latin typeface="+mn-lt"/>
                <a:ea typeface="+mn-ea"/>
                <a:cs typeface="+mn-cs"/>
              </a:rPr>
              <a:t>component</a:t>
            </a:r>
            <a:r>
              <a:rPr lang="es-MX" sz="1200" kern="1200" dirty="0" smtClean="0">
                <a:solidFill>
                  <a:schemeClr val="tx1"/>
                </a:solidFill>
                <a:effectLst/>
                <a:latin typeface="+mn-lt"/>
                <a:ea typeface="+mn-ea"/>
                <a:cs typeface="+mn-cs"/>
              </a:rPr>
              <a:t> externo para usar una Interfaz como </a:t>
            </a:r>
            <a:r>
              <a:rPr lang="es-MX" sz="1200" kern="1200" dirty="0" err="1" smtClean="0">
                <a:solidFill>
                  <a:schemeClr val="tx1"/>
                </a:solidFill>
                <a:effectLst/>
                <a:latin typeface="+mn-lt"/>
                <a:ea typeface="+mn-ea"/>
                <a:cs typeface="+mn-cs"/>
              </a:rPr>
              <a:t>Entry</a:t>
            </a:r>
            <a:r>
              <a:rPr lang="es-MX" sz="1200" kern="1200" dirty="0" smtClean="0">
                <a:solidFill>
                  <a:schemeClr val="tx1"/>
                </a:solidFill>
                <a:effectLst/>
                <a:latin typeface="+mn-lt"/>
                <a:ea typeface="+mn-ea"/>
                <a:cs typeface="+mn-cs"/>
              </a:rPr>
              <a:t> </a:t>
            </a:r>
            <a:r>
              <a:rPr lang="es-MX" sz="1200" kern="1200" dirty="0" err="1" smtClean="0">
                <a:solidFill>
                  <a:schemeClr val="tx1"/>
                </a:solidFill>
                <a:effectLst/>
                <a:latin typeface="+mn-lt"/>
                <a:ea typeface="+mn-ea"/>
                <a:cs typeface="+mn-cs"/>
              </a:rPr>
              <a:t>Points</a:t>
            </a:r>
            <a:r>
              <a:rPr lang="es-MX"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s-MX" sz="1200" b="1" kern="1200" dirty="0" smtClean="0">
                <a:solidFill>
                  <a:schemeClr val="tx1"/>
                </a:solidFill>
                <a:effectLst/>
                <a:latin typeface="+mn-lt"/>
                <a:ea typeface="+mn-ea"/>
                <a:cs typeface="+mn-cs"/>
              </a:rPr>
              <a:t>Use </a:t>
            </a:r>
            <a:r>
              <a:rPr lang="es-MX" sz="1200" b="1" kern="1200" dirty="0" err="1" smtClean="0">
                <a:solidFill>
                  <a:schemeClr val="tx1"/>
                </a:solidFill>
                <a:effectLst/>
                <a:latin typeface="+mn-lt"/>
                <a:ea typeface="+mn-ea"/>
                <a:cs typeface="+mn-cs"/>
              </a:rPr>
              <a:t>Scenario</a:t>
            </a:r>
            <a:r>
              <a:rPr lang="es-MX" sz="1200" b="1" kern="1200" dirty="0" smtClean="0">
                <a:solidFill>
                  <a:schemeClr val="tx1"/>
                </a:solidFill>
                <a:effectLst/>
                <a:latin typeface="+mn-lt"/>
                <a:ea typeface="+mn-ea"/>
                <a:cs typeface="+mn-cs"/>
              </a:rPr>
              <a:t>: </a:t>
            </a:r>
            <a:r>
              <a:rPr lang="es-MX" sz="1200" kern="1200" dirty="0" smtClean="0">
                <a:solidFill>
                  <a:schemeClr val="tx1"/>
                </a:solidFill>
                <a:effectLst/>
                <a:latin typeface="+mn-lt"/>
                <a:ea typeface="+mn-ea"/>
                <a:cs typeface="+mn-cs"/>
              </a:rPr>
              <a:t>Como se pretende o no se pretende usar el Sistema.</a:t>
            </a:r>
            <a:endParaRPr lang="en-US" sz="1200" kern="1200" dirty="0" smtClean="0">
              <a:solidFill>
                <a:schemeClr val="tx1"/>
              </a:solidFill>
              <a:effectLst/>
              <a:latin typeface="+mn-lt"/>
              <a:ea typeface="+mn-ea"/>
              <a:cs typeface="+mn-cs"/>
            </a:endParaRPr>
          </a:p>
          <a:p>
            <a:r>
              <a:rPr lang="es-MX" sz="1200" b="1" kern="1200" dirty="0" err="1" smtClean="0">
                <a:solidFill>
                  <a:schemeClr val="tx1"/>
                </a:solidFill>
                <a:effectLst/>
                <a:latin typeface="+mn-lt"/>
                <a:ea typeface="+mn-ea"/>
                <a:cs typeface="+mn-cs"/>
              </a:rPr>
              <a:t>Vulnerability</a:t>
            </a:r>
            <a:r>
              <a:rPr lang="es-MX" sz="1200" b="1" kern="1200" dirty="0" smtClean="0">
                <a:solidFill>
                  <a:schemeClr val="tx1"/>
                </a:solidFill>
                <a:effectLst/>
                <a:latin typeface="+mn-lt"/>
                <a:ea typeface="+mn-ea"/>
                <a:cs typeface="+mn-cs"/>
              </a:rPr>
              <a:t>: </a:t>
            </a:r>
            <a:r>
              <a:rPr lang="es-MX" sz="1200" kern="1200" dirty="0" smtClean="0">
                <a:solidFill>
                  <a:schemeClr val="tx1"/>
                </a:solidFill>
                <a:effectLst/>
                <a:latin typeface="+mn-lt"/>
                <a:ea typeface="+mn-ea"/>
                <a:cs typeface="+mn-cs"/>
              </a:rPr>
              <a:t>Es una falla en la seguridad del Sistema que permite al atacante </a:t>
            </a:r>
            <a:r>
              <a:rPr lang="es-MX" sz="1200" kern="1200" dirty="0" err="1" smtClean="0">
                <a:solidFill>
                  <a:schemeClr val="tx1"/>
                </a:solidFill>
                <a:effectLst/>
                <a:latin typeface="+mn-lt"/>
                <a:ea typeface="+mn-ea"/>
                <a:cs typeface="+mn-cs"/>
              </a:rPr>
              <a:t>realizer</a:t>
            </a:r>
            <a:r>
              <a:rPr lang="es-MX" sz="1200" kern="1200" dirty="0" smtClean="0">
                <a:solidFill>
                  <a:schemeClr val="tx1"/>
                </a:solidFill>
                <a:effectLst/>
                <a:latin typeface="+mn-lt"/>
                <a:ea typeface="+mn-ea"/>
                <a:cs typeface="+mn-cs"/>
              </a:rPr>
              <a:t> su ataque (</a:t>
            </a:r>
            <a:r>
              <a:rPr lang="es-MX" sz="1200" kern="1200" dirty="0" err="1" smtClean="0">
                <a:solidFill>
                  <a:schemeClr val="tx1"/>
                </a:solidFill>
                <a:effectLst/>
                <a:latin typeface="+mn-lt"/>
                <a:ea typeface="+mn-ea"/>
                <a:cs typeface="+mn-cs"/>
              </a:rPr>
              <a:t>Threat</a:t>
            </a:r>
            <a:r>
              <a:rPr lang="es-MX"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C76F885-7C05-4E75-9BB4-C950E22DB424}" type="slidenum">
              <a:rPr lang="en-US" smtClean="0"/>
              <a:t>8</a:t>
            </a:fld>
            <a:endParaRPr lang="en-US"/>
          </a:p>
        </p:txBody>
      </p:sp>
    </p:spTree>
    <p:extLst>
      <p:ext uri="{BB962C8B-B14F-4D97-AF65-F5344CB8AC3E}">
        <p14:creationId xmlns:p14="http://schemas.microsoft.com/office/powerpoint/2010/main" val="199627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Assets</a:t>
            </a:r>
            <a:r>
              <a:rPr lang="en-US" baseline="0" dirty="0" smtClean="0"/>
              <a:t> </a:t>
            </a:r>
            <a:r>
              <a:rPr lang="en-US" baseline="0" dirty="0" err="1" smtClean="0"/>
              <a:t>fisicos</a:t>
            </a:r>
            <a:endParaRPr lang="en-US" baseline="0" dirty="0" smtClean="0"/>
          </a:p>
          <a:p>
            <a:r>
              <a:rPr lang="en-US" baseline="0" dirty="0" smtClean="0"/>
              <a:t>- la </a:t>
            </a:r>
            <a:r>
              <a:rPr lang="en-US" baseline="0" dirty="0" err="1" smtClean="0"/>
              <a:t>informacion</a:t>
            </a:r>
            <a:r>
              <a:rPr lang="en-US" baseline="0" dirty="0" smtClean="0"/>
              <a:t> en </a:t>
            </a:r>
            <a:r>
              <a:rPr lang="en-US" baseline="0" dirty="0" err="1" smtClean="0"/>
              <a:t>las</a:t>
            </a:r>
            <a:r>
              <a:rPr lang="en-US" baseline="0" dirty="0" smtClean="0"/>
              <a:t> </a:t>
            </a:r>
            <a:r>
              <a:rPr lang="en-US" baseline="0" dirty="0" err="1" smtClean="0"/>
              <a:t>computadoras</a:t>
            </a:r>
            <a:endParaRPr lang="en-US" baseline="0" dirty="0" smtClean="0"/>
          </a:p>
          <a:p>
            <a:endParaRPr lang="en-US" baseline="0" dirty="0" smtClean="0"/>
          </a:p>
          <a:p>
            <a:r>
              <a:rPr lang="en-US" baseline="0" dirty="0" smtClean="0"/>
              <a:t>Assets </a:t>
            </a:r>
            <a:r>
              <a:rPr lang="en-US" baseline="0" dirty="0" err="1" smtClean="0"/>
              <a:t>abstractos</a:t>
            </a:r>
            <a:r>
              <a:rPr lang="en-US" baseline="0" dirty="0" smtClean="0"/>
              <a:t>: </a:t>
            </a:r>
          </a:p>
          <a:p>
            <a:r>
              <a:rPr lang="en-US" baseline="0" dirty="0" smtClean="0"/>
              <a:t>- La </a:t>
            </a:r>
            <a:r>
              <a:rPr lang="en-US" baseline="0" dirty="0" err="1" smtClean="0"/>
              <a:t>seguridad</a:t>
            </a:r>
            <a:r>
              <a:rPr lang="en-US" baseline="0" dirty="0" smtClean="0"/>
              <a:t> de los </a:t>
            </a:r>
            <a:r>
              <a:rPr lang="en-US" baseline="0" dirty="0" err="1" smtClean="0"/>
              <a:t>empleados</a:t>
            </a:r>
            <a:r>
              <a:rPr lang="en-US" baseline="0" dirty="0" smtClean="0"/>
              <a:t> </a:t>
            </a:r>
            <a:r>
              <a:rPr lang="en-US" baseline="0" dirty="0" err="1" smtClean="0"/>
              <a:t>que</a:t>
            </a:r>
            <a:r>
              <a:rPr lang="en-US" baseline="0" dirty="0" smtClean="0"/>
              <a:t> </a:t>
            </a:r>
            <a:r>
              <a:rPr lang="en-US" baseline="0" dirty="0" err="1" smtClean="0"/>
              <a:t>trabajan</a:t>
            </a:r>
            <a:r>
              <a:rPr lang="en-US" baseline="0" dirty="0" smtClean="0"/>
              <a:t> </a:t>
            </a:r>
            <a:r>
              <a:rPr lang="en-US" baseline="0" dirty="0" err="1" smtClean="0"/>
              <a:t>ahi</a:t>
            </a:r>
            <a:endParaRPr lang="en-US" baseline="0" dirty="0" smtClean="0"/>
          </a:p>
          <a:p>
            <a:pPr marL="171450" indent="-171450">
              <a:buFontTx/>
              <a:buChar char="-"/>
            </a:pPr>
            <a:r>
              <a:rPr lang="en-US" dirty="0" smtClean="0"/>
              <a:t>La </a:t>
            </a:r>
            <a:r>
              <a:rPr lang="en-US" dirty="0" err="1" smtClean="0"/>
              <a:t>reputacion</a:t>
            </a:r>
            <a:r>
              <a:rPr lang="en-US" dirty="0" smtClean="0"/>
              <a:t> de la </a:t>
            </a:r>
            <a:r>
              <a:rPr lang="en-US" dirty="0" err="1" smtClean="0"/>
              <a:t>compania</a:t>
            </a:r>
            <a:endParaRPr lang="en-US" dirty="0" smtClean="0"/>
          </a:p>
          <a:p>
            <a:pPr marL="171450" indent="-171450">
              <a:buFontTx/>
              <a:buChar char="-"/>
            </a:pPr>
            <a:r>
              <a:rPr lang="en-US" dirty="0" smtClean="0"/>
              <a:t>La</a:t>
            </a:r>
            <a:r>
              <a:rPr lang="en-US" baseline="0" dirty="0" smtClean="0"/>
              <a:t> </a:t>
            </a:r>
            <a:r>
              <a:rPr lang="en-US" baseline="0" dirty="0" err="1" smtClean="0"/>
              <a:t>disponibilidad</a:t>
            </a:r>
            <a:r>
              <a:rPr lang="en-US" baseline="0" dirty="0" smtClean="0"/>
              <a:t> de los </a:t>
            </a:r>
            <a:r>
              <a:rPr lang="en-US" baseline="0" dirty="0" err="1" smtClean="0"/>
              <a:t>recursos</a:t>
            </a:r>
            <a:r>
              <a:rPr lang="en-US" baseline="0" dirty="0" smtClean="0"/>
              <a:t> (</a:t>
            </a:r>
            <a:r>
              <a:rPr lang="en-US" baseline="0" dirty="0" err="1" smtClean="0"/>
              <a:t>que</a:t>
            </a:r>
            <a:r>
              <a:rPr lang="en-US" baseline="0" dirty="0" smtClean="0"/>
              <a:t> </a:t>
            </a:r>
            <a:r>
              <a:rPr lang="en-US" baseline="0" dirty="0" err="1" smtClean="0"/>
              <a:t>funcione</a:t>
            </a:r>
            <a:r>
              <a:rPr lang="en-US" baseline="0" dirty="0" smtClean="0"/>
              <a:t> la red)</a:t>
            </a:r>
            <a:endParaRPr lang="en-US" dirty="0"/>
          </a:p>
        </p:txBody>
      </p:sp>
      <p:sp>
        <p:nvSpPr>
          <p:cNvPr id="4" name="Slide Number Placeholder 3"/>
          <p:cNvSpPr>
            <a:spLocks noGrp="1"/>
          </p:cNvSpPr>
          <p:nvPr>
            <p:ph type="sldNum" sz="quarter" idx="10"/>
          </p:nvPr>
        </p:nvSpPr>
        <p:spPr/>
        <p:txBody>
          <a:bodyPr/>
          <a:lstStyle/>
          <a:p>
            <a:fld id="{0C76F885-7C05-4E75-9BB4-C950E22DB424}" type="slidenum">
              <a:rPr lang="en-US" smtClean="0"/>
              <a:t>10</a:t>
            </a:fld>
            <a:endParaRPr lang="en-US"/>
          </a:p>
        </p:txBody>
      </p:sp>
    </p:spTree>
    <p:extLst>
      <p:ext uri="{BB962C8B-B14F-4D97-AF65-F5344CB8AC3E}">
        <p14:creationId xmlns:p14="http://schemas.microsoft.com/office/powerpoint/2010/main" val="426719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Design</a:t>
            </a:r>
            <a:endParaRPr lang="en-US" dirty="0" smtClean="0"/>
          </a:p>
          <a:p>
            <a:r>
              <a:rPr lang="en-US" dirty="0" smtClean="0"/>
              <a:t>High-Level Threat</a:t>
            </a:r>
            <a:r>
              <a:rPr lang="en-US" baseline="0" dirty="0" smtClean="0"/>
              <a:t> Modeling </a:t>
            </a:r>
          </a:p>
          <a:p>
            <a:r>
              <a:rPr lang="en-US" baseline="0" dirty="0" smtClean="0"/>
              <a:t>Implementation</a:t>
            </a:r>
          </a:p>
          <a:p>
            <a:r>
              <a:rPr lang="en-US" baseline="0" dirty="0" smtClean="0"/>
              <a:t>Feature Threat Modeling</a:t>
            </a:r>
          </a:p>
          <a:p>
            <a:r>
              <a:rPr lang="en-US" baseline="0" dirty="0" smtClean="0"/>
              <a:t>Pen-Testing</a:t>
            </a:r>
            <a:endParaRPr lang="en-US" dirty="0" smtClean="0"/>
          </a:p>
        </p:txBody>
      </p:sp>
      <p:sp>
        <p:nvSpPr>
          <p:cNvPr id="4" name="Slide Number Placeholder 3"/>
          <p:cNvSpPr>
            <a:spLocks noGrp="1"/>
          </p:cNvSpPr>
          <p:nvPr>
            <p:ph type="sldNum" sz="quarter" idx="10"/>
          </p:nvPr>
        </p:nvSpPr>
        <p:spPr/>
        <p:txBody>
          <a:bodyPr/>
          <a:lstStyle/>
          <a:p>
            <a:fld id="{0C76F885-7C05-4E75-9BB4-C950E22DB424}" type="slidenum">
              <a:rPr lang="en-US" smtClean="0"/>
              <a:t>13</a:t>
            </a:fld>
            <a:endParaRPr lang="en-US"/>
          </a:p>
        </p:txBody>
      </p:sp>
    </p:spTree>
    <p:extLst>
      <p:ext uri="{BB962C8B-B14F-4D97-AF65-F5344CB8AC3E}">
        <p14:creationId xmlns:p14="http://schemas.microsoft.com/office/powerpoint/2010/main" val="176281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Attack Trees are conceptual diagrams showing how an asset, or target, might be attacked</a:t>
            </a:r>
            <a:endParaRPr lang="en-US" dirty="0"/>
          </a:p>
        </p:txBody>
      </p:sp>
      <p:sp>
        <p:nvSpPr>
          <p:cNvPr id="4" name="Slide Number Placeholder 3"/>
          <p:cNvSpPr>
            <a:spLocks noGrp="1"/>
          </p:cNvSpPr>
          <p:nvPr>
            <p:ph type="sldNum" sz="quarter" idx="10"/>
          </p:nvPr>
        </p:nvSpPr>
        <p:spPr/>
        <p:txBody>
          <a:bodyPr/>
          <a:lstStyle/>
          <a:p>
            <a:fld id="{0C76F885-7C05-4E75-9BB4-C950E22DB424}" type="slidenum">
              <a:rPr lang="en-US" smtClean="0"/>
              <a:t>14</a:t>
            </a:fld>
            <a:endParaRPr lang="en-US"/>
          </a:p>
        </p:txBody>
      </p:sp>
    </p:spTree>
    <p:extLst>
      <p:ext uri="{BB962C8B-B14F-4D97-AF65-F5344CB8AC3E}">
        <p14:creationId xmlns:p14="http://schemas.microsoft.com/office/powerpoint/2010/main" val="1816016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When it comes to measuring and raking the threats risk level, DREAD, the acronym for the following points, is a great technique provided by Microsoft for this purpose.</a:t>
            </a:r>
          </a:p>
          <a:p>
            <a:pPr fontAlgn="base"/>
            <a:endParaRPr lang="en-US" sz="1200" b="1" i="1" kern="1200" dirty="0" smtClean="0">
              <a:solidFill>
                <a:schemeClr val="tx1"/>
              </a:solidFill>
              <a:effectLst/>
              <a:latin typeface="+mn-lt"/>
              <a:ea typeface="+mn-ea"/>
              <a:cs typeface="+mn-cs"/>
            </a:endParaRPr>
          </a:p>
          <a:p>
            <a:pPr fontAlgn="base"/>
            <a:r>
              <a:rPr lang="en-US" sz="1200" b="1" i="1" kern="1200" dirty="0" smtClean="0">
                <a:solidFill>
                  <a:schemeClr val="tx1"/>
                </a:solidFill>
                <a:effectLst/>
                <a:latin typeface="+mn-lt"/>
                <a:ea typeface="+mn-ea"/>
                <a:cs typeface="+mn-cs"/>
              </a:rPr>
              <a:t>Damage potential</a:t>
            </a:r>
            <a:r>
              <a:rPr lang="en-US" sz="1200" b="0" i="0" kern="1200" dirty="0" smtClean="0">
                <a:solidFill>
                  <a:schemeClr val="tx1"/>
                </a:solidFill>
                <a:effectLst/>
                <a:latin typeface="+mn-lt"/>
                <a:ea typeface="+mn-ea"/>
                <a:cs typeface="+mn-cs"/>
              </a:rPr>
              <a:t>: how much damage can this threat do to our system?</a:t>
            </a:r>
          </a:p>
          <a:p>
            <a:pPr fontAlgn="base"/>
            <a:r>
              <a:rPr lang="en-US" sz="1200" b="1" i="1" kern="1200" dirty="0" smtClean="0">
                <a:solidFill>
                  <a:schemeClr val="tx1"/>
                </a:solidFill>
                <a:effectLst/>
                <a:latin typeface="+mn-lt"/>
                <a:ea typeface="+mn-ea"/>
                <a:cs typeface="+mn-cs"/>
              </a:rPr>
              <a:t>Reproducibility</a:t>
            </a:r>
            <a:r>
              <a:rPr lang="en-US" sz="1200" b="0" i="0" kern="1200" dirty="0" smtClean="0">
                <a:solidFill>
                  <a:schemeClr val="tx1"/>
                </a:solidFill>
                <a:effectLst/>
                <a:latin typeface="+mn-lt"/>
                <a:ea typeface="+mn-ea"/>
                <a:cs typeface="+mn-cs"/>
              </a:rPr>
              <a:t>: is it easy to be reproduced?</a:t>
            </a:r>
          </a:p>
          <a:p>
            <a:pPr fontAlgn="base"/>
            <a:r>
              <a:rPr lang="en-US" sz="1200" b="1" i="1" kern="1200" dirty="0" smtClean="0">
                <a:solidFill>
                  <a:schemeClr val="tx1"/>
                </a:solidFill>
                <a:effectLst/>
                <a:latin typeface="+mn-lt"/>
                <a:ea typeface="+mn-ea"/>
                <a:cs typeface="+mn-cs"/>
              </a:rPr>
              <a:t>Exploitability</a:t>
            </a:r>
            <a:r>
              <a:rPr lang="en-US" sz="1200" b="0" i="0" kern="1200" dirty="0" smtClean="0">
                <a:solidFill>
                  <a:schemeClr val="tx1"/>
                </a:solidFill>
                <a:effectLst/>
                <a:latin typeface="+mn-lt"/>
                <a:ea typeface="+mn-ea"/>
                <a:cs typeface="+mn-cs"/>
              </a:rPr>
              <a:t>: how much effort and experience does it require to be exploited?</a:t>
            </a:r>
          </a:p>
          <a:p>
            <a:pPr fontAlgn="base"/>
            <a:r>
              <a:rPr lang="en-US" sz="1200" b="1" i="1" kern="1200" dirty="0" smtClean="0">
                <a:solidFill>
                  <a:schemeClr val="tx1"/>
                </a:solidFill>
                <a:effectLst/>
                <a:latin typeface="+mn-lt"/>
                <a:ea typeface="+mn-ea"/>
                <a:cs typeface="+mn-cs"/>
              </a:rPr>
              <a:t>Affected users</a:t>
            </a:r>
            <a:r>
              <a:rPr lang="en-US" sz="1200" b="0" i="0" kern="1200" dirty="0" smtClean="0">
                <a:solidFill>
                  <a:schemeClr val="tx1"/>
                </a:solidFill>
                <a:effectLst/>
                <a:latin typeface="+mn-lt"/>
                <a:ea typeface="+mn-ea"/>
                <a:cs typeface="+mn-cs"/>
              </a:rPr>
              <a:t>: in case the threat became an attack, how many users can be affected?</a:t>
            </a:r>
          </a:p>
          <a:p>
            <a:pPr fontAlgn="base"/>
            <a:r>
              <a:rPr lang="en-US" sz="1200" b="1" i="1" kern="1200" dirty="0" smtClean="0">
                <a:solidFill>
                  <a:schemeClr val="tx1"/>
                </a:solidFill>
                <a:effectLst/>
                <a:latin typeface="+mn-lt"/>
                <a:ea typeface="+mn-ea"/>
                <a:cs typeface="+mn-cs"/>
              </a:rPr>
              <a:t>Discoverability</a:t>
            </a:r>
            <a:r>
              <a:rPr lang="en-US" sz="1200" b="0" i="0" kern="1200" dirty="0" smtClean="0">
                <a:solidFill>
                  <a:schemeClr val="tx1"/>
                </a:solidFill>
                <a:effectLst/>
                <a:latin typeface="+mn-lt"/>
                <a:ea typeface="+mn-ea"/>
                <a:cs typeface="+mn-cs"/>
              </a:rPr>
              <a:t>: As </a:t>
            </a:r>
            <a:r>
              <a:rPr lang="en-US" sz="1200" b="0" i="1" kern="1200" dirty="0" smtClean="0">
                <a:solidFill>
                  <a:schemeClr val="tx1"/>
                </a:solidFill>
                <a:effectLst/>
                <a:latin typeface="+mn-lt"/>
                <a:ea typeface="+mn-ea"/>
                <a:cs typeface="+mn-cs"/>
              </a:rPr>
              <a:t>Howard</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LeBlanc</a:t>
            </a:r>
            <a:r>
              <a:rPr lang="en-US" sz="1200" b="0" i="0" kern="1200" dirty="0" smtClean="0">
                <a:solidFill>
                  <a:schemeClr val="tx1"/>
                </a:solidFill>
                <a:effectLst/>
                <a:latin typeface="+mn-lt"/>
                <a:ea typeface="+mn-ea"/>
                <a:cs typeface="+mn-cs"/>
              </a:rPr>
              <a:t> said in their Book “</a:t>
            </a:r>
            <a:r>
              <a:rPr lang="en-US" sz="1200" b="0" i="0" u="none" strike="noStrike" kern="1200" dirty="0" smtClean="0">
                <a:solidFill>
                  <a:schemeClr val="tx1"/>
                </a:solidFill>
                <a:effectLst/>
                <a:latin typeface="+mn-lt"/>
                <a:ea typeface="+mn-ea"/>
                <a:cs typeface="+mn-cs"/>
                <a:hlinkClick r:id="rId3" tooltip="Writing Secure Code, Second Edition"/>
              </a:rPr>
              <a:t>Writing Secure Code</a:t>
            </a:r>
            <a:r>
              <a:rPr lang="en-US" sz="1200" b="0" i="0" kern="1200" dirty="0" smtClean="0">
                <a:solidFill>
                  <a:schemeClr val="tx1"/>
                </a:solidFill>
                <a:effectLst/>
                <a:latin typeface="+mn-lt"/>
                <a:ea typeface="+mn-ea"/>
                <a:cs typeface="+mn-cs"/>
              </a:rPr>
              <a:t>“, it is good to assume that all threats are discoverable to some extent, therefore we can rank them to the highest metric.</a:t>
            </a:r>
          </a:p>
          <a:p>
            <a:pPr fontAlgn="base"/>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So basically we rank the threat level based on DREAD on a scale of ’0′ to ’10′ where greater the number is, greater the threat. Better</a:t>
            </a:r>
            <a:r>
              <a:rPr lang="en-US" sz="1200" b="0" i="0" kern="1200" baseline="0" dirty="0" smtClean="0">
                <a:solidFill>
                  <a:schemeClr val="tx1"/>
                </a:solidFill>
                <a:effectLst/>
                <a:latin typeface="+mn-lt"/>
                <a:ea typeface="+mn-ea"/>
                <a:cs typeface="+mn-cs"/>
              </a:rPr>
              <a:t> user 0 - 3</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Finally we can calculate the value of the Risk(DREAD) by averaging the values like </a:t>
            </a:r>
            <a:r>
              <a:rPr lang="en-US" sz="1200" b="0" i="0" kern="1200" dirty="0" err="1" smtClean="0">
                <a:solidFill>
                  <a:schemeClr val="tx1"/>
                </a:solidFill>
                <a:effectLst/>
                <a:latin typeface="+mn-lt"/>
                <a:ea typeface="+mn-ea"/>
                <a:cs typeface="+mn-cs"/>
              </a:rPr>
              <a:t>so:</a:t>
            </a:r>
            <a:r>
              <a:rPr lang="en-US" sz="1200" b="1" i="1" kern="1200" dirty="0" err="1" smtClean="0">
                <a:solidFill>
                  <a:schemeClr val="tx1"/>
                </a:solidFill>
                <a:effectLst/>
                <a:latin typeface="+mn-lt"/>
                <a:ea typeface="+mn-ea"/>
                <a:cs typeface="+mn-cs"/>
              </a:rPr>
              <a:t>Risk</a:t>
            </a:r>
            <a:r>
              <a:rPr lang="en-US" sz="1200" b="1" i="1" kern="1200" dirty="0" smtClean="0">
                <a:solidFill>
                  <a:schemeClr val="tx1"/>
                </a:solidFill>
                <a:effectLst/>
                <a:latin typeface="+mn-lt"/>
                <a:ea typeface="+mn-ea"/>
                <a:cs typeface="+mn-cs"/>
              </a:rPr>
              <a:t> = (D + R + E + A + D) / 5</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C76F885-7C05-4E75-9BB4-C950E22DB424}" type="slidenum">
              <a:rPr lang="en-US" smtClean="0"/>
              <a:t>15</a:t>
            </a:fld>
            <a:endParaRPr lang="en-US"/>
          </a:p>
        </p:txBody>
      </p:sp>
    </p:spTree>
    <p:extLst>
      <p:ext uri="{BB962C8B-B14F-4D97-AF65-F5344CB8AC3E}">
        <p14:creationId xmlns:p14="http://schemas.microsoft.com/office/powerpoint/2010/main" val="1055677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2" Type="http://schemas.openxmlformats.org/officeDocument/2006/relationships/slideMaster" Target="../slideMasters/slideMaster21.xml"/><Relationship Id="rId1" Type="http://schemas.openxmlformats.org/officeDocument/2006/relationships/themeOverride" Target="../theme/themeOverride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2.xml.rels><?xml version="1.0" encoding="UTF-8" standalone="yes"?>
<Relationships xmlns="http://schemas.openxmlformats.org/package/2006/relationships"><Relationship Id="rId2" Type="http://schemas.openxmlformats.org/officeDocument/2006/relationships/slideMaster" Target="../slideMasters/slideMaster22.xml"/><Relationship Id="rId1" Type="http://schemas.openxmlformats.org/officeDocument/2006/relationships/themeOverride" Target="../theme/themeOverride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Option 1">
    <p:spTree>
      <p:nvGrpSpPr>
        <p:cNvPr id="1" name=""/>
        <p:cNvGrpSpPr/>
        <p:nvPr/>
      </p:nvGrpSpPr>
      <p:grpSpPr>
        <a:xfrm>
          <a:off x="0" y="0"/>
          <a:ext cx="0" cy="0"/>
          <a:chOff x="0" y="0"/>
          <a:chExt cx="0" cy="0"/>
        </a:xfrm>
      </p:grpSpPr>
      <p:pic>
        <p:nvPicPr>
          <p:cNvPr id="6" name="Picture 5" descr="PPTCovers-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678707"/>
            <a:ext cx="8269500" cy="3822320"/>
          </a:xfrm>
          <a:prstGeom prst="rect">
            <a:avLst/>
          </a:prstGeom>
        </p:spPr>
      </p:pic>
      <p:sp>
        <p:nvSpPr>
          <p:cNvPr id="12" name="Text Box 5"/>
          <p:cNvSpPr txBox="1">
            <a:spLocks noChangeArrowheads="1"/>
          </p:cNvSpPr>
          <p:nvPr/>
        </p:nvSpPr>
        <p:spPr bwMode="auto">
          <a:xfrm>
            <a:off x="67595" y="6734894"/>
            <a:ext cx="2890838" cy="107722"/>
          </a:xfrm>
          <a:prstGeom prst="rect">
            <a:avLst/>
          </a:prstGeom>
          <a:noFill/>
          <a:ln w="50800" algn="ctr">
            <a:noFill/>
            <a:miter lim="800000"/>
            <a:headEnd type="none" w="sm" len="sm"/>
            <a:tailEnd type="none" w="sm" len="sm"/>
          </a:ln>
          <a:effectLst/>
        </p:spPr>
        <p:txBody>
          <a:bodyPr wrap="square" lIns="0" tIns="0" rIns="0" bIns="0">
            <a:spAutoFit/>
          </a:bodyPr>
          <a:lstStyle/>
          <a:p>
            <a:pPr marL="0" marR="0" indent="0" algn="l" defTabSz="768115" rtl="0" eaLnBrk="0" fontAlgn="base" latinLnBrk="0" hangingPunct="0">
              <a:lnSpc>
                <a:spcPct val="100000"/>
              </a:lnSpc>
              <a:spcBef>
                <a:spcPct val="50000"/>
              </a:spcBef>
              <a:spcAft>
                <a:spcPct val="0"/>
              </a:spcAft>
              <a:buClrTx/>
              <a:buSzTx/>
              <a:buFontTx/>
              <a:buNone/>
              <a:tabLst/>
              <a:defRPr/>
            </a:pPr>
            <a:r>
              <a:rPr lang="en-US" sz="700" b="0" i="0" dirty="0" smtClean="0">
                <a:solidFill>
                  <a:schemeClr val="tx2"/>
                </a:solidFill>
                <a:latin typeface="+mn-lt"/>
                <a:cs typeface="Neo Sans Intel"/>
              </a:rPr>
              <a:t>INTEL CONFIDENTIAL</a:t>
            </a:r>
            <a:r>
              <a:rPr lang="en-US" sz="700" b="0" i="0" kern="1200" baseline="0" dirty="0" smtClean="0">
                <a:solidFill>
                  <a:schemeClr val="tx2"/>
                </a:solidFill>
                <a:latin typeface="+mn-lt"/>
                <a:ea typeface="+mn-ea"/>
                <a:cs typeface="Neo Sans Intel"/>
              </a:rPr>
              <a:t> – </a:t>
            </a:r>
            <a:r>
              <a:rPr lang="en-US" sz="700" b="0" i="0" kern="1200" dirty="0" smtClean="0">
                <a:solidFill>
                  <a:schemeClr val="tx2"/>
                </a:solidFill>
                <a:latin typeface="+mn-lt"/>
                <a:ea typeface="+mn-ea"/>
                <a:cs typeface="Neo Sans Intel"/>
              </a:rPr>
              <a:t>FOR INTERNAL USE ONLY</a:t>
            </a:r>
          </a:p>
        </p:txBody>
      </p:sp>
      <p:sp>
        <p:nvSpPr>
          <p:cNvPr id="48131" name="Rectangle 3"/>
          <p:cNvSpPr>
            <a:spLocks noGrp="1" noChangeArrowheads="1"/>
          </p:cNvSpPr>
          <p:nvPr>
            <p:ph type="ctrTitle"/>
          </p:nvPr>
        </p:nvSpPr>
        <p:spPr>
          <a:xfrm>
            <a:off x="511633" y="2332615"/>
            <a:ext cx="6020027" cy="1169551"/>
          </a:xfrm>
          <a:prstGeom prst="rect">
            <a:avLst/>
          </a:prstGeom>
        </p:spPr>
        <p:txBody>
          <a:bodyPr wrap="square" anchor="ctr" anchorCtr="0">
            <a:normAutofit/>
          </a:bodyPr>
          <a:lstStyle>
            <a:lvl1pPr algn="l">
              <a:lnSpc>
                <a:spcPct val="100000"/>
              </a:lnSpc>
              <a:defRPr sz="32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48132" name="Rectangle 4"/>
          <p:cNvSpPr>
            <a:spLocks noGrp="1" noChangeArrowheads="1"/>
          </p:cNvSpPr>
          <p:nvPr>
            <p:ph type="subTitle" idx="1" hasCustomPrompt="1"/>
          </p:nvPr>
        </p:nvSpPr>
        <p:spPr>
          <a:xfrm>
            <a:off x="2378240" y="4320733"/>
            <a:ext cx="4466738" cy="1068498"/>
          </a:xfrm>
          <a:prstGeom prst="rect">
            <a:avLst/>
          </a:prstGeom>
        </p:spPr>
        <p:txBody>
          <a:bodyPr wrap="square">
            <a:spAutoFit/>
          </a:bodyPr>
          <a:lstStyle>
            <a:lvl1pPr marL="0" indent="0" algn="l">
              <a:lnSpc>
                <a:spcPts val="1512"/>
              </a:lnSpc>
              <a:spcBef>
                <a:spcPts val="0"/>
              </a:spcBef>
              <a:spcAft>
                <a:spcPts val="0"/>
              </a:spcAft>
              <a:defRPr sz="1700" b="0" i="0">
                <a:solidFill>
                  <a:schemeClr val="bg1"/>
                </a:solidFill>
                <a:latin typeface="+mn-lt"/>
                <a:cs typeface="Neo Sans Intel"/>
              </a:defRPr>
            </a:lvl1pPr>
          </a:lstStyle>
          <a:p>
            <a:pPr>
              <a:lnSpc>
                <a:spcPct val="80000"/>
              </a:lnSpc>
              <a:spcAft>
                <a:spcPts val="800"/>
              </a:spcAft>
            </a:pPr>
            <a:r>
              <a:rPr lang="en-US" dirty="0" smtClean="0">
                <a:latin typeface="Verdana" charset="0"/>
              </a:rPr>
              <a:t>Subtitle</a:t>
            </a:r>
          </a:p>
          <a:p>
            <a:pPr>
              <a:lnSpc>
                <a:spcPts val="2160"/>
              </a:lnSpc>
              <a:spcAft>
                <a:spcPts val="0"/>
              </a:spcAft>
            </a:pPr>
            <a:r>
              <a:rPr lang="en-US" sz="1300" dirty="0" smtClean="0">
                <a:latin typeface="Verdana" charset="0"/>
              </a:rPr>
              <a:t>Additional Info</a:t>
            </a:r>
          </a:p>
          <a:p>
            <a:pPr>
              <a:lnSpc>
                <a:spcPts val="2160"/>
              </a:lnSpc>
              <a:spcAft>
                <a:spcPts val="0"/>
              </a:spcAft>
            </a:pPr>
            <a:endParaRPr lang="en-US" dirty="0" smtClean="0">
              <a:latin typeface="Verdana" charset="0"/>
            </a:endParaRPr>
          </a:p>
          <a:p>
            <a:endParaRPr lang="en-US" dirty="0"/>
          </a:p>
        </p:txBody>
      </p:sp>
      <p:pic>
        <p:nvPicPr>
          <p:cNvPr id="14" name="Picture 13" descr="intel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4399" y="301376"/>
            <a:ext cx="865549" cy="570685"/>
          </a:xfrm>
          <a:prstGeom prst="rect">
            <a:avLst/>
          </a:prstGeom>
        </p:spPr>
      </p:pic>
      <p:pic>
        <p:nvPicPr>
          <p:cNvPr id="10" name="Picture 9" descr="VPG template.png"/>
          <p:cNvPicPr>
            <a:picLocks noChangeAspect="1"/>
          </p:cNvPicPr>
          <p:nvPr/>
        </p:nvPicPr>
        <p:blipFill>
          <a:blip r:embed="rId4" cstate="print"/>
          <a:stretch>
            <a:fillRect/>
          </a:stretch>
        </p:blipFill>
        <p:spPr>
          <a:xfrm>
            <a:off x="-304799" y="6040120"/>
            <a:ext cx="1981200" cy="817880"/>
          </a:xfrm>
          <a:prstGeom prst="rect">
            <a:avLst/>
          </a:prstGeom>
        </p:spPr>
      </p:pic>
    </p:spTree>
    <p:extLst>
      <p:ext uri="{BB962C8B-B14F-4D97-AF65-F5344CB8AC3E}">
        <p14:creationId xmlns:p14="http://schemas.microsoft.com/office/powerpoint/2010/main" val="2247200436"/>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Final Slide with Blue Logo">
    <p:spTree>
      <p:nvGrpSpPr>
        <p:cNvPr id="1" name=""/>
        <p:cNvGrpSpPr/>
        <p:nvPr/>
      </p:nvGrpSpPr>
      <p:grpSpPr>
        <a:xfrm>
          <a:off x="0" y="0"/>
          <a:ext cx="0" cy="0"/>
          <a:chOff x="0" y="0"/>
          <a:chExt cx="0" cy="0"/>
        </a:xfrm>
      </p:grpSpPr>
      <p:pic>
        <p:nvPicPr>
          <p:cNvPr id="5" name="Picture 4" descr="intel_rgb_30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2677" y="2473417"/>
            <a:ext cx="2898648" cy="1911175"/>
          </a:xfrm>
          <a:prstGeom prst="rect">
            <a:avLst/>
          </a:prstGeom>
        </p:spPr>
      </p:pic>
    </p:spTree>
    <p:extLst>
      <p:ext uri="{BB962C8B-B14F-4D97-AF65-F5344CB8AC3E}">
        <p14:creationId xmlns:p14="http://schemas.microsoft.com/office/powerpoint/2010/main" val="292971447"/>
      </p:ext>
    </p:extLst>
  </p:cSld>
  <p:clrMapOvr>
    <a:masterClrMapping/>
  </p:clrMapOvr>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3852" y="157168"/>
            <a:ext cx="2101849"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5139" y="157168"/>
            <a:ext cx="6156325"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2961225"/>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3886200"/>
            <a:ext cx="6400800" cy="1752600"/>
          </a:xfrm>
        </p:spPr>
        <p:txBody>
          <a:bodyPr/>
          <a:lstStyle>
            <a:lvl1pPr marL="0" indent="0" algn="ctr">
              <a:buNone/>
              <a:defRPr/>
            </a:lvl1pPr>
            <a:lvl2pPr marL="383621" indent="0" algn="ctr">
              <a:buNone/>
              <a:defRPr/>
            </a:lvl2pPr>
            <a:lvl3pPr marL="767243" indent="0" algn="ctr">
              <a:buNone/>
              <a:defRPr/>
            </a:lvl3pPr>
            <a:lvl4pPr marL="1150860" indent="0" algn="ctr">
              <a:buNone/>
              <a:defRPr/>
            </a:lvl4pPr>
            <a:lvl5pPr marL="1534483" indent="0" algn="ctr">
              <a:buNone/>
              <a:defRPr/>
            </a:lvl5pPr>
            <a:lvl6pPr marL="1918107" indent="0" algn="ctr">
              <a:buNone/>
              <a:defRPr/>
            </a:lvl6pPr>
            <a:lvl7pPr marL="2301730" indent="0" algn="ctr">
              <a:buNone/>
              <a:defRPr/>
            </a:lvl7pPr>
            <a:lvl8pPr marL="2685352" indent="0" algn="ctr">
              <a:buNone/>
              <a:defRPr/>
            </a:lvl8pPr>
            <a:lvl9pPr marL="3068967"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725142580"/>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7232259"/>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4406904"/>
            <a:ext cx="7772400" cy="1362075"/>
          </a:xfrm>
        </p:spPr>
        <p:txBody>
          <a:bodyPr anchor="t"/>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906717"/>
            <a:ext cx="7772400" cy="1500187"/>
          </a:xfrm>
        </p:spPr>
        <p:txBody>
          <a:bodyPr anchor="b"/>
          <a:lstStyle>
            <a:lvl1pPr marL="0" indent="0">
              <a:buNone/>
              <a:defRPr sz="1700"/>
            </a:lvl1pPr>
            <a:lvl2pPr marL="383621" indent="0">
              <a:buNone/>
              <a:defRPr sz="1500"/>
            </a:lvl2pPr>
            <a:lvl3pPr marL="767243" indent="0">
              <a:buNone/>
              <a:defRPr sz="1300"/>
            </a:lvl3pPr>
            <a:lvl4pPr marL="1150860" indent="0">
              <a:buNone/>
              <a:defRPr sz="1200"/>
            </a:lvl4pPr>
            <a:lvl5pPr marL="1534483" indent="0">
              <a:buNone/>
              <a:defRPr sz="1200"/>
            </a:lvl5pPr>
            <a:lvl6pPr marL="1918107" indent="0">
              <a:buNone/>
              <a:defRPr sz="1200"/>
            </a:lvl6pPr>
            <a:lvl7pPr marL="2301730" indent="0">
              <a:buNone/>
              <a:defRPr sz="1200"/>
            </a:lvl7pPr>
            <a:lvl8pPr marL="2685352" indent="0">
              <a:buNone/>
              <a:defRPr sz="1200"/>
            </a:lvl8pPr>
            <a:lvl9pPr marL="3068967" indent="0">
              <a:buNone/>
              <a:defRPr sz="1200"/>
            </a:lvl9pPr>
          </a:lstStyle>
          <a:p>
            <a:pPr lvl="0"/>
            <a:r>
              <a:rPr lang="en-US" smtClean="0"/>
              <a:t>Click to edit Master text styles</a:t>
            </a:r>
          </a:p>
        </p:txBody>
      </p:sp>
    </p:spTree>
    <p:extLst>
      <p:ext uri="{BB962C8B-B14F-4D97-AF65-F5344CB8AC3E}">
        <p14:creationId xmlns:p14="http://schemas.microsoft.com/office/powerpoint/2010/main" val="2729263806"/>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6713" y="1371600"/>
            <a:ext cx="4127500" cy="4618038"/>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6" y="1371600"/>
            <a:ext cx="4127500" cy="4618038"/>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36606003"/>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000" b="1"/>
            </a:lvl1pPr>
            <a:lvl2pPr marL="383621" indent="0">
              <a:buNone/>
              <a:defRPr sz="1700" b="1"/>
            </a:lvl2pPr>
            <a:lvl3pPr marL="767243" indent="0">
              <a:buNone/>
              <a:defRPr sz="1500" b="1"/>
            </a:lvl3pPr>
            <a:lvl4pPr marL="1150860" indent="0">
              <a:buNone/>
              <a:defRPr sz="1300" b="1"/>
            </a:lvl4pPr>
            <a:lvl5pPr marL="1534483" indent="0">
              <a:buNone/>
              <a:defRPr sz="1300" b="1"/>
            </a:lvl5pPr>
            <a:lvl6pPr marL="1918107" indent="0">
              <a:buNone/>
              <a:defRPr sz="1300" b="1"/>
            </a:lvl6pPr>
            <a:lvl7pPr marL="2301730" indent="0">
              <a:buNone/>
              <a:defRPr sz="1300" b="1"/>
            </a:lvl7pPr>
            <a:lvl8pPr marL="2685352" indent="0">
              <a:buNone/>
              <a:defRPr sz="1300" b="1"/>
            </a:lvl8pPr>
            <a:lvl9pPr marL="3068967"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2" y="2174877"/>
            <a:ext cx="4040188"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6" cy="639762"/>
          </a:xfrm>
        </p:spPr>
        <p:txBody>
          <a:bodyPr anchor="b"/>
          <a:lstStyle>
            <a:lvl1pPr marL="0" indent="0">
              <a:buNone/>
              <a:defRPr sz="2000" b="1"/>
            </a:lvl1pPr>
            <a:lvl2pPr marL="383621" indent="0">
              <a:buNone/>
              <a:defRPr sz="1700" b="1"/>
            </a:lvl2pPr>
            <a:lvl3pPr marL="767243" indent="0">
              <a:buNone/>
              <a:defRPr sz="1500" b="1"/>
            </a:lvl3pPr>
            <a:lvl4pPr marL="1150860" indent="0">
              <a:buNone/>
              <a:defRPr sz="1300" b="1"/>
            </a:lvl4pPr>
            <a:lvl5pPr marL="1534483" indent="0">
              <a:buNone/>
              <a:defRPr sz="1300" b="1"/>
            </a:lvl5pPr>
            <a:lvl6pPr marL="1918107" indent="0">
              <a:buNone/>
              <a:defRPr sz="1300" b="1"/>
            </a:lvl6pPr>
            <a:lvl7pPr marL="2301730" indent="0">
              <a:buNone/>
              <a:defRPr sz="1300" b="1"/>
            </a:lvl7pPr>
            <a:lvl8pPr marL="2685352" indent="0">
              <a:buNone/>
              <a:defRPr sz="1300" b="1"/>
            </a:lvl8pPr>
            <a:lvl9pPr marL="3068967"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6" y="2174877"/>
            <a:ext cx="4041776"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4314792"/>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12105325"/>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8488773"/>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2" y="273050"/>
            <a:ext cx="3008313" cy="1162050"/>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052" y="273064"/>
            <a:ext cx="5111749"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2" y="1435103"/>
            <a:ext cx="3008313" cy="4691063"/>
          </a:xfrm>
        </p:spPr>
        <p:txBody>
          <a:bodyPr/>
          <a:lstStyle>
            <a:lvl1pPr marL="0" indent="0">
              <a:buNone/>
              <a:defRPr sz="1200"/>
            </a:lvl1pPr>
            <a:lvl2pPr marL="383621" indent="0">
              <a:buNone/>
              <a:defRPr sz="1000"/>
            </a:lvl2pPr>
            <a:lvl3pPr marL="767243" indent="0">
              <a:buNone/>
              <a:defRPr sz="800"/>
            </a:lvl3pPr>
            <a:lvl4pPr marL="1150860" indent="0">
              <a:buNone/>
              <a:defRPr sz="800"/>
            </a:lvl4pPr>
            <a:lvl5pPr marL="1534483" indent="0">
              <a:buNone/>
              <a:defRPr sz="800"/>
            </a:lvl5pPr>
            <a:lvl6pPr marL="1918107" indent="0">
              <a:buNone/>
              <a:defRPr sz="800"/>
            </a:lvl6pPr>
            <a:lvl7pPr marL="2301730" indent="0">
              <a:buNone/>
              <a:defRPr sz="800"/>
            </a:lvl7pPr>
            <a:lvl8pPr marL="2685352" indent="0">
              <a:buNone/>
              <a:defRPr sz="800"/>
            </a:lvl8pPr>
            <a:lvl9pPr marL="3068967" indent="0">
              <a:buNone/>
              <a:defRPr sz="800"/>
            </a:lvl9pPr>
          </a:lstStyle>
          <a:p>
            <a:pPr lvl="0"/>
            <a:r>
              <a:rPr lang="en-US" smtClean="0"/>
              <a:t>Click to edit Master text styles</a:t>
            </a:r>
          </a:p>
        </p:txBody>
      </p:sp>
    </p:spTree>
    <p:extLst>
      <p:ext uri="{BB962C8B-B14F-4D97-AF65-F5344CB8AC3E}">
        <p14:creationId xmlns:p14="http://schemas.microsoft.com/office/powerpoint/2010/main" val="1711092584"/>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2700"/>
            </a:lvl1pPr>
            <a:lvl2pPr marL="383621" indent="0">
              <a:buNone/>
              <a:defRPr sz="2400"/>
            </a:lvl2pPr>
            <a:lvl3pPr marL="767243" indent="0">
              <a:buNone/>
              <a:defRPr sz="2000"/>
            </a:lvl3pPr>
            <a:lvl4pPr marL="1150860" indent="0">
              <a:buNone/>
              <a:defRPr sz="1700"/>
            </a:lvl4pPr>
            <a:lvl5pPr marL="1534483" indent="0">
              <a:buNone/>
              <a:defRPr sz="1700"/>
            </a:lvl5pPr>
            <a:lvl6pPr marL="1918107" indent="0">
              <a:buNone/>
              <a:defRPr sz="1700"/>
            </a:lvl6pPr>
            <a:lvl7pPr marL="2301730" indent="0">
              <a:buNone/>
              <a:defRPr sz="1700"/>
            </a:lvl7pPr>
            <a:lvl8pPr marL="2685352" indent="0">
              <a:buNone/>
              <a:defRPr sz="1700"/>
            </a:lvl8pPr>
            <a:lvl9pPr marL="3068967" indent="0">
              <a:buNone/>
              <a:defRPr sz="17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200"/>
            </a:lvl1pPr>
            <a:lvl2pPr marL="383621" indent="0">
              <a:buNone/>
              <a:defRPr sz="1000"/>
            </a:lvl2pPr>
            <a:lvl3pPr marL="767243" indent="0">
              <a:buNone/>
              <a:defRPr sz="800"/>
            </a:lvl3pPr>
            <a:lvl4pPr marL="1150860" indent="0">
              <a:buNone/>
              <a:defRPr sz="800"/>
            </a:lvl4pPr>
            <a:lvl5pPr marL="1534483" indent="0">
              <a:buNone/>
              <a:defRPr sz="800"/>
            </a:lvl5pPr>
            <a:lvl6pPr marL="1918107" indent="0">
              <a:buNone/>
              <a:defRPr sz="800"/>
            </a:lvl6pPr>
            <a:lvl7pPr marL="2301730" indent="0">
              <a:buNone/>
              <a:defRPr sz="800"/>
            </a:lvl7pPr>
            <a:lvl8pPr marL="2685352" indent="0">
              <a:buNone/>
              <a:defRPr sz="800"/>
            </a:lvl8pPr>
            <a:lvl9pPr marL="3068967" indent="0">
              <a:buNone/>
              <a:defRPr sz="800"/>
            </a:lvl9pPr>
          </a:lstStyle>
          <a:p>
            <a:pPr lvl="0"/>
            <a:r>
              <a:rPr lang="en-US" smtClean="0"/>
              <a:t>Click to edit Master text styles</a:t>
            </a:r>
          </a:p>
        </p:txBody>
      </p:sp>
    </p:spTree>
    <p:extLst>
      <p:ext uri="{BB962C8B-B14F-4D97-AF65-F5344CB8AC3E}">
        <p14:creationId xmlns:p14="http://schemas.microsoft.com/office/powerpoint/2010/main" val="61029009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19" indent="0" algn="ctr">
              <a:buNone/>
              <a:defRPr>
                <a:solidFill>
                  <a:schemeClr val="tx1">
                    <a:tint val="75000"/>
                  </a:schemeClr>
                </a:solidFill>
              </a:defRPr>
            </a:lvl2pPr>
            <a:lvl3pPr marL="914241" indent="0" algn="ctr">
              <a:buNone/>
              <a:defRPr>
                <a:solidFill>
                  <a:schemeClr val="tx1">
                    <a:tint val="75000"/>
                  </a:schemeClr>
                </a:solidFill>
              </a:defRPr>
            </a:lvl3pPr>
            <a:lvl4pPr marL="1371360" indent="0" algn="ctr">
              <a:buNone/>
              <a:defRPr>
                <a:solidFill>
                  <a:schemeClr val="tx1">
                    <a:tint val="75000"/>
                  </a:schemeClr>
                </a:solidFill>
              </a:defRPr>
            </a:lvl4pPr>
            <a:lvl5pPr marL="1828481" indent="0" algn="ctr">
              <a:buNone/>
              <a:defRPr>
                <a:solidFill>
                  <a:schemeClr val="tx1">
                    <a:tint val="75000"/>
                  </a:schemeClr>
                </a:solidFill>
              </a:defRPr>
            </a:lvl5pPr>
            <a:lvl6pPr marL="2285601" indent="0" algn="ctr">
              <a:buNone/>
              <a:defRPr>
                <a:solidFill>
                  <a:schemeClr val="tx1">
                    <a:tint val="75000"/>
                  </a:schemeClr>
                </a:solidFill>
              </a:defRPr>
            </a:lvl6pPr>
            <a:lvl7pPr marL="2742720" indent="0" algn="ctr">
              <a:buNone/>
              <a:defRPr>
                <a:solidFill>
                  <a:schemeClr val="tx1">
                    <a:tint val="75000"/>
                  </a:schemeClr>
                </a:solidFill>
              </a:defRPr>
            </a:lvl7pPr>
            <a:lvl8pPr marL="3199840" indent="0" algn="ctr">
              <a:buNone/>
              <a:defRPr>
                <a:solidFill>
                  <a:schemeClr val="tx1">
                    <a:tint val="75000"/>
                  </a:schemeClr>
                </a:solidFill>
              </a:defRPr>
            </a:lvl8pPr>
            <a:lvl9pPr marL="365696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8610600" y="6492878"/>
            <a:ext cx="533400" cy="365125"/>
          </a:xfrm>
          <a:prstGeom prst="rect">
            <a:avLst/>
          </a:prstGeom>
        </p:spPr>
        <p:txBody>
          <a:bodyPr lIns="64002" tIns="32001" rIns="64002" bIns="32001"/>
          <a:lstStyle/>
          <a:p>
            <a:fld id="{A13719F8-C6C9-427B-B5AC-F56F4D60E2C5}" type="slidenum">
              <a:rPr lang="en-US" smtClean="0"/>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8682930"/>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3852" y="157168"/>
            <a:ext cx="2101849"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5139" y="157168"/>
            <a:ext cx="6156325"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4179230"/>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3886200"/>
            <a:ext cx="6400800" cy="1752600"/>
          </a:xfrm>
        </p:spPr>
        <p:txBody>
          <a:bodyPr/>
          <a:lstStyle>
            <a:lvl1pPr marL="0" indent="0" algn="ctr">
              <a:buNone/>
              <a:defRPr/>
            </a:lvl1pPr>
            <a:lvl2pPr marL="383602" indent="0" algn="ctr">
              <a:buNone/>
              <a:defRPr/>
            </a:lvl2pPr>
            <a:lvl3pPr marL="767205" indent="0" algn="ctr">
              <a:buNone/>
              <a:defRPr/>
            </a:lvl3pPr>
            <a:lvl4pPr marL="1150803" indent="0" algn="ctr">
              <a:buNone/>
              <a:defRPr/>
            </a:lvl4pPr>
            <a:lvl5pPr marL="1534406" indent="0" algn="ctr">
              <a:buNone/>
              <a:defRPr/>
            </a:lvl5pPr>
            <a:lvl6pPr marL="1918011" indent="0" algn="ctr">
              <a:buNone/>
              <a:defRPr/>
            </a:lvl6pPr>
            <a:lvl7pPr marL="2301615" indent="0" algn="ctr">
              <a:buNone/>
              <a:defRPr/>
            </a:lvl7pPr>
            <a:lvl8pPr marL="2685218" indent="0" algn="ctr">
              <a:buNone/>
              <a:defRPr/>
            </a:lvl8pPr>
            <a:lvl9pPr marL="3068813"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172280202"/>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774114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4406904"/>
            <a:ext cx="7772400" cy="1362075"/>
          </a:xfrm>
        </p:spPr>
        <p:txBody>
          <a:bodyPr anchor="t"/>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906717"/>
            <a:ext cx="7772400" cy="1500187"/>
          </a:xfrm>
        </p:spPr>
        <p:txBody>
          <a:bodyPr anchor="b"/>
          <a:lstStyle>
            <a:lvl1pPr marL="0" indent="0">
              <a:buNone/>
              <a:defRPr sz="1700"/>
            </a:lvl1pPr>
            <a:lvl2pPr marL="383602" indent="0">
              <a:buNone/>
              <a:defRPr sz="1500"/>
            </a:lvl2pPr>
            <a:lvl3pPr marL="767205" indent="0">
              <a:buNone/>
              <a:defRPr sz="1300"/>
            </a:lvl3pPr>
            <a:lvl4pPr marL="1150803" indent="0">
              <a:buNone/>
              <a:defRPr sz="1200"/>
            </a:lvl4pPr>
            <a:lvl5pPr marL="1534406" indent="0">
              <a:buNone/>
              <a:defRPr sz="1200"/>
            </a:lvl5pPr>
            <a:lvl6pPr marL="1918011" indent="0">
              <a:buNone/>
              <a:defRPr sz="1200"/>
            </a:lvl6pPr>
            <a:lvl7pPr marL="2301615" indent="0">
              <a:buNone/>
              <a:defRPr sz="1200"/>
            </a:lvl7pPr>
            <a:lvl8pPr marL="2685218" indent="0">
              <a:buNone/>
              <a:defRPr sz="1200"/>
            </a:lvl8pPr>
            <a:lvl9pPr marL="3068813" indent="0">
              <a:buNone/>
              <a:defRPr sz="1200"/>
            </a:lvl9pPr>
          </a:lstStyle>
          <a:p>
            <a:pPr lvl="0"/>
            <a:r>
              <a:rPr lang="en-US" smtClean="0"/>
              <a:t>Click to edit Master text styles</a:t>
            </a:r>
          </a:p>
        </p:txBody>
      </p:sp>
    </p:spTree>
    <p:extLst>
      <p:ext uri="{BB962C8B-B14F-4D97-AF65-F5344CB8AC3E}">
        <p14:creationId xmlns:p14="http://schemas.microsoft.com/office/powerpoint/2010/main" val="659791450"/>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6713" y="1371600"/>
            <a:ext cx="4127500" cy="4618038"/>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6" y="1371600"/>
            <a:ext cx="4127500" cy="4618038"/>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4146619"/>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000" b="1"/>
            </a:lvl1pPr>
            <a:lvl2pPr marL="383602" indent="0">
              <a:buNone/>
              <a:defRPr sz="1700" b="1"/>
            </a:lvl2pPr>
            <a:lvl3pPr marL="767205" indent="0">
              <a:buNone/>
              <a:defRPr sz="1500" b="1"/>
            </a:lvl3pPr>
            <a:lvl4pPr marL="1150803" indent="0">
              <a:buNone/>
              <a:defRPr sz="1300" b="1"/>
            </a:lvl4pPr>
            <a:lvl5pPr marL="1534406" indent="0">
              <a:buNone/>
              <a:defRPr sz="1300" b="1"/>
            </a:lvl5pPr>
            <a:lvl6pPr marL="1918011" indent="0">
              <a:buNone/>
              <a:defRPr sz="1300" b="1"/>
            </a:lvl6pPr>
            <a:lvl7pPr marL="2301615" indent="0">
              <a:buNone/>
              <a:defRPr sz="1300" b="1"/>
            </a:lvl7pPr>
            <a:lvl8pPr marL="2685218" indent="0">
              <a:buNone/>
              <a:defRPr sz="1300" b="1"/>
            </a:lvl8pPr>
            <a:lvl9pPr marL="3068813"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2" y="2174877"/>
            <a:ext cx="4040188"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6" cy="639762"/>
          </a:xfrm>
        </p:spPr>
        <p:txBody>
          <a:bodyPr anchor="b"/>
          <a:lstStyle>
            <a:lvl1pPr marL="0" indent="0">
              <a:buNone/>
              <a:defRPr sz="2000" b="1"/>
            </a:lvl1pPr>
            <a:lvl2pPr marL="383602" indent="0">
              <a:buNone/>
              <a:defRPr sz="1700" b="1"/>
            </a:lvl2pPr>
            <a:lvl3pPr marL="767205" indent="0">
              <a:buNone/>
              <a:defRPr sz="1500" b="1"/>
            </a:lvl3pPr>
            <a:lvl4pPr marL="1150803" indent="0">
              <a:buNone/>
              <a:defRPr sz="1300" b="1"/>
            </a:lvl4pPr>
            <a:lvl5pPr marL="1534406" indent="0">
              <a:buNone/>
              <a:defRPr sz="1300" b="1"/>
            </a:lvl5pPr>
            <a:lvl6pPr marL="1918011" indent="0">
              <a:buNone/>
              <a:defRPr sz="1300" b="1"/>
            </a:lvl6pPr>
            <a:lvl7pPr marL="2301615" indent="0">
              <a:buNone/>
              <a:defRPr sz="1300" b="1"/>
            </a:lvl7pPr>
            <a:lvl8pPr marL="2685218" indent="0">
              <a:buNone/>
              <a:defRPr sz="1300" b="1"/>
            </a:lvl8pPr>
            <a:lvl9pPr marL="3068813"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6" y="2174877"/>
            <a:ext cx="4041776"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90187597"/>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3071242"/>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9991254"/>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3" y="273050"/>
            <a:ext cx="3008313" cy="1162050"/>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052" y="273064"/>
            <a:ext cx="5111749"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3" y="1435103"/>
            <a:ext cx="3008313" cy="4691063"/>
          </a:xfrm>
        </p:spPr>
        <p:txBody>
          <a:bodyPr/>
          <a:lstStyle>
            <a:lvl1pPr marL="0" indent="0">
              <a:buNone/>
              <a:defRPr sz="1200"/>
            </a:lvl1pPr>
            <a:lvl2pPr marL="383602" indent="0">
              <a:buNone/>
              <a:defRPr sz="1000"/>
            </a:lvl2pPr>
            <a:lvl3pPr marL="767205" indent="0">
              <a:buNone/>
              <a:defRPr sz="800"/>
            </a:lvl3pPr>
            <a:lvl4pPr marL="1150803" indent="0">
              <a:buNone/>
              <a:defRPr sz="800"/>
            </a:lvl4pPr>
            <a:lvl5pPr marL="1534406" indent="0">
              <a:buNone/>
              <a:defRPr sz="800"/>
            </a:lvl5pPr>
            <a:lvl6pPr marL="1918011" indent="0">
              <a:buNone/>
              <a:defRPr sz="800"/>
            </a:lvl6pPr>
            <a:lvl7pPr marL="2301615" indent="0">
              <a:buNone/>
              <a:defRPr sz="800"/>
            </a:lvl7pPr>
            <a:lvl8pPr marL="2685218" indent="0">
              <a:buNone/>
              <a:defRPr sz="800"/>
            </a:lvl8pPr>
            <a:lvl9pPr marL="3068813" indent="0">
              <a:buNone/>
              <a:defRPr sz="800"/>
            </a:lvl9pPr>
          </a:lstStyle>
          <a:p>
            <a:pPr lvl="0"/>
            <a:r>
              <a:rPr lang="en-US" smtClean="0"/>
              <a:t>Click to edit Master text styles</a:t>
            </a:r>
          </a:p>
        </p:txBody>
      </p:sp>
    </p:spTree>
    <p:extLst>
      <p:ext uri="{BB962C8B-B14F-4D97-AF65-F5344CB8AC3E}">
        <p14:creationId xmlns:p14="http://schemas.microsoft.com/office/powerpoint/2010/main" val="229879217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610600" y="6492878"/>
            <a:ext cx="533400" cy="365125"/>
          </a:xfrm>
          <a:prstGeom prst="rect">
            <a:avLst/>
          </a:prstGeom>
        </p:spPr>
        <p:txBody>
          <a:bodyPr lIns="64002" tIns="32001" rIns="64002" bIns="32001"/>
          <a:lstStyle/>
          <a:p>
            <a:fld id="{A13719F8-C6C9-427B-B5AC-F56F4D60E2C5}" type="slidenum">
              <a:rPr lang="en-US" smtClean="0"/>
              <a:pPr/>
              <a:t>‹#›</a:t>
            </a:fld>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2700"/>
            </a:lvl1pPr>
            <a:lvl2pPr marL="383602" indent="0">
              <a:buNone/>
              <a:defRPr sz="2400"/>
            </a:lvl2pPr>
            <a:lvl3pPr marL="767205" indent="0">
              <a:buNone/>
              <a:defRPr sz="2000"/>
            </a:lvl3pPr>
            <a:lvl4pPr marL="1150803" indent="0">
              <a:buNone/>
              <a:defRPr sz="1700"/>
            </a:lvl4pPr>
            <a:lvl5pPr marL="1534406" indent="0">
              <a:buNone/>
              <a:defRPr sz="1700"/>
            </a:lvl5pPr>
            <a:lvl6pPr marL="1918011" indent="0">
              <a:buNone/>
              <a:defRPr sz="1700"/>
            </a:lvl6pPr>
            <a:lvl7pPr marL="2301615" indent="0">
              <a:buNone/>
              <a:defRPr sz="1700"/>
            </a:lvl7pPr>
            <a:lvl8pPr marL="2685218" indent="0">
              <a:buNone/>
              <a:defRPr sz="1700"/>
            </a:lvl8pPr>
            <a:lvl9pPr marL="3068813" indent="0">
              <a:buNone/>
              <a:defRPr sz="17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200"/>
            </a:lvl1pPr>
            <a:lvl2pPr marL="383602" indent="0">
              <a:buNone/>
              <a:defRPr sz="1000"/>
            </a:lvl2pPr>
            <a:lvl3pPr marL="767205" indent="0">
              <a:buNone/>
              <a:defRPr sz="800"/>
            </a:lvl3pPr>
            <a:lvl4pPr marL="1150803" indent="0">
              <a:buNone/>
              <a:defRPr sz="800"/>
            </a:lvl4pPr>
            <a:lvl5pPr marL="1534406" indent="0">
              <a:buNone/>
              <a:defRPr sz="800"/>
            </a:lvl5pPr>
            <a:lvl6pPr marL="1918011" indent="0">
              <a:buNone/>
              <a:defRPr sz="800"/>
            </a:lvl6pPr>
            <a:lvl7pPr marL="2301615" indent="0">
              <a:buNone/>
              <a:defRPr sz="800"/>
            </a:lvl7pPr>
            <a:lvl8pPr marL="2685218" indent="0">
              <a:buNone/>
              <a:defRPr sz="800"/>
            </a:lvl8pPr>
            <a:lvl9pPr marL="3068813" indent="0">
              <a:buNone/>
              <a:defRPr sz="800"/>
            </a:lvl9pPr>
          </a:lstStyle>
          <a:p>
            <a:pPr lvl="0"/>
            <a:r>
              <a:rPr lang="en-US" smtClean="0"/>
              <a:t>Click to edit Master text styles</a:t>
            </a:r>
          </a:p>
        </p:txBody>
      </p:sp>
    </p:spTree>
    <p:extLst>
      <p:ext uri="{BB962C8B-B14F-4D97-AF65-F5344CB8AC3E}">
        <p14:creationId xmlns:p14="http://schemas.microsoft.com/office/powerpoint/2010/main" val="2995447076"/>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1606136"/>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3852" y="157168"/>
            <a:ext cx="2101849"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5139" y="157168"/>
            <a:ext cx="6156325"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06861691"/>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3886200"/>
            <a:ext cx="6400800" cy="1752600"/>
          </a:xfrm>
        </p:spPr>
        <p:txBody>
          <a:bodyPr/>
          <a:lstStyle>
            <a:lvl1pPr marL="0" indent="0" algn="ctr">
              <a:buNone/>
              <a:defRPr/>
            </a:lvl1pPr>
            <a:lvl2pPr marL="383583" indent="0" algn="ctr">
              <a:buNone/>
              <a:defRPr/>
            </a:lvl2pPr>
            <a:lvl3pPr marL="767166" indent="0" algn="ctr">
              <a:buNone/>
              <a:defRPr/>
            </a:lvl3pPr>
            <a:lvl4pPr marL="1150745" indent="0" algn="ctr">
              <a:buNone/>
              <a:defRPr/>
            </a:lvl4pPr>
            <a:lvl5pPr marL="1534329" indent="0" algn="ctr">
              <a:buNone/>
              <a:defRPr/>
            </a:lvl5pPr>
            <a:lvl6pPr marL="1917915" indent="0" algn="ctr">
              <a:buNone/>
              <a:defRPr/>
            </a:lvl6pPr>
            <a:lvl7pPr marL="2301500" indent="0" algn="ctr">
              <a:buNone/>
              <a:defRPr/>
            </a:lvl7pPr>
            <a:lvl8pPr marL="2685084" indent="0" algn="ctr">
              <a:buNone/>
              <a:defRPr/>
            </a:lvl8pPr>
            <a:lvl9pPr marL="3068659"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695311937"/>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1987964"/>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4406904"/>
            <a:ext cx="7772400" cy="1362075"/>
          </a:xfrm>
        </p:spPr>
        <p:txBody>
          <a:bodyPr/>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906717"/>
            <a:ext cx="7772400" cy="1500187"/>
          </a:xfrm>
        </p:spPr>
        <p:txBody>
          <a:bodyPr anchor="b"/>
          <a:lstStyle>
            <a:lvl1pPr marL="0" indent="0">
              <a:buNone/>
              <a:defRPr sz="1700"/>
            </a:lvl1pPr>
            <a:lvl2pPr marL="383583" indent="0">
              <a:buNone/>
              <a:defRPr sz="1500"/>
            </a:lvl2pPr>
            <a:lvl3pPr marL="767166" indent="0">
              <a:buNone/>
              <a:defRPr sz="1300"/>
            </a:lvl3pPr>
            <a:lvl4pPr marL="1150745" indent="0">
              <a:buNone/>
              <a:defRPr sz="1200"/>
            </a:lvl4pPr>
            <a:lvl5pPr marL="1534329" indent="0">
              <a:buNone/>
              <a:defRPr sz="1200"/>
            </a:lvl5pPr>
            <a:lvl6pPr marL="1917915" indent="0">
              <a:buNone/>
              <a:defRPr sz="1200"/>
            </a:lvl6pPr>
            <a:lvl7pPr marL="2301500" indent="0">
              <a:buNone/>
              <a:defRPr sz="1200"/>
            </a:lvl7pPr>
            <a:lvl8pPr marL="2685084" indent="0">
              <a:buNone/>
              <a:defRPr sz="1200"/>
            </a:lvl8pPr>
            <a:lvl9pPr marL="3068659" indent="0">
              <a:buNone/>
              <a:defRPr sz="1200"/>
            </a:lvl9pPr>
          </a:lstStyle>
          <a:p>
            <a:pPr lvl="0"/>
            <a:r>
              <a:rPr lang="en-US" smtClean="0"/>
              <a:t>Click to edit Master text styles</a:t>
            </a:r>
          </a:p>
        </p:txBody>
      </p:sp>
    </p:spTree>
    <p:extLst>
      <p:ext uri="{BB962C8B-B14F-4D97-AF65-F5344CB8AC3E}">
        <p14:creationId xmlns:p14="http://schemas.microsoft.com/office/powerpoint/2010/main" val="3341253204"/>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5" y="1201743"/>
            <a:ext cx="4041776" cy="4840287"/>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90" y="1201743"/>
            <a:ext cx="4043362" cy="4840287"/>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0693570"/>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000" b="1"/>
            </a:lvl1pPr>
            <a:lvl2pPr marL="383583" indent="0">
              <a:buNone/>
              <a:defRPr sz="1700" b="1"/>
            </a:lvl2pPr>
            <a:lvl3pPr marL="767166" indent="0">
              <a:buNone/>
              <a:defRPr sz="1500" b="1"/>
            </a:lvl3pPr>
            <a:lvl4pPr marL="1150745" indent="0">
              <a:buNone/>
              <a:defRPr sz="1300" b="1"/>
            </a:lvl4pPr>
            <a:lvl5pPr marL="1534329" indent="0">
              <a:buNone/>
              <a:defRPr sz="1300" b="1"/>
            </a:lvl5pPr>
            <a:lvl6pPr marL="1917915" indent="0">
              <a:buNone/>
              <a:defRPr sz="1300" b="1"/>
            </a:lvl6pPr>
            <a:lvl7pPr marL="2301500" indent="0">
              <a:buNone/>
              <a:defRPr sz="1300" b="1"/>
            </a:lvl7pPr>
            <a:lvl8pPr marL="2685084" indent="0">
              <a:buNone/>
              <a:defRPr sz="1300" b="1"/>
            </a:lvl8pPr>
            <a:lvl9pPr marL="3068659"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2" y="2174877"/>
            <a:ext cx="4040188"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6" cy="639762"/>
          </a:xfrm>
        </p:spPr>
        <p:txBody>
          <a:bodyPr anchor="b"/>
          <a:lstStyle>
            <a:lvl1pPr marL="0" indent="0">
              <a:buNone/>
              <a:defRPr sz="2000" b="1"/>
            </a:lvl1pPr>
            <a:lvl2pPr marL="383583" indent="0">
              <a:buNone/>
              <a:defRPr sz="1700" b="1"/>
            </a:lvl2pPr>
            <a:lvl3pPr marL="767166" indent="0">
              <a:buNone/>
              <a:defRPr sz="1500" b="1"/>
            </a:lvl3pPr>
            <a:lvl4pPr marL="1150745" indent="0">
              <a:buNone/>
              <a:defRPr sz="1300" b="1"/>
            </a:lvl4pPr>
            <a:lvl5pPr marL="1534329" indent="0">
              <a:buNone/>
              <a:defRPr sz="1300" b="1"/>
            </a:lvl5pPr>
            <a:lvl6pPr marL="1917915" indent="0">
              <a:buNone/>
              <a:defRPr sz="1300" b="1"/>
            </a:lvl6pPr>
            <a:lvl7pPr marL="2301500" indent="0">
              <a:buNone/>
              <a:defRPr sz="1300" b="1"/>
            </a:lvl7pPr>
            <a:lvl8pPr marL="2685084" indent="0">
              <a:buNone/>
              <a:defRPr sz="1300" b="1"/>
            </a:lvl8pPr>
            <a:lvl9pPr marL="3068659"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6" y="2174877"/>
            <a:ext cx="4041776"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0486270"/>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14292672"/>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90186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8610600" y="6492878"/>
            <a:ext cx="533400" cy="365125"/>
          </a:xfrm>
          <a:prstGeom prst="rect">
            <a:avLst/>
          </a:prstGeom>
        </p:spPr>
        <p:txBody>
          <a:bodyPr lIns="64002" tIns="32001" rIns="64002" bIns="32001"/>
          <a:lstStyle/>
          <a:p>
            <a:fld id="{A13719F8-C6C9-427B-B5AC-F56F4D60E2C5}" type="slidenum">
              <a:rPr lang="en-US" smtClean="0"/>
              <a:pPr/>
              <a:t>‹#›</a:t>
            </a:fld>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4" y="273050"/>
            <a:ext cx="3008313" cy="1162050"/>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052" y="273064"/>
            <a:ext cx="5111749"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4" y="1435103"/>
            <a:ext cx="3008313" cy="4691063"/>
          </a:xfrm>
        </p:spPr>
        <p:txBody>
          <a:bodyPr/>
          <a:lstStyle>
            <a:lvl1pPr marL="0" indent="0">
              <a:buNone/>
              <a:defRPr sz="1200"/>
            </a:lvl1pPr>
            <a:lvl2pPr marL="383583" indent="0">
              <a:buNone/>
              <a:defRPr sz="1000"/>
            </a:lvl2pPr>
            <a:lvl3pPr marL="767166" indent="0">
              <a:buNone/>
              <a:defRPr sz="800"/>
            </a:lvl3pPr>
            <a:lvl4pPr marL="1150745" indent="0">
              <a:buNone/>
              <a:defRPr sz="800"/>
            </a:lvl4pPr>
            <a:lvl5pPr marL="1534329" indent="0">
              <a:buNone/>
              <a:defRPr sz="800"/>
            </a:lvl5pPr>
            <a:lvl6pPr marL="1917915" indent="0">
              <a:buNone/>
              <a:defRPr sz="800"/>
            </a:lvl6pPr>
            <a:lvl7pPr marL="2301500" indent="0">
              <a:buNone/>
              <a:defRPr sz="800"/>
            </a:lvl7pPr>
            <a:lvl8pPr marL="2685084" indent="0">
              <a:buNone/>
              <a:defRPr sz="800"/>
            </a:lvl8pPr>
            <a:lvl9pPr marL="3068659" indent="0">
              <a:buNone/>
              <a:defRPr sz="800"/>
            </a:lvl9pPr>
          </a:lstStyle>
          <a:p>
            <a:pPr lvl="0"/>
            <a:r>
              <a:rPr lang="en-US" smtClean="0"/>
              <a:t>Click to edit Master text styles</a:t>
            </a:r>
          </a:p>
        </p:txBody>
      </p:sp>
    </p:spTree>
    <p:extLst>
      <p:ext uri="{BB962C8B-B14F-4D97-AF65-F5344CB8AC3E}">
        <p14:creationId xmlns:p14="http://schemas.microsoft.com/office/powerpoint/2010/main" val="3476380581"/>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2700"/>
            </a:lvl1pPr>
            <a:lvl2pPr marL="383583" indent="0">
              <a:buNone/>
              <a:defRPr sz="2400"/>
            </a:lvl2pPr>
            <a:lvl3pPr marL="767166" indent="0">
              <a:buNone/>
              <a:defRPr sz="2000"/>
            </a:lvl3pPr>
            <a:lvl4pPr marL="1150745" indent="0">
              <a:buNone/>
              <a:defRPr sz="1700"/>
            </a:lvl4pPr>
            <a:lvl5pPr marL="1534329" indent="0">
              <a:buNone/>
              <a:defRPr sz="1700"/>
            </a:lvl5pPr>
            <a:lvl6pPr marL="1917915" indent="0">
              <a:buNone/>
              <a:defRPr sz="1700"/>
            </a:lvl6pPr>
            <a:lvl7pPr marL="2301500" indent="0">
              <a:buNone/>
              <a:defRPr sz="1700"/>
            </a:lvl7pPr>
            <a:lvl8pPr marL="2685084" indent="0">
              <a:buNone/>
              <a:defRPr sz="1700"/>
            </a:lvl8pPr>
            <a:lvl9pPr marL="3068659" indent="0">
              <a:buNone/>
              <a:defRPr sz="17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200"/>
            </a:lvl1pPr>
            <a:lvl2pPr marL="383583" indent="0">
              <a:buNone/>
              <a:defRPr sz="1000"/>
            </a:lvl2pPr>
            <a:lvl3pPr marL="767166" indent="0">
              <a:buNone/>
              <a:defRPr sz="800"/>
            </a:lvl3pPr>
            <a:lvl4pPr marL="1150745" indent="0">
              <a:buNone/>
              <a:defRPr sz="800"/>
            </a:lvl4pPr>
            <a:lvl5pPr marL="1534329" indent="0">
              <a:buNone/>
              <a:defRPr sz="800"/>
            </a:lvl5pPr>
            <a:lvl6pPr marL="1917915" indent="0">
              <a:buNone/>
              <a:defRPr sz="800"/>
            </a:lvl6pPr>
            <a:lvl7pPr marL="2301500" indent="0">
              <a:buNone/>
              <a:defRPr sz="800"/>
            </a:lvl7pPr>
            <a:lvl8pPr marL="2685084" indent="0">
              <a:buNone/>
              <a:defRPr sz="800"/>
            </a:lvl8pPr>
            <a:lvl9pPr marL="3068659" indent="0">
              <a:buNone/>
              <a:defRPr sz="800"/>
            </a:lvl9pPr>
          </a:lstStyle>
          <a:p>
            <a:pPr lvl="0"/>
            <a:r>
              <a:rPr lang="en-US" smtClean="0"/>
              <a:t>Click to edit Master text styles</a:t>
            </a:r>
          </a:p>
        </p:txBody>
      </p:sp>
    </p:spTree>
    <p:extLst>
      <p:ext uri="{BB962C8B-B14F-4D97-AF65-F5344CB8AC3E}">
        <p14:creationId xmlns:p14="http://schemas.microsoft.com/office/powerpoint/2010/main" val="108028809"/>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3216542"/>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4" y="158753"/>
            <a:ext cx="2058988"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4" y="158753"/>
            <a:ext cx="602615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0757498"/>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3886200"/>
            <a:ext cx="6400800" cy="1752600"/>
          </a:xfrm>
        </p:spPr>
        <p:txBody>
          <a:bodyPr/>
          <a:lstStyle>
            <a:lvl1pPr marL="0" indent="0" algn="ctr">
              <a:buNone/>
              <a:defRPr/>
            </a:lvl1pPr>
            <a:lvl2pPr marL="383564" indent="0" algn="ctr">
              <a:buNone/>
              <a:defRPr/>
            </a:lvl2pPr>
            <a:lvl3pPr marL="767128" indent="0" algn="ctr">
              <a:buNone/>
              <a:defRPr/>
            </a:lvl3pPr>
            <a:lvl4pPr marL="1150687" indent="0" algn="ctr">
              <a:buNone/>
              <a:defRPr/>
            </a:lvl4pPr>
            <a:lvl5pPr marL="1534252" indent="0" algn="ctr">
              <a:buNone/>
              <a:defRPr/>
            </a:lvl5pPr>
            <a:lvl6pPr marL="1917819" indent="0" algn="ctr">
              <a:buNone/>
              <a:defRPr/>
            </a:lvl6pPr>
            <a:lvl7pPr marL="2301385" indent="0" algn="ctr">
              <a:buNone/>
              <a:defRPr/>
            </a:lvl7pPr>
            <a:lvl8pPr marL="2684949" indent="0" algn="ctr">
              <a:buNone/>
              <a:defRPr/>
            </a:lvl8pPr>
            <a:lvl9pPr marL="3068505"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600854762"/>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9761536"/>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4406904"/>
            <a:ext cx="7772400" cy="1362075"/>
          </a:xfrm>
        </p:spPr>
        <p:txBody>
          <a:bodyPr anchor="t"/>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906717"/>
            <a:ext cx="7772400" cy="1500187"/>
          </a:xfrm>
        </p:spPr>
        <p:txBody>
          <a:bodyPr anchor="b"/>
          <a:lstStyle>
            <a:lvl1pPr marL="0" indent="0">
              <a:buNone/>
              <a:defRPr sz="1700"/>
            </a:lvl1pPr>
            <a:lvl2pPr marL="383564" indent="0">
              <a:buNone/>
              <a:defRPr sz="1500"/>
            </a:lvl2pPr>
            <a:lvl3pPr marL="767128" indent="0">
              <a:buNone/>
              <a:defRPr sz="1300"/>
            </a:lvl3pPr>
            <a:lvl4pPr marL="1150687" indent="0">
              <a:buNone/>
              <a:defRPr sz="1200"/>
            </a:lvl4pPr>
            <a:lvl5pPr marL="1534252" indent="0">
              <a:buNone/>
              <a:defRPr sz="1200"/>
            </a:lvl5pPr>
            <a:lvl6pPr marL="1917819" indent="0">
              <a:buNone/>
              <a:defRPr sz="1200"/>
            </a:lvl6pPr>
            <a:lvl7pPr marL="2301385" indent="0">
              <a:buNone/>
              <a:defRPr sz="1200"/>
            </a:lvl7pPr>
            <a:lvl8pPr marL="2684949" indent="0">
              <a:buNone/>
              <a:defRPr sz="1200"/>
            </a:lvl8pPr>
            <a:lvl9pPr marL="3068505" indent="0">
              <a:buNone/>
              <a:defRPr sz="1200"/>
            </a:lvl9pPr>
          </a:lstStyle>
          <a:p>
            <a:pPr lvl="0"/>
            <a:r>
              <a:rPr lang="en-US" smtClean="0"/>
              <a:t>Click to edit Master text styles</a:t>
            </a:r>
          </a:p>
        </p:txBody>
      </p:sp>
    </p:spTree>
    <p:extLst>
      <p:ext uri="{BB962C8B-B14F-4D97-AF65-F5344CB8AC3E}">
        <p14:creationId xmlns:p14="http://schemas.microsoft.com/office/powerpoint/2010/main" val="1694060945"/>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6713" y="1371600"/>
            <a:ext cx="4127500" cy="4618038"/>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6" y="1371600"/>
            <a:ext cx="4127500" cy="4618038"/>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76870845"/>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000" b="1"/>
            </a:lvl1pPr>
            <a:lvl2pPr marL="383564" indent="0">
              <a:buNone/>
              <a:defRPr sz="1700" b="1"/>
            </a:lvl2pPr>
            <a:lvl3pPr marL="767128" indent="0">
              <a:buNone/>
              <a:defRPr sz="1500" b="1"/>
            </a:lvl3pPr>
            <a:lvl4pPr marL="1150687" indent="0">
              <a:buNone/>
              <a:defRPr sz="1300" b="1"/>
            </a:lvl4pPr>
            <a:lvl5pPr marL="1534252" indent="0">
              <a:buNone/>
              <a:defRPr sz="1300" b="1"/>
            </a:lvl5pPr>
            <a:lvl6pPr marL="1917819" indent="0">
              <a:buNone/>
              <a:defRPr sz="1300" b="1"/>
            </a:lvl6pPr>
            <a:lvl7pPr marL="2301385" indent="0">
              <a:buNone/>
              <a:defRPr sz="1300" b="1"/>
            </a:lvl7pPr>
            <a:lvl8pPr marL="2684949" indent="0">
              <a:buNone/>
              <a:defRPr sz="1300" b="1"/>
            </a:lvl8pPr>
            <a:lvl9pPr marL="3068505"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2" y="2174877"/>
            <a:ext cx="4040188"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6" cy="639762"/>
          </a:xfrm>
        </p:spPr>
        <p:txBody>
          <a:bodyPr anchor="b"/>
          <a:lstStyle>
            <a:lvl1pPr marL="0" indent="0">
              <a:buNone/>
              <a:defRPr sz="2000" b="1"/>
            </a:lvl1pPr>
            <a:lvl2pPr marL="383564" indent="0">
              <a:buNone/>
              <a:defRPr sz="1700" b="1"/>
            </a:lvl2pPr>
            <a:lvl3pPr marL="767128" indent="0">
              <a:buNone/>
              <a:defRPr sz="1500" b="1"/>
            </a:lvl3pPr>
            <a:lvl4pPr marL="1150687" indent="0">
              <a:buNone/>
              <a:defRPr sz="1300" b="1"/>
            </a:lvl4pPr>
            <a:lvl5pPr marL="1534252" indent="0">
              <a:buNone/>
              <a:defRPr sz="1300" b="1"/>
            </a:lvl5pPr>
            <a:lvl6pPr marL="1917819" indent="0">
              <a:buNone/>
              <a:defRPr sz="1300" b="1"/>
            </a:lvl6pPr>
            <a:lvl7pPr marL="2301385" indent="0">
              <a:buNone/>
              <a:defRPr sz="1300" b="1"/>
            </a:lvl7pPr>
            <a:lvl8pPr marL="2684949" indent="0">
              <a:buNone/>
              <a:defRPr sz="1300" b="1"/>
            </a:lvl8pPr>
            <a:lvl9pPr marL="3068505"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6" y="2174877"/>
            <a:ext cx="4041776"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9688981"/>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037862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19" indent="0">
              <a:buNone/>
              <a:defRPr sz="2000" b="1"/>
            </a:lvl2pPr>
            <a:lvl3pPr marL="914241" indent="0">
              <a:buNone/>
              <a:defRPr sz="1800" b="1"/>
            </a:lvl3pPr>
            <a:lvl4pPr marL="1371360" indent="0">
              <a:buNone/>
              <a:defRPr sz="1600" b="1"/>
            </a:lvl4pPr>
            <a:lvl5pPr marL="1828481" indent="0">
              <a:buNone/>
              <a:defRPr sz="1600" b="1"/>
            </a:lvl5pPr>
            <a:lvl6pPr marL="2285601" indent="0">
              <a:buNone/>
              <a:defRPr sz="1600" b="1"/>
            </a:lvl6pPr>
            <a:lvl7pPr marL="2742720" indent="0">
              <a:buNone/>
              <a:defRPr sz="1600" b="1"/>
            </a:lvl7pPr>
            <a:lvl8pPr marL="3199840" indent="0">
              <a:buNone/>
              <a:defRPr sz="1600" b="1"/>
            </a:lvl8pPr>
            <a:lvl9pPr marL="365696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19" indent="0">
              <a:buNone/>
              <a:defRPr sz="2000" b="1"/>
            </a:lvl2pPr>
            <a:lvl3pPr marL="914241" indent="0">
              <a:buNone/>
              <a:defRPr sz="1800" b="1"/>
            </a:lvl3pPr>
            <a:lvl4pPr marL="1371360" indent="0">
              <a:buNone/>
              <a:defRPr sz="1600" b="1"/>
            </a:lvl4pPr>
            <a:lvl5pPr marL="1828481" indent="0">
              <a:buNone/>
              <a:defRPr sz="1600" b="1"/>
            </a:lvl5pPr>
            <a:lvl6pPr marL="2285601" indent="0">
              <a:buNone/>
              <a:defRPr sz="1600" b="1"/>
            </a:lvl6pPr>
            <a:lvl7pPr marL="2742720" indent="0">
              <a:buNone/>
              <a:defRPr sz="1600" b="1"/>
            </a:lvl7pPr>
            <a:lvl8pPr marL="3199840" indent="0">
              <a:buNone/>
              <a:defRPr sz="1600" b="1"/>
            </a:lvl8pPr>
            <a:lvl9pPr marL="365696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a:xfrm>
            <a:off x="8610600" y="6492878"/>
            <a:ext cx="533400" cy="365125"/>
          </a:xfrm>
          <a:prstGeom prst="rect">
            <a:avLst/>
          </a:prstGeom>
        </p:spPr>
        <p:txBody>
          <a:bodyPr lIns="64002" tIns="32001" rIns="64002" bIns="32001"/>
          <a:lstStyle/>
          <a:p>
            <a:fld id="{A13719F8-C6C9-427B-B5AC-F56F4D60E2C5}" type="slidenum">
              <a:rPr lang="en-US" smtClean="0"/>
              <a:pPr/>
              <a:t>‹#›</a:t>
            </a:fld>
            <a:endParaRPr 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1072325"/>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5" y="273050"/>
            <a:ext cx="3008313" cy="1162050"/>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052" y="273064"/>
            <a:ext cx="5111749"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5" y="1435103"/>
            <a:ext cx="3008313" cy="4691063"/>
          </a:xfrm>
        </p:spPr>
        <p:txBody>
          <a:bodyPr/>
          <a:lstStyle>
            <a:lvl1pPr marL="0" indent="0">
              <a:buNone/>
              <a:defRPr sz="1200"/>
            </a:lvl1pPr>
            <a:lvl2pPr marL="383564" indent="0">
              <a:buNone/>
              <a:defRPr sz="1000"/>
            </a:lvl2pPr>
            <a:lvl3pPr marL="767128" indent="0">
              <a:buNone/>
              <a:defRPr sz="800"/>
            </a:lvl3pPr>
            <a:lvl4pPr marL="1150687" indent="0">
              <a:buNone/>
              <a:defRPr sz="800"/>
            </a:lvl4pPr>
            <a:lvl5pPr marL="1534252" indent="0">
              <a:buNone/>
              <a:defRPr sz="800"/>
            </a:lvl5pPr>
            <a:lvl6pPr marL="1917819" indent="0">
              <a:buNone/>
              <a:defRPr sz="800"/>
            </a:lvl6pPr>
            <a:lvl7pPr marL="2301385" indent="0">
              <a:buNone/>
              <a:defRPr sz="800"/>
            </a:lvl7pPr>
            <a:lvl8pPr marL="2684949" indent="0">
              <a:buNone/>
              <a:defRPr sz="800"/>
            </a:lvl8pPr>
            <a:lvl9pPr marL="3068505" indent="0">
              <a:buNone/>
              <a:defRPr sz="800"/>
            </a:lvl9pPr>
          </a:lstStyle>
          <a:p>
            <a:pPr lvl="0"/>
            <a:r>
              <a:rPr lang="en-US" smtClean="0"/>
              <a:t>Click to edit Master text styles</a:t>
            </a:r>
          </a:p>
        </p:txBody>
      </p:sp>
    </p:spTree>
    <p:extLst>
      <p:ext uri="{BB962C8B-B14F-4D97-AF65-F5344CB8AC3E}">
        <p14:creationId xmlns:p14="http://schemas.microsoft.com/office/powerpoint/2010/main" val="4208508454"/>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2700"/>
            </a:lvl1pPr>
            <a:lvl2pPr marL="383564" indent="0">
              <a:buNone/>
              <a:defRPr sz="2400"/>
            </a:lvl2pPr>
            <a:lvl3pPr marL="767128" indent="0">
              <a:buNone/>
              <a:defRPr sz="2000"/>
            </a:lvl3pPr>
            <a:lvl4pPr marL="1150687" indent="0">
              <a:buNone/>
              <a:defRPr sz="1700"/>
            </a:lvl4pPr>
            <a:lvl5pPr marL="1534252" indent="0">
              <a:buNone/>
              <a:defRPr sz="1700"/>
            </a:lvl5pPr>
            <a:lvl6pPr marL="1917819" indent="0">
              <a:buNone/>
              <a:defRPr sz="1700"/>
            </a:lvl6pPr>
            <a:lvl7pPr marL="2301385" indent="0">
              <a:buNone/>
              <a:defRPr sz="1700"/>
            </a:lvl7pPr>
            <a:lvl8pPr marL="2684949" indent="0">
              <a:buNone/>
              <a:defRPr sz="1700"/>
            </a:lvl8pPr>
            <a:lvl9pPr marL="3068505" indent="0">
              <a:buNone/>
              <a:defRPr sz="17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200"/>
            </a:lvl1pPr>
            <a:lvl2pPr marL="383564" indent="0">
              <a:buNone/>
              <a:defRPr sz="1000"/>
            </a:lvl2pPr>
            <a:lvl3pPr marL="767128" indent="0">
              <a:buNone/>
              <a:defRPr sz="800"/>
            </a:lvl3pPr>
            <a:lvl4pPr marL="1150687" indent="0">
              <a:buNone/>
              <a:defRPr sz="800"/>
            </a:lvl4pPr>
            <a:lvl5pPr marL="1534252" indent="0">
              <a:buNone/>
              <a:defRPr sz="800"/>
            </a:lvl5pPr>
            <a:lvl6pPr marL="1917819" indent="0">
              <a:buNone/>
              <a:defRPr sz="800"/>
            </a:lvl6pPr>
            <a:lvl7pPr marL="2301385" indent="0">
              <a:buNone/>
              <a:defRPr sz="800"/>
            </a:lvl7pPr>
            <a:lvl8pPr marL="2684949" indent="0">
              <a:buNone/>
              <a:defRPr sz="800"/>
            </a:lvl8pPr>
            <a:lvl9pPr marL="3068505" indent="0">
              <a:buNone/>
              <a:defRPr sz="800"/>
            </a:lvl9pPr>
          </a:lstStyle>
          <a:p>
            <a:pPr lvl="0"/>
            <a:r>
              <a:rPr lang="en-US" smtClean="0"/>
              <a:t>Click to edit Master text styles</a:t>
            </a:r>
          </a:p>
        </p:txBody>
      </p:sp>
    </p:spTree>
    <p:extLst>
      <p:ext uri="{BB962C8B-B14F-4D97-AF65-F5344CB8AC3E}">
        <p14:creationId xmlns:p14="http://schemas.microsoft.com/office/powerpoint/2010/main" val="1284181245"/>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54282486"/>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3852" y="157168"/>
            <a:ext cx="2101849"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5139" y="157168"/>
            <a:ext cx="6156325"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486903"/>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3886200"/>
            <a:ext cx="6400800" cy="1752600"/>
          </a:xfrm>
        </p:spPr>
        <p:txBody>
          <a:bodyPr/>
          <a:lstStyle>
            <a:lvl1pPr marL="0" indent="0" algn="ctr">
              <a:buNone/>
              <a:defRPr/>
            </a:lvl1pPr>
            <a:lvl2pPr marL="383545" indent="0" algn="ctr">
              <a:buNone/>
              <a:defRPr/>
            </a:lvl2pPr>
            <a:lvl3pPr marL="767089" indent="0" algn="ctr">
              <a:buNone/>
              <a:defRPr/>
            </a:lvl3pPr>
            <a:lvl4pPr marL="1150629" indent="0" algn="ctr">
              <a:buNone/>
              <a:defRPr/>
            </a:lvl4pPr>
            <a:lvl5pPr marL="1534175" indent="0" algn="ctr">
              <a:buNone/>
              <a:defRPr/>
            </a:lvl5pPr>
            <a:lvl6pPr marL="1917723" indent="0" algn="ctr">
              <a:buNone/>
              <a:defRPr/>
            </a:lvl6pPr>
            <a:lvl7pPr marL="2301270" indent="0" algn="ctr">
              <a:buNone/>
              <a:defRPr/>
            </a:lvl7pPr>
            <a:lvl8pPr marL="2684815" indent="0" algn="ctr">
              <a:buNone/>
              <a:defRPr/>
            </a:lvl8pPr>
            <a:lvl9pPr marL="3068351"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3957926"/>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6929699"/>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4406904"/>
            <a:ext cx="7772400" cy="1362075"/>
          </a:xfrm>
        </p:spPr>
        <p:txBody>
          <a:bodyPr/>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906717"/>
            <a:ext cx="7772400" cy="1500187"/>
          </a:xfrm>
        </p:spPr>
        <p:txBody>
          <a:bodyPr anchor="b"/>
          <a:lstStyle>
            <a:lvl1pPr marL="0" indent="0">
              <a:buNone/>
              <a:defRPr sz="1700"/>
            </a:lvl1pPr>
            <a:lvl2pPr marL="383545" indent="0">
              <a:buNone/>
              <a:defRPr sz="1500"/>
            </a:lvl2pPr>
            <a:lvl3pPr marL="767089" indent="0">
              <a:buNone/>
              <a:defRPr sz="1300"/>
            </a:lvl3pPr>
            <a:lvl4pPr marL="1150629" indent="0">
              <a:buNone/>
              <a:defRPr sz="1200"/>
            </a:lvl4pPr>
            <a:lvl5pPr marL="1534175" indent="0">
              <a:buNone/>
              <a:defRPr sz="1200"/>
            </a:lvl5pPr>
            <a:lvl6pPr marL="1917723" indent="0">
              <a:buNone/>
              <a:defRPr sz="1200"/>
            </a:lvl6pPr>
            <a:lvl7pPr marL="2301270" indent="0">
              <a:buNone/>
              <a:defRPr sz="1200"/>
            </a:lvl7pPr>
            <a:lvl8pPr marL="2684815" indent="0">
              <a:buNone/>
              <a:defRPr sz="1200"/>
            </a:lvl8pPr>
            <a:lvl9pPr marL="3068351" indent="0">
              <a:buNone/>
              <a:defRPr sz="1200"/>
            </a:lvl9pPr>
          </a:lstStyle>
          <a:p>
            <a:pPr lvl="0"/>
            <a:r>
              <a:rPr lang="en-US" smtClean="0"/>
              <a:t>Click to edit Master text styles</a:t>
            </a:r>
          </a:p>
        </p:txBody>
      </p:sp>
    </p:spTree>
    <p:extLst>
      <p:ext uri="{BB962C8B-B14F-4D97-AF65-F5344CB8AC3E}">
        <p14:creationId xmlns:p14="http://schemas.microsoft.com/office/powerpoint/2010/main" val="133258222"/>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5" y="1201743"/>
            <a:ext cx="4041776" cy="4840287"/>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90" y="1201743"/>
            <a:ext cx="4043362" cy="4840287"/>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6917726"/>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000" b="1"/>
            </a:lvl1pPr>
            <a:lvl2pPr marL="383545" indent="0">
              <a:buNone/>
              <a:defRPr sz="1700" b="1"/>
            </a:lvl2pPr>
            <a:lvl3pPr marL="767089" indent="0">
              <a:buNone/>
              <a:defRPr sz="1500" b="1"/>
            </a:lvl3pPr>
            <a:lvl4pPr marL="1150629" indent="0">
              <a:buNone/>
              <a:defRPr sz="1300" b="1"/>
            </a:lvl4pPr>
            <a:lvl5pPr marL="1534175" indent="0">
              <a:buNone/>
              <a:defRPr sz="1300" b="1"/>
            </a:lvl5pPr>
            <a:lvl6pPr marL="1917723" indent="0">
              <a:buNone/>
              <a:defRPr sz="1300" b="1"/>
            </a:lvl6pPr>
            <a:lvl7pPr marL="2301270" indent="0">
              <a:buNone/>
              <a:defRPr sz="1300" b="1"/>
            </a:lvl7pPr>
            <a:lvl8pPr marL="2684815" indent="0">
              <a:buNone/>
              <a:defRPr sz="1300" b="1"/>
            </a:lvl8pPr>
            <a:lvl9pPr marL="3068351"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2" y="2174877"/>
            <a:ext cx="4040188"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6" cy="639762"/>
          </a:xfrm>
        </p:spPr>
        <p:txBody>
          <a:bodyPr anchor="b"/>
          <a:lstStyle>
            <a:lvl1pPr marL="0" indent="0">
              <a:buNone/>
              <a:defRPr sz="2000" b="1"/>
            </a:lvl1pPr>
            <a:lvl2pPr marL="383545" indent="0">
              <a:buNone/>
              <a:defRPr sz="1700" b="1"/>
            </a:lvl2pPr>
            <a:lvl3pPr marL="767089" indent="0">
              <a:buNone/>
              <a:defRPr sz="1500" b="1"/>
            </a:lvl3pPr>
            <a:lvl4pPr marL="1150629" indent="0">
              <a:buNone/>
              <a:defRPr sz="1300" b="1"/>
            </a:lvl4pPr>
            <a:lvl5pPr marL="1534175" indent="0">
              <a:buNone/>
              <a:defRPr sz="1300" b="1"/>
            </a:lvl5pPr>
            <a:lvl6pPr marL="1917723" indent="0">
              <a:buNone/>
              <a:defRPr sz="1300" b="1"/>
            </a:lvl6pPr>
            <a:lvl7pPr marL="2301270" indent="0">
              <a:buNone/>
              <a:defRPr sz="1300" b="1"/>
            </a:lvl7pPr>
            <a:lvl8pPr marL="2684815" indent="0">
              <a:buNone/>
              <a:defRPr sz="1300" b="1"/>
            </a:lvl8pPr>
            <a:lvl9pPr marL="3068351"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6" y="2174877"/>
            <a:ext cx="4041776"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3580054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610600" y="6492878"/>
            <a:ext cx="533400" cy="365125"/>
          </a:xfrm>
          <a:prstGeom prst="rect">
            <a:avLst/>
          </a:prstGeom>
        </p:spPr>
        <p:txBody>
          <a:bodyPr lIns="64002" tIns="32001" rIns="64002" bIns="32001"/>
          <a:lstStyle/>
          <a:p>
            <a:fld id="{A13719F8-C6C9-427B-B5AC-F56F4D60E2C5}" type="slidenum">
              <a:rPr lang="en-US" smtClean="0"/>
              <a:pPr/>
              <a:t>‹#›</a:t>
            </a:fld>
            <a:endParaRPr 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20336691"/>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398847"/>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6" y="273050"/>
            <a:ext cx="3008313" cy="1162050"/>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052" y="273064"/>
            <a:ext cx="5111749"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6" y="1435103"/>
            <a:ext cx="3008313" cy="4691063"/>
          </a:xfrm>
        </p:spPr>
        <p:txBody>
          <a:bodyPr/>
          <a:lstStyle>
            <a:lvl1pPr marL="0" indent="0">
              <a:buNone/>
              <a:defRPr sz="1200"/>
            </a:lvl1pPr>
            <a:lvl2pPr marL="383545" indent="0">
              <a:buNone/>
              <a:defRPr sz="1000"/>
            </a:lvl2pPr>
            <a:lvl3pPr marL="767089" indent="0">
              <a:buNone/>
              <a:defRPr sz="800"/>
            </a:lvl3pPr>
            <a:lvl4pPr marL="1150629" indent="0">
              <a:buNone/>
              <a:defRPr sz="800"/>
            </a:lvl4pPr>
            <a:lvl5pPr marL="1534175" indent="0">
              <a:buNone/>
              <a:defRPr sz="800"/>
            </a:lvl5pPr>
            <a:lvl6pPr marL="1917723" indent="0">
              <a:buNone/>
              <a:defRPr sz="800"/>
            </a:lvl6pPr>
            <a:lvl7pPr marL="2301270" indent="0">
              <a:buNone/>
              <a:defRPr sz="800"/>
            </a:lvl7pPr>
            <a:lvl8pPr marL="2684815" indent="0">
              <a:buNone/>
              <a:defRPr sz="800"/>
            </a:lvl8pPr>
            <a:lvl9pPr marL="3068351" indent="0">
              <a:buNone/>
              <a:defRPr sz="800"/>
            </a:lvl9pPr>
          </a:lstStyle>
          <a:p>
            <a:pPr lvl="0"/>
            <a:r>
              <a:rPr lang="en-US" smtClean="0"/>
              <a:t>Click to edit Master text styles</a:t>
            </a:r>
          </a:p>
        </p:txBody>
      </p:sp>
    </p:spTree>
    <p:extLst>
      <p:ext uri="{BB962C8B-B14F-4D97-AF65-F5344CB8AC3E}">
        <p14:creationId xmlns:p14="http://schemas.microsoft.com/office/powerpoint/2010/main" val="3552962144"/>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2700"/>
            </a:lvl1pPr>
            <a:lvl2pPr marL="383545" indent="0">
              <a:buNone/>
              <a:defRPr sz="2400"/>
            </a:lvl2pPr>
            <a:lvl3pPr marL="767089" indent="0">
              <a:buNone/>
              <a:defRPr sz="2000"/>
            </a:lvl3pPr>
            <a:lvl4pPr marL="1150629" indent="0">
              <a:buNone/>
              <a:defRPr sz="1700"/>
            </a:lvl4pPr>
            <a:lvl5pPr marL="1534175" indent="0">
              <a:buNone/>
              <a:defRPr sz="1700"/>
            </a:lvl5pPr>
            <a:lvl6pPr marL="1917723" indent="0">
              <a:buNone/>
              <a:defRPr sz="1700"/>
            </a:lvl6pPr>
            <a:lvl7pPr marL="2301270" indent="0">
              <a:buNone/>
              <a:defRPr sz="1700"/>
            </a:lvl7pPr>
            <a:lvl8pPr marL="2684815" indent="0">
              <a:buNone/>
              <a:defRPr sz="1700"/>
            </a:lvl8pPr>
            <a:lvl9pPr marL="3068351" indent="0">
              <a:buNone/>
              <a:defRPr sz="17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200"/>
            </a:lvl1pPr>
            <a:lvl2pPr marL="383545" indent="0">
              <a:buNone/>
              <a:defRPr sz="1000"/>
            </a:lvl2pPr>
            <a:lvl3pPr marL="767089" indent="0">
              <a:buNone/>
              <a:defRPr sz="800"/>
            </a:lvl3pPr>
            <a:lvl4pPr marL="1150629" indent="0">
              <a:buNone/>
              <a:defRPr sz="800"/>
            </a:lvl4pPr>
            <a:lvl5pPr marL="1534175" indent="0">
              <a:buNone/>
              <a:defRPr sz="800"/>
            </a:lvl5pPr>
            <a:lvl6pPr marL="1917723" indent="0">
              <a:buNone/>
              <a:defRPr sz="800"/>
            </a:lvl6pPr>
            <a:lvl7pPr marL="2301270" indent="0">
              <a:buNone/>
              <a:defRPr sz="800"/>
            </a:lvl7pPr>
            <a:lvl8pPr marL="2684815" indent="0">
              <a:buNone/>
              <a:defRPr sz="800"/>
            </a:lvl8pPr>
            <a:lvl9pPr marL="3068351" indent="0">
              <a:buNone/>
              <a:defRPr sz="800"/>
            </a:lvl9pPr>
          </a:lstStyle>
          <a:p>
            <a:pPr lvl="0"/>
            <a:r>
              <a:rPr lang="en-US" smtClean="0"/>
              <a:t>Click to edit Master text styles</a:t>
            </a:r>
          </a:p>
        </p:txBody>
      </p:sp>
    </p:spTree>
    <p:extLst>
      <p:ext uri="{BB962C8B-B14F-4D97-AF65-F5344CB8AC3E}">
        <p14:creationId xmlns:p14="http://schemas.microsoft.com/office/powerpoint/2010/main" val="3750102254"/>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82439313"/>
      </p:ext>
    </p:extLst>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4" y="158753"/>
            <a:ext cx="2058988"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4" y="158753"/>
            <a:ext cx="602615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82575384"/>
      </p:ext>
    </p:extLst>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3886200"/>
            <a:ext cx="6400800" cy="1752600"/>
          </a:xfrm>
        </p:spPr>
        <p:txBody>
          <a:bodyPr/>
          <a:lstStyle>
            <a:lvl1pPr marL="0" indent="0" algn="ctr">
              <a:buNone/>
              <a:defRPr/>
            </a:lvl1pPr>
            <a:lvl2pPr marL="383526" indent="0" algn="ctr">
              <a:buNone/>
              <a:defRPr/>
            </a:lvl2pPr>
            <a:lvl3pPr marL="767051" indent="0" algn="ctr">
              <a:buNone/>
              <a:defRPr/>
            </a:lvl3pPr>
            <a:lvl4pPr marL="1150572" indent="0" algn="ctr">
              <a:buNone/>
              <a:defRPr/>
            </a:lvl4pPr>
            <a:lvl5pPr marL="1534098" indent="0" algn="ctr">
              <a:buNone/>
              <a:defRPr/>
            </a:lvl5pPr>
            <a:lvl6pPr marL="1917627" indent="0" algn="ctr">
              <a:buNone/>
              <a:defRPr/>
            </a:lvl6pPr>
            <a:lvl7pPr marL="2301155" indent="0" algn="ctr">
              <a:buNone/>
              <a:defRPr/>
            </a:lvl7pPr>
            <a:lvl8pPr marL="2684681" indent="0" algn="ctr">
              <a:buNone/>
              <a:defRPr/>
            </a:lvl8pPr>
            <a:lvl9pPr marL="3068197"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798032063"/>
      </p:ext>
    </p:extLst>
  </p:cSld>
  <p:clrMapOvr>
    <a:masterClrMapping/>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86633444"/>
      </p:ext>
    </p:extLst>
  </p:cSld>
  <p:clrMapOvr>
    <a:masterClrMapping/>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4406904"/>
            <a:ext cx="7772400" cy="1362075"/>
          </a:xfrm>
        </p:spPr>
        <p:txBody>
          <a:bodyPr/>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906717"/>
            <a:ext cx="7772400" cy="1500187"/>
          </a:xfrm>
        </p:spPr>
        <p:txBody>
          <a:bodyPr anchor="b"/>
          <a:lstStyle>
            <a:lvl1pPr marL="0" indent="0">
              <a:buNone/>
              <a:defRPr sz="1700"/>
            </a:lvl1pPr>
            <a:lvl2pPr marL="383526" indent="0">
              <a:buNone/>
              <a:defRPr sz="1500"/>
            </a:lvl2pPr>
            <a:lvl3pPr marL="767051" indent="0">
              <a:buNone/>
              <a:defRPr sz="1300"/>
            </a:lvl3pPr>
            <a:lvl4pPr marL="1150572" indent="0">
              <a:buNone/>
              <a:defRPr sz="1200"/>
            </a:lvl4pPr>
            <a:lvl5pPr marL="1534098" indent="0">
              <a:buNone/>
              <a:defRPr sz="1200"/>
            </a:lvl5pPr>
            <a:lvl6pPr marL="1917627" indent="0">
              <a:buNone/>
              <a:defRPr sz="1200"/>
            </a:lvl6pPr>
            <a:lvl7pPr marL="2301155" indent="0">
              <a:buNone/>
              <a:defRPr sz="1200"/>
            </a:lvl7pPr>
            <a:lvl8pPr marL="2684681" indent="0">
              <a:buNone/>
              <a:defRPr sz="1200"/>
            </a:lvl8pPr>
            <a:lvl9pPr marL="3068197" indent="0">
              <a:buNone/>
              <a:defRPr sz="1200"/>
            </a:lvl9pPr>
          </a:lstStyle>
          <a:p>
            <a:pPr lvl="0"/>
            <a:r>
              <a:rPr lang="en-US" smtClean="0"/>
              <a:t>Click to edit Master text styles</a:t>
            </a:r>
          </a:p>
        </p:txBody>
      </p:sp>
    </p:spTree>
    <p:extLst>
      <p:ext uri="{BB962C8B-B14F-4D97-AF65-F5344CB8AC3E}">
        <p14:creationId xmlns:p14="http://schemas.microsoft.com/office/powerpoint/2010/main" val="3203598449"/>
      </p:ext>
    </p:extLst>
  </p:cSld>
  <p:clrMapOvr>
    <a:masterClrMapping/>
  </p:clrMapOv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5" y="1201743"/>
            <a:ext cx="4041776" cy="4840287"/>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90" y="1201743"/>
            <a:ext cx="4043362" cy="4840287"/>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866578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492878"/>
            <a:ext cx="533400" cy="365125"/>
          </a:xfrm>
          <a:prstGeom prst="rect">
            <a:avLst/>
          </a:prstGeom>
        </p:spPr>
        <p:txBody>
          <a:bodyPr lIns="64002" tIns="32001" rIns="64002" bIns="32001"/>
          <a:lstStyle/>
          <a:p>
            <a:fld id="{A13719F8-C6C9-427B-B5AC-F56F4D60E2C5}" type="slidenum">
              <a:rPr lang="en-US" smtClean="0"/>
              <a:pPr/>
              <a:t>‹#›</a:t>
            </a:fld>
            <a:endParaRPr 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000" b="1"/>
            </a:lvl1pPr>
            <a:lvl2pPr marL="383526" indent="0">
              <a:buNone/>
              <a:defRPr sz="1700" b="1"/>
            </a:lvl2pPr>
            <a:lvl3pPr marL="767051" indent="0">
              <a:buNone/>
              <a:defRPr sz="1500" b="1"/>
            </a:lvl3pPr>
            <a:lvl4pPr marL="1150572" indent="0">
              <a:buNone/>
              <a:defRPr sz="1300" b="1"/>
            </a:lvl4pPr>
            <a:lvl5pPr marL="1534098" indent="0">
              <a:buNone/>
              <a:defRPr sz="1300" b="1"/>
            </a:lvl5pPr>
            <a:lvl6pPr marL="1917627" indent="0">
              <a:buNone/>
              <a:defRPr sz="1300" b="1"/>
            </a:lvl6pPr>
            <a:lvl7pPr marL="2301155" indent="0">
              <a:buNone/>
              <a:defRPr sz="1300" b="1"/>
            </a:lvl7pPr>
            <a:lvl8pPr marL="2684681" indent="0">
              <a:buNone/>
              <a:defRPr sz="1300" b="1"/>
            </a:lvl8pPr>
            <a:lvl9pPr marL="3068197"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2" y="2174877"/>
            <a:ext cx="4040188"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6" cy="639762"/>
          </a:xfrm>
        </p:spPr>
        <p:txBody>
          <a:bodyPr anchor="b"/>
          <a:lstStyle>
            <a:lvl1pPr marL="0" indent="0">
              <a:buNone/>
              <a:defRPr sz="2000" b="1"/>
            </a:lvl1pPr>
            <a:lvl2pPr marL="383526" indent="0">
              <a:buNone/>
              <a:defRPr sz="1700" b="1"/>
            </a:lvl2pPr>
            <a:lvl3pPr marL="767051" indent="0">
              <a:buNone/>
              <a:defRPr sz="1500" b="1"/>
            </a:lvl3pPr>
            <a:lvl4pPr marL="1150572" indent="0">
              <a:buNone/>
              <a:defRPr sz="1300" b="1"/>
            </a:lvl4pPr>
            <a:lvl5pPr marL="1534098" indent="0">
              <a:buNone/>
              <a:defRPr sz="1300" b="1"/>
            </a:lvl5pPr>
            <a:lvl6pPr marL="1917627" indent="0">
              <a:buNone/>
              <a:defRPr sz="1300" b="1"/>
            </a:lvl6pPr>
            <a:lvl7pPr marL="2301155" indent="0">
              <a:buNone/>
              <a:defRPr sz="1300" b="1"/>
            </a:lvl7pPr>
            <a:lvl8pPr marL="2684681" indent="0">
              <a:buNone/>
              <a:defRPr sz="1300" b="1"/>
            </a:lvl8pPr>
            <a:lvl9pPr marL="3068197"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6" y="2174877"/>
            <a:ext cx="4041776"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4244227"/>
      </p:ext>
    </p:extLst>
  </p:cSld>
  <p:clrMapOvr>
    <a:masterClrMapping/>
  </p:clrMapOv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74122087"/>
      </p:ext>
    </p:extLst>
  </p:cSld>
  <p:clrMapOvr>
    <a:masterClrMapping/>
  </p:clrMapOv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3305640"/>
      </p:ext>
    </p:extLst>
  </p:cSld>
  <p:clrMapOvr>
    <a:masterClrMapping/>
  </p:clrMapOv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7" y="273050"/>
            <a:ext cx="3008313" cy="1162050"/>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052" y="273064"/>
            <a:ext cx="5111749"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7" y="1435103"/>
            <a:ext cx="3008313" cy="4691063"/>
          </a:xfrm>
        </p:spPr>
        <p:txBody>
          <a:bodyPr/>
          <a:lstStyle>
            <a:lvl1pPr marL="0" indent="0">
              <a:buNone/>
              <a:defRPr sz="1200"/>
            </a:lvl1pPr>
            <a:lvl2pPr marL="383526" indent="0">
              <a:buNone/>
              <a:defRPr sz="1000"/>
            </a:lvl2pPr>
            <a:lvl3pPr marL="767051" indent="0">
              <a:buNone/>
              <a:defRPr sz="800"/>
            </a:lvl3pPr>
            <a:lvl4pPr marL="1150572" indent="0">
              <a:buNone/>
              <a:defRPr sz="800"/>
            </a:lvl4pPr>
            <a:lvl5pPr marL="1534098" indent="0">
              <a:buNone/>
              <a:defRPr sz="800"/>
            </a:lvl5pPr>
            <a:lvl6pPr marL="1917627" indent="0">
              <a:buNone/>
              <a:defRPr sz="800"/>
            </a:lvl6pPr>
            <a:lvl7pPr marL="2301155" indent="0">
              <a:buNone/>
              <a:defRPr sz="800"/>
            </a:lvl7pPr>
            <a:lvl8pPr marL="2684681" indent="0">
              <a:buNone/>
              <a:defRPr sz="800"/>
            </a:lvl8pPr>
            <a:lvl9pPr marL="3068197" indent="0">
              <a:buNone/>
              <a:defRPr sz="800"/>
            </a:lvl9pPr>
          </a:lstStyle>
          <a:p>
            <a:pPr lvl="0"/>
            <a:r>
              <a:rPr lang="en-US" smtClean="0"/>
              <a:t>Click to edit Master text styles</a:t>
            </a:r>
          </a:p>
        </p:txBody>
      </p:sp>
    </p:spTree>
    <p:extLst>
      <p:ext uri="{BB962C8B-B14F-4D97-AF65-F5344CB8AC3E}">
        <p14:creationId xmlns:p14="http://schemas.microsoft.com/office/powerpoint/2010/main" val="4098215769"/>
      </p:ext>
    </p:extLst>
  </p:cSld>
  <p:clrMapOvr>
    <a:masterClrMapping/>
  </p:clrMapOv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2700"/>
            </a:lvl1pPr>
            <a:lvl2pPr marL="383526" indent="0">
              <a:buNone/>
              <a:defRPr sz="2400"/>
            </a:lvl2pPr>
            <a:lvl3pPr marL="767051" indent="0">
              <a:buNone/>
              <a:defRPr sz="2000"/>
            </a:lvl3pPr>
            <a:lvl4pPr marL="1150572" indent="0">
              <a:buNone/>
              <a:defRPr sz="1700"/>
            </a:lvl4pPr>
            <a:lvl5pPr marL="1534098" indent="0">
              <a:buNone/>
              <a:defRPr sz="1700"/>
            </a:lvl5pPr>
            <a:lvl6pPr marL="1917627" indent="0">
              <a:buNone/>
              <a:defRPr sz="1700"/>
            </a:lvl6pPr>
            <a:lvl7pPr marL="2301155" indent="0">
              <a:buNone/>
              <a:defRPr sz="1700"/>
            </a:lvl7pPr>
            <a:lvl8pPr marL="2684681" indent="0">
              <a:buNone/>
              <a:defRPr sz="1700"/>
            </a:lvl8pPr>
            <a:lvl9pPr marL="3068197" indent="0">
              <a:buNone/>
              <a:defRPr sz="17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200"/>
            </a:lvl1pPr>
            <a:lvl2pPr marL="383526" indent="0">
              <a:buNone/>
              <a:defRPr sz="1000"/>
            </a:lvl2pPr>
            <a:lvl3pPr marL="767051" indent="0">
              <a:buNone/>
              <a:defRPr sz="800"/>
            </a:lvl3pPr>
            <a:lvl4pPr marL="1150572" indent="0">
              <a:buNone/>
              <a:defRPr sz="800"/>
            </a:lvl4pPr>
            <a:lvl5pPr marL="1534098" indent="0">
              <a:buNone/>
              <a:defRPr sz="800"/>
            </a:lvl5pPr>
            <a:lvl6pPr marL="1917627" indent="0">
              <a:buNone/>
              <a:defRPr sz="800"/>
            </a:lvl6pPr>
            <a:lvl7pPr marL="2301155" indent="0">
              <a:buNone/>
              <a:defRPr sz="800"/>
            </a:lvl7pPr>
            <a:lvl8pPr marL="2684681" indent="0">
              <a:buNone/>
              <a:defRPr sz="800"/>
            </a:lvl8pPr>
            <a:lvl9pPr marL="3068197" indent="0">
              <a:buNone/>
              <a:defRPr sz="800"/>
            </a:lvl9pPr>
          </a:lstStyle>
          <a:p>
            <a:pPr lvl="0"/>
            <a:r>
              <a:rPr lang="en-US" smtClean="0"/>
              <a:t>Click to edit Master text styles</a:t>
            </a:r>
          </a:p>
        </p:txBody>
      </p:sp>
    </p:spTree>
    <p:extLst>
      <p:ext uri="{BB962C8B-B14F-4D97-AF65-F5344CB8AC3E}">
        <p14:creationId xmlns:p14="http://schemas.microsoft.com/office/powerpoint/2010/main" val="3048045030"/>
      </p:ext>
    </p:extLst>
  </p:cSld>
  <p:clrMapOvr>
    <a:masterClrMapping/>
  </p:clrMapOv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7428141"/>
      </p:ext>
    </p:extLst>
  </p:cSld>
  <p:clrMapOvr>
    <a:masterClrMapping/>
  </p:clrMapOv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4" y="158753"/>
            <a:ext cx="2058988"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4" y="158753"/>
            <a:ext cx="602615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0039189"/>
      </p:ext>
    </p:extLst>
  </p:cSld>
  <p:clrMapOvr>
    <a:masterClrMapping/>
  </p:clrMapOv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3886200"/>
            <a:ext cx="6400800" cy="1752600"/>
          </a:xfrm>
        </p:spPr>
        <p:txBody>
          <a:bodyPr/>
          <a:lstStyle>
            <a:lvl1pPr marL="0" indent="0" algn="ctr">
              <a:buNone/>
              <a:defRPr/>
            </a:lvl1pPr>
            <a:lvl2pPr marL="383507" indent="0" algn="ctr">
              <a:buNone/>
              <a:defRPr/>
            </a:lvl2pPr>
            <a:lvl3pPr marL="767012" indent="0" algn="ctr">
              <a:buNone/>
              <a:defRPr/>
            </a:lvl3pPr>
            <a:lvl4pPr marL="1150514" indent="0" algn="ctr">
              <a:buNone/>
              <a:defRPr/>
            </a:lvl4pPr>
            <a:lvl5pPr marL="1534021" indent="0" algn="ctr">
              <a:buNone/>
              <a:defRPr/>
            </a:lvl5pPr>
            <a:lvl6pPr marL="1917531" indent="0" algn="ctr">
              <a:buNone/>
              <a:defRPr/>
            </a:lvl6pPr>
            <a:lvl7pPr marL="2301040" indent="0" algn="ctr">
              <a:buNone/>
              <a:defRPr/>
            </a:lvl7pPr>
            <a:lvl8pPr marL="2684547" indent="0" algn="ctr">
              <a:buNone/>
              <a:defRPr/>
            </a:lvl8pPr>
            <a:lvl9pPr marL="3068043"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pPr>
              <a:defRPr/>
            </a:pPr>
            <a:r>
              <a:rPr lang="en-US" dirty="0"/>
              <a:t>Intel Restricted Secret – Internal Use Only</a:t>
            </a:r>
          </a:p>
        </p:txBody>
      </p:sp>
      <p:sp>
        <p:nvSpPr>
          <p:cNvPr id="5" name="Slide Number Placeholder 4"/>
          <p:cNvSpPr>
            <a:spLocks noGrp="1"/>
          </p:cNvSpPr>
          <p:nvPr>
            <p:ph type="sldNum" sz="quarter" idx="11"/>
          </p:nvPr>
        </p:nvSpPr>
        <p:spPr/>
        <p:txBody>
          <a:bodyPr/>
          <a:lstStyle>
            <a:lvl1pPr>
              <a:defRPr/>
            </a:lvl1pPr>
          </a:lstStyle>
          <a:p>
            <a:pPr>
              <a:defRPr/>
            </a:pPr>
            <a:fld id="{9E1C20B5-0988-4B40-8F15-789ABCFA4BD4}" type="slidenum">
              <a:rPr lang="he-IL"/>
              <a:pPr>
                <a:defRPr/>
              </a:pPr>
              <a:t>‹#›</a:t>
            </a:fld>
            <a:endParaRPr lang="en-US" dirty="0"/>
          </a:p>
        </p:txBody>
      </p:sp>
    </p:spTree>
    <p:extLst>
      <p:ext uri="{BB962C8B-B14F-4D97-AF65-F5344CB8AC3E}">
        <p14:creationId xmlns:p14="http://schemas.microsoft.com/office/powerpoint/2010/main" val="2171240551"/>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dirty="0"/>
              <a:t>Intel Restricted Secret – Internal Use Only</a:t>
            </a:r>
          </a:p>
        </p:txBody>
      </p:sp>
      <p:sp>
        <p:nvSpPr>
          <p:cNvPr id="5" name="Slide Number Placeholder 4"/>
          <p:cNvSpPr>
            <a:spLocks noGrp="1"/>
          </p:cNvSpPr>
          <p:nvPr>
            <p:ph type="sldNum" sz="quarter" idx="11"/>
          </p:nvPr>
        </p:nvSpPr>
        <p:spPr/>
        <p:txBody>
          <a:bodyPr/>
          <a:lstStyle>
            <a:lvl1pPr>
              <a:defRPr/>
            </a:lvl1pPr>
          </a:lstStyle>
          <a:p>
            <a:pPr>
              <a:defRPr/>
            </a:pPr>
            <a:fld id="{CA23C61C-C3D2-4544-B024-CB4A8CE18460}" type="slidenum">
              <a:rPr lang="he-IL"/>
              <a:pPr>
                <a:defRPr/>
              </a:pPr>
              <a:t>‹#›</a:t>
            </a:fld>
            <a:endParaRPr lang="en-US" dirty="0"/>
          </a:p>
        </p:txBody>
      </p:sp>
    </p:spTree>
    <p:extLst>
      <p:ext uri="{BB962C8B-B14F-4D97-AF65-F5344CB8AC3E}">
        <p14:creationId xmlns:p14="http://schemas.microsoft.com/office/powerpoint/2010/main" val="3884795005"/>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4406904"/>
            <a:ext cx="7772400" cy="1362075"/>
          </a:xfrm>
        </p:spPr>
        <p:txBody>
          <a:bodyPr anchor="t"/>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906717"/>
            <a:ext cx="7772400" cy="1500187"/>
          </a:xfrm>
        </p:spPr>
        <p:txBody>
          <a:bodyPr anchor="b"/>
          <a:lstStyle>
            <a:lvl1pPr marL="0" indent="0">
              <a:buNone/>
              <a:defRPr sz="1700"/>
            </a:lvl1pPr>
            <a:lvl2pPr marL="383507" indent="0">
              <a:buNone/>
              <a:defRPr sz="1500"/>
            </a:lvl2pPr>
            <a:lvl3pPr marL="767012" indent="0">
              <a:buNone/>
              <a:defRPr sz="1300"/>
            </a:lvl3pPr>
            <a:lvl4pPr marL="1150514" indent="0">
              <a:buNone/>
              <a:defRPr sz="1200"/>
            </a:lvl4pPr>
            <a:lvl5pPr marL="1534021" indent="0">
              <a:buNone/>
              <a:defRPr sz="1200"/>
            </a:lvl5pPr>
            <a:lvl6pPr marL="1917531" indent="0">
              <a:buNone/>
              <a:defRPr sz="1200"/>
            </a:lvl6pPr>
            <a:lvl7pPr marL="2301040" indent="0">
              <a:buNone/>
              <a:defRPr sz="1200"/>
            </a:lvl7pPr>
            <a:lvl8pPr marL="2684547" indent="0">
              <a:buNone/>
              <a:defRPr sz="1200"/>
            </a:lvl8pPr>
            <a:lvl9pPr marL="3068043" indent="0">
              <a:buNone/>
              <a:defRPr sz="12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US" dirty="0"/>
              <a:t>Intel Restricted Secret – Internal Use Only</a:t>
            </a:r>
          </a:p>
        </p:txBody>
      </p:sp>
      <p:sp>
        <p:nvSpPr>
          <p:cNvPr id="5" name="Slide Number Placeholder 4"/>
          <p:cNvSpPr>
            <a:spLocks noGrp="1"/>
          </p:cNvSpPr>
          <p:nvPr>
            <p:ph type="sldNum" sz="quarter" idx="11"/>
          </p:nvPr>
        </p:nvSpPr>
        <p:spPr/>
        <p:txBody>
          <a:bodyPr/>
          <a:lstStyle>
            <a:lvl1pPr>
              <a:defRPr/>
            </a:lvl1pPr>
          </a:lstStyle>
          <a:p>
            <a:pPr>
              <a:defRPr/>
            </a:pPr>
            <a:fld id="{34884610-637F-4A98-9EDF-65009DB7326F}" type="slidenum">
              <a:rPr lang="he-IL"/>
              <a:pPr>
                <a:defRPr/>
              </a:pPr>
              <a:t>‹#›</a:t>
            </a:fld>
            <a:endParaRPr lang="en-US" dirty="0"/>
          </a:p>
        </p:txBody>
      </p:sp>
    </p:spTree>
    <p:extLst>
      <p:ext uri="{BB962C8B-B14F-4D97-AF65-F5344CB8AC3E}">
        <p14:creationId xmlns:p14="http://schemas.microsoft.com/office/powerpoint/2010/main" val="151928481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0"/>
            <a:ext cx="3008313" cy="4691063"/>
          </a:xfrm>
        </p:spPr>
        <p:txBody>
          <a:bodyPr/>
          <a:lstStyle>
            <a:lvl1pPr marL="0" indent="0">
              <a:buNone/>
              <a:defRPr sz="1400"/>
            </a:lvl1pPr>
            <a:lvl2pPr marL="457119" indent="0">
              <a:buNone/>
              <a:defRPr sz="1200"/>
            </a:lvl2pPr>
            <a:lvl3pPr marL="914241" indent="0">
              <a:buNone/>
              <a:defRPr sz="1000"/>
            </a:lvl3pPr>
            <a:lvl4pPr marL="1371360" indent="0">
              <a:buNone/>
              <a:defRPr sz="900"/>
            </a:lvl4pPr>
            <a:lvl5pPr marL="1828481" indent="0">
              <a:buNone/>
              <a:defRPr sz="900"/>
            </a:lvl5pPr>
            <a:lvl6pPr marL="2285601" indent="0">
              <a:buNone/>
              <a:defRPr sz="900"/>
            </a:lvl6pPr>
            <a:lvl7pPr marL="2742720" indent="0">
              <a:buNone/>
              <a:defRPr sz="900"/>
            </a:lvl7pPr>
            <a:lvl8pPr marL="3199840" indent="0">
              <a:buNone/>
              <a:defRPr sz="900"/>
            </a:lvl8pPr>
            <a:lvl9pPr marL="365696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057400" y="6492878"/>
            <a:ext cx="2133600" cy="365125"/>
          </a:xfrm>
          <a:prstGeom prst="rect">
            <a:avLst/>
          </a:prstGeom>
        </p:spPr>
        <p:txBody>
          <a:bodyPr lIns="91421" tIns="45711" rIns="91421" bIns="45711"/>
          <a:lstStyle/>
          <a:p>
            <a:endParaRPr lang="en-US"/>
          </a:p>
        </p:txBody>
      </p:sp>
      <p:sp>
        <p:nvSpPr>
          <p:cNvPr id="6" name="Footer Placeholder 5"/>
          <p:cNvSpPr>
            <a:spLocks noGrp="1"/>
          </p:cNvSpPr>
          <p:nvPr>
            <p:ph type="ftr" sz="quarter" idx="11"/>
          </p:nvPr>
        </p:nvSpPr>
        <p:spPr>
          <a:xfrm>
            <a:off x="3124200" y="6356353"/>
            <a:ext cx="2895600" cy="365125"/>
          </a:xfrm>
          <a:prstGeom prst="rect">
            <a:avLst/>
          </a:prstGeom>
        </p:spPr>
        <p:txBody>
          <a:bodyPr lIns="91421" tIns="45711" rIns="91421" bIns="45711"/>
          <a:lstStyle/>
          <a:p>
            <a:endParaRPr lang="en-US"/>
          </a:p>
        </p:txBody>
      </p:sp>
      <p:sp>
        <p:nvSpPr>
          <p:cNvPr id="7" name="Slide Number Placeholder 6"/>
          <p:cNvSpPr>
            <a:spLocks noGrp="1"/>
          </p:cNvSpPr>
          <p:nvPr>
            <p:ph type="sldNum" sz="quarter" idx="12"/>
          </p:nvPr>
        </p:nvSpPr>
        <p:spPr>
          <a:xfrm>
            <a:off x="8610600" y="6492878"/>
            <a:ext cx="533400" cy="365125"/>
          </a:xfrm>
          <a:prstGeom prst="rect">
            <a:avLst/>
          </a:prstGeom>
        </p:spPr>
        <p:txBody>
          <a:bodyPr lIns="64002" tIns="32001" rIns="64002" bIns="32001"/>
          <a:lstStyle/>
          <a:p>
            <a:fld id="{A13719F8-C6C9-427B-B5AC-F56F4D60E2C5}" type="slidenum">
              <a:rPr lang="en-US" smtClean="0"/>
              <a:pPr/>
              <a:t>‹#›</a:t>
            </a:fld>
            <a:endParaRPr 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6713" y="990600"/>
            <a:ext cx="4127500" cy="4999038"/>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6" y="990600"/>
            <a:ext cx="4127500" cy="4999038"/>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0"/>
          </p:nvPr>
        </p:nvSpPr>
        <p:spPr/>
        <p:txBody>
          <a:bodyPr/>
          <a:lstStyle>
            <a:lvl1pPr>
              <a:defRPr/>
            </a:lvl1pPr>
          </a:lstStyle>
          <a:p>
            <a:pPr>
              <a:defRPr/>
            </a:pPr>
            <a:r>
              <a:rPr lang="en-US" dirty="0"/>
              <a:t>Intel Restricted Secret – Internal Use Only</a:t>
            </a:r>
          </a:p>
        </p:txBody>
      </p:sp>
      <p:sp>
        <p:nvSpPr>
          <p:cNvPr id="6" name="Slide Number Placeholder 4"/>
          <p:cNvSpPr>
            <a:spLocks noGrp="1"/>
          </p:cNvSpPr>
          <p:nvPr>
            <p:ph type="sldNum" sz="quarter" idx="11"/>
          </p:nvPr>
        </p:nvSpPr>
        <p:spPr/>
        <p:txBody>
          <a:bodyPr/>
          <a:lstStyle>
            <a:lvl1pPr>
              <a:defRPr/>
            </a:lvl1pPr>
          </a:lstStyle>
          <a:p>
            <a:pPr>
              <a:defRPr/>
            </a:pPr>
            <a:fld id="{2934EC68-246C-4EDB-B99C-DF04086DAB1C}" type="slidenum">
              <a:rPr lang="he-IL"/>
              <a:pPr>
                <a:defRPr/>
              </a:pPr>
              <a:t>‹#›</a:t>
            </a:fld>
            <a:endParaRPr lang="en-US" dirty="0"/>
          </a:p>
        </p:txBody>
      </p:sp>
    </p:spTree>
    <p:extLst>
      <p:ext uri="{BB962C8B-B14F-4D97-AF65-F5344CB8AC3E}">
        <p14:creationId xmlns:p14="http://schemas.microsoft.com/office/powerpoint/2010/main" val="2529573849"/>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000" b="1"/>
            </a:lvl1pPr>
            <a:lvl2pPr marL="383507" indent="0">
              <a:buNone/>
              <a:defRPr sz="1700" b="1"/>
            </a:lvl2pPr>
            <a:lvl3pPr marL="767012" indent="0">
              <a:buNone/>
              <a:defRPr sz="1500" b="1"/>
            </a:lvl3pPr>
            <a:lvl4pPr marL="1150514" indent="0">
              <a:buNone/>
              <a:defRPr sz="1300" b="1"/>
            </a:lvl4pPr>
            <a:lvl5pPr marL="1534021" indent="0">
              <a:buNone/>
              <a:defRPr sz="1300" b="1"/>
            </a:lvl5pPr>
            <a:lvl6pPr marL="1917531" indent="0">
              <a:buNone/>
              <a:defRPr sz="1300" b="1"/>
            </a:lvl6pPr>
            <a:lvl7pPr marL="2301040" indent="0">
              <a:buNone/>
              <a:defRPr sz="1300" b="1"/>
            </a:lvl7pPr>
            <a:lvl8pPr marL="2684547" indent="0">
              <a:buNone/>
              <a:defRPr sz="1300" b="1"/>
            </a:lvl8pPr>
            <a:lvl9pPr marL="3068043"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2" y="2174877"/>
            <a:ext cx="4040188"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6" cy="639762"/>
          </a:xfrm>
        </p:spPr>
        <p:txBody>
          <a:bodyPr anchor="b"/>
          <a:lstStyle>
            <a:lvl1pPr marL="0" indent="0">
              <a:buNone/>
              <a:defRPr sz="2000" b="1"/>
            </a:lvl1pPr>
            <a:lvl2pPr marL="383507" indent="0">
              <a:buNone/>
              <a:defRPr sz="1700" b="1"/>
            </a:lvl2pPr>
            <a:lvl3pPr marL="767012" indent="0">
              <a:buNone/>
              <a:defRPr sz="1500" b="1"/>
            </a:lvl3pPr>
            <a:lvl4pPr marL="1150514" indent="0">
              <a:buNone/>
              <a:defRPr sz="1300" b="1"/>
            </a:lvl4pPr>
            <a:lvl5pPr marL="1534021" indent="0">
              <a:buNone/>
              <a:defRPr sz="1300" b="1"/>
            </a:lvl5pPr>
            <a:lvl6pPr marL="1917531" indent="0">
              <a:buNone/>
              <a:defRPr sz="1300" b="1"/>
            </a:lvl6pPr>
            <a:lvl7pPr marL="2301040" indent="0">
              <a:buNone/>
              <a:defRPr sz="1300" b="1"/>
            </a:lvl7pPr>
            <a:lvl8pPr marL="2684547" indent="0">
              <a:buNone/>
              <a:defRPr sz="1300" b="1"/>
            </a:lvl8pPr>
            <a:lvl9pPr marL="3068043"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6" y="2174877"/>
            <a:ext cx="4041776"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p:txBody>
          <a:bodyPr/>
          <a:lstStyle>
            <a:lvl1pPr>
              <a:defRPr/>
            </a:lvl1pPr>
          </a:lstStyle>
          <a:p>
            <a:pPr>
              <a:defRPr/>
            </a:pPr>
            <a:r>
              <a:rPr lang="en-US" dirty="0"/>
              <a:t>Intel Restricted Secret – Internal Use Only</a:t>
            </a:r>
          </a:p>
        </p:txBody>
      </p:sp>
      <p:sp>
        <p:nvSpPr>
          <p:cNvPr id="8" name="Slide Number Placeholder 4"/>
          <p:cNvSpPr>
            <a:spLocks noGrp="1"/>
          </p:cNvSpPr>
          <p:nvPr>
            <p:ph type="sldNum" sz="quarter" idx="11"/>
          </p:nvPr>
        </p:nvSpPr>
        <p:spPr/>
        <p:txBody>
          <a:bodyPr/>
          <a:lstStyle>
            <a:lvl1pPr>
              <a:defRPr/>
            </a:lvl1pPr>
          </a:lstStyle>
          <a:p>
            <a:pPr>
              <a:defRPr/>
            </a:pPr>
            <a:fld id="{4F39081D-532F-4CA9-ACA1-B02990B32272}" type="slidenum">
              <a:rPr lang="he-IL"/>
              <a:pPr>
                <a:defRPr/>
              </a:pPr>
              <a:t>‹#›</a:t>
            </a:fld>
            <a:endParaRPr lang="en-US" dirty="0"/>
          </a:p>
        </p:txBody>
      </p:sp>
    </p:spTree>
    <p:extLst>
      <p:ext uri="{BB962C8B-B14F-4D97-AF65-F5344CB8AC3E}">
        <p14:creationId xmlns:p14="http://schemas.microsoft.com/office/powerpoint/2010/main" val="671222594"/>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3"/>
          <p:cNvSpPr>
            <a:spLocks noGrp="1"/>
          </p:cNvSpPr>
          <p:nvPr>
            <p:ph type="ftr" sz="quarter" idx="10"/>
          </p:nvPr>
        </p:nvSpPr>
        <p:spPr/>
        <p:txBody>
          <a:bodyPr/>
          <a:lstStyle>
            <a:lvl1pPr>
              <a:defRPr/>
            </a:lvl1pPr>
          </a:lstStyle>
          <a:p>
            <a:pPr>
              <a:defRPr/>
            </a:pPr>
            <a:r>
              <a:rPr lang="en-US" dirty="0"/>
              <a:t>Intel Restricted Secret – Internal Use Only</a:t>
            </a:r>
          </a:p>
        </p:txBody>
      </p:sp>
      <p:sp>
        <p:nvSpPr>
          <p:cNvPr id="4" name="Slide Number Placeholder 4"/>
          <p:cNvSpPr>
            <a:spLocks noGrp="1"/>
          </p:cNvSpPr>
          <p:nvPr>
            <p:ph type="sldNum" sz="quarter" idx="11"/>
          </p:nvPr>
        </p:nvSpPr>
        <p:spPr/>
        <p:txBody>
          <a:bodyPr/>
          <a:lstStyle>
            <a:lvl1pPr>
              <a:defRPr/>
            </a:lvl1pPr>
          </a:lstStyle>
          <a:p>
            <a:pPr>
              <a:defRPr/>
            </a:pPr>
            <a:fld id="{AE333394-59CC-4415-86BC-179206BCBFE4}" type="slidenum">
              <a:rPr lang="he-IL"/>
              <a:pPr>
                <a:defRPr/>
              </a:pPr>
              <a:t>‹#›</a:t>
            </a:fld>
            <a:endParaRPr lang="en-US" dirty="0"/>
          </a:p>
        </p:txBody>
      </p:sp>
    </p:spTree>
    <p:extLst>
      <p:ext uri="{BB962C8B-B14F-4D97-AF65-F5344CB8AC3E}">
        <p14:creationId xmlns:p14="http://schemas.microsoft.com/office/powerpoint/2010/main" val="2578693326"/>
      </p:ext>
    </p:extLst>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p:txBody>
          <a:bodyPr/>
          <a:lstStyle>
            <a:lvl1pPr>
              <a:defRPr/>
            </a:lvl1pPr>
          </a:lstStyle>
          <a:p>
            <a:pPr>
              <a:defRPr/>
            </a:pPr>
            <a:r>
              <a:rPr lang="en-US" dirty="0"/>
              <a:t>Intel Restricted Secret – Internal Use Only</a:t>
            </a:r>
          </a:p>
        </p:txBody>
      </p:sp>
      <p:sp>
        <p:nvSpPr>
          <p:cNvPr id="3" name="Slide Number Placeholder 4"/>
          <p:cNvSpPr>
            <a:spLocks noGrp="1"/>
          </p:cNvSpPr>
          <p:nvPr>
            <p:ph type="sldNum" sz="quarter" idx="11"/>
          </p:nvPr>
        </p:nvSpPr>
        <p:spPr/>
        <p:txBody>
          <a:bodyPr/>
          <a:lstStyle>
            <a:lvl1pPr>
              <a:defRPr/>
            </a:lvl1pPr>
          </a:lstStyle>
          <a:p>
            <a:pPr>
              <a:defRPr/>
            </a:pPr>
            <a:fld id="{F2AC7BBB-4886-44A8-9122-87AF06C7BFEF}" type="slidenum">
              <a:rPr lang="he-IL"/>
              <a:pPr>
                <a:defRPr/>
              </a:pPr>
              <a:t>‹#›</a:t>
            </a:fld>
            <a:endParaRPr lang="en-US" dirty="0"/>
          </a:p>
        </p:txBody>
      </p:sp>
    </p:spTree>
    <p:extLst>
      <p:ext uri="{BB962C8B-B14F-4D97-AF65-F5344CB8AC3E}">
        <p14:creationId xmlns:p14="http://schemas.microsoft.com/office/powerpoint/2010/main" val="1364783809"/>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8" y="273050"/>
            <a:ext cx="3008313" cy="1162050"/>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052" y="273064"/>
            <a:ext cx="5111749"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8" y="1435103"/>
            <a:ext cx="3008313" cy="4691063"/>
          </a:xfrm>
        </p:spPr>
        <p:txBody>
          <a:bodyPr/>
          <a:lstStyle>
            <a:lvl1pPr marL="0" indent="0">
              <a:buNone/>
              <a:defRPr sz="1200"/>
            </a:lvl1pPr>
            <a:lvl2pPr marL="383507" indent="0">
              <a:buNone/>
              <a:defRPr sz="1000"/>
            </a:lvl2pPr>
            <a:lvl3pPr marL="767012" indent="0">
              <a:buNone/>
              <a:defRPr sz="800"/>
            </a:lvl3pPr>
            <a:lvl4pPr marL="1150514" indent="0">
              <a:buNone/>
              <a:defRPr sz="800"/>
            </a:lvl4pPr>
            <a:lvl5pPr marL="1534021" indent="0">
              <a:buNone/>
              <a:defRPr sz="800"/>
            </a:lvl5pPr>
            <a:lvl6pPr marL="1917531" indent="0">
              <a:buNone/>
              <a:defRPr sz="800"/>
            </a:lvl6pPr>
            <a:lvl7pPr marL="2301040" indent="0">
              <a:buNone/>
              <a:defRPr sz="800"/>
            </a:lvl7pPr>
            <a:lvl8pPr marL="2684547" indent="0">
              <a:buNone/>
              <a:defRPr sz="800"/>
            </a:lvl8pPr>
            <a:lvl9pPr marL="3068043" indent="0">
              <a:buNone/>
              <a:defRPr sz="800"/>
            </a:lvl9pPr>
          </a:lstStyle>
          <a:p>
            <a:pPr lvl="0"/>
            <a:r>
              <a:rPr lang="en-US" smtClean="0"/>
              <a:t>Click to edit Master text styles</a:t>
            </a:r>
          </a:p>
        </p:txBody>
      </p:sp>
      <p:sp>
        <p:nvSpPr>
          <p:cNvPr id="5" name="Footer Placeholder 3"/>
          <p:cNvSpPr>
            <a:spLocks noGrp="1"/>
          </p:cNvSpPr>
          <p:nvPr>
            <p:ph type="ftr" sz="quarter" idx="10"/>
          </p:nvPr>
        </p:nvSpPr>
        <p:spPr/>
        <p:txBody>
          <a:bodyPr/>
          <a:lstStyle>
            <a:lvl1pPr>
              <a:defRPr/>
            </a:lvl1pPr>
          </a:lstStyle>
          <a:p>
            <a:pPr>
              <a:defRPr/>
            </a:pPr>
            <a:r>
              <a:rPr lang="en-US" dirty="0"/>
              <a:t>Intel Restricted Secret – Internal Use Only</a:t>
            </a:r>
          </a:p>
        </p:txBody>
      </p:sp>
      <p:sp>
        <p:nvSpPr>
          <p:cNvPr id="6" name="Slide Number Placeholder 4"/>
          <p:cNvSpPr>
            <a:spLocks noGrp="1"/>
          </p:cNvSpPr>
          <p:nvPr>
            <p:ph type="sldNum" sz="quarter" idx="11"/>
          </p:nvPr>
        </p:nvSpPr>
        <p:spPr/>
        <p:txBody>
          <a:bodyPr/>
          <a:lstStyle>
            <a:lvl1pPr>
              <a:defRPr/>
            </a:lvl1pPr>
          </a:lstStyle>
          <a:p>
            <a:pPr>
              <a:defRPr/>
            </a:pPr>
            <a:fld id="{62587002-D9C2-40C6-B497-012114C752A1}" type="slidenum">
              <a:rPr lang="he-IL"/>
              <a:pPr>
                <a:defRPr/>
              </a:pPr>
              <a:t>‹#›</a:t>
            </a:fld>
            <a:endParaRPr lang="en-US" dirty="0"/>
          </a:p>
        </p:txBody>
      </p:sp>
    </p:spTree>
    <p:extLst>
      <p:ext uri="{BB962C8B-B14F-4D97-AF65-F5344CB8AC3E}">
        <p14:creationId xmlns:p14="http://schemas.microsoft.com/office/powerpoint/2010/main" val="1361316587"/>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2700"/>
            </a:lvl1pPr>
            <a:lvl2pPr marL="383507" indent="0">
              <a:buNone/>
              <a:defRPr sz="2400"/>
            </a:lvl2pPr>
            <a:lvl3pPr marL="767012" indent="0">
              <a:buNone/>
              <a:defRPr sz="2000"/>
            </a:lvl3pPr>
            <a:lvl4pPr marL="1150514" indent="0">
              <a:buNone/>
              <a:defRPr sz="1700"/>
            </a:lvl4pPr>
            <a:lvl5pPr marL="1534021" indent="0">
              <a:buNone/>
              <a:defRPr sz="1700"/>
            </a:lvl5pPr>
            <a:lvl6pPr marL="1917531" indent="0">
              <a:buNone/>
              <a:defRPr sz="1700"/>
            </a:lvl6pPr>
            <a:lvl7pPr marL="2301040" indent="0">
              <a:buNone/>
              <a:defRPr sz="1700"/>
            </a:lvl7pPr>
            <a:lvl8pPr marL="2684547" indent="0">
              <a:buNone/>
              <a:defRPr sz="1700"/>
            </a:lvl8pPr>
            <a:lvl9pPr marL="3068043" indent="0">
              <a:buNone/>
              <a:defRPr sz="17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200"/>
            </a:lvl1pPr>
            <a:lvl2pPr marL="383507" indent="0">
              <a:buNone/>
              <a:defRPr sz="1000"/>
            </a:lvl2pPr>
            <a:lvl3pPr marL="767012" indent="0">
              <a:buNone/>
              <a:defRPr sz="800"/>
            </a:lvl3pPr>
            <a:lvl4pPr marL="1150514" indent="0">
              <a:buNone/>
              <a:defRPr sz="800"/>
            </a:lvl4pPr>
            <a:lvl5pPr marL="1534021" indent="0">
              <a:buNone/>
              <a:defRPr sz="800"/>
            </a:lvl5pPr>
            <a:lvl6pPr marL="1917531" indent="0">
              <a:buNone/>
              <a:defRPr sz="800"/>
            </a:lvl6pPr>
            <a:lvl7pPr marL="2301040" indent="0">
              <a:buNone/>
              <a:defRPr sz="800"/>
            </a:lvl7pPr>
            <a:lvl8pPr marL="2684547" indent="0">
              <a:buNone/>
              <a:defRPr sz="800"/>
            </a:lvl8pPr>
            <a:lvl9pPr marL="3068043" indent="0">
              <a:buNone/>
              <a:defRPr sz="800"/>
            </a:lvl9pPr>
          </a:lstStyle>
          <a:p>
            <a:pPr lvl="0"/>
            <a:r>
              <a:rPr lang="en-US" smtClean="0"/>
              <a:t>Click to edit Master text styles</a:t>
            </a:r>
          </a:p>
        </p:txBody>
      </p:sp>
      <p:sp>
        <p:nvSpPr>
          <p:cNvPr id="5" name="Footer Placeholder 3"/>
          <p:cNvSpPr>
            <a:spLocks noGrp="1"/>
          </p:cNvSpPr>
          <p:nvPr>
            <p:ph type="ftr" sz="quarter" idx="10"/>
          </p:nvPr>
        </p:nvSpPr>
        <p:spPr/>
        <p:txBody>
          <a:bodyPr/>
          <a:lstStyle>
            <a:lvl1pPr>
              <a:defRPr/>
            </a:lvl1pPr>
          </a:lstStyle>
          <a:p>
            <a:pPr>
              <a:defRPr/>
            </a:pPr>
            <a:r>
              <a:rPr lang="en-US" dirty="0"/>
              <a:t>Intel Restricted Secret – Internal Use Only</a:t>
            </a:r>
          </a:p>
        </p:txBody>
      </p:sp>
      <p:sp>
        <p:nvSpPr>
          <p:cNvPr id="6" name="Slide Number Placeholder 4"/>
          <p:cNvSpPr>
            <a:spLocks noGrp="1"/>
          </p:cNvSpPr>
          <p:nvPr>
            <p:ph type="sldNum" sz="quarter" idx="11"/>
          </p:nvPr>
        </p:nvSpPr>
        <p:spPr/>
        <p:txBody>
          <a:bodyPr/>
          <a:lstStyle>
            <a:lvl1pPr>
              <a:defRPr/>
            </a:lvl1pPr>
          </a:lstStyle>
          <a:p>
            <a:pPr>
              <a:defRPr/>
            </a:pPr>
            <a:fld id="{9D92D11F-E057-49C0-AFE3-CE121EFDBCD3}" type="slidenum">
              <a:rPr lang="he-IL"/>
              <a:pPr>
                <a:defRPr/>
              </a:pPr>
              <a:t>‹#›</a:t>
            </a:fld>
            <a:endParaRPr lang="en-US" dirty="0"/>
          </a:p>
        </p:txBody>
      </p:sp>
    </p:spTree>
    <p:extLst>
      <p:ext uri="{BB962C8B-B14F-4D97-AF65-F5344CB8AC3E}">
        <p14:creationId xmlns:p14="http://schemas.microsoft.com/office/powerpoint/2010/main" val="3413805674"/>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dirty="0"/>
              <a:t>Intel Restricted Secret – Internal Use Only</a:t>
            </a:r>
          </a:p>
        </p:txBody>
      </p:sp>
      <p:sp>
        <p:nvSpPr>
          <p:cNvPr id="5" name="Slide Number Placeholder 4"/>
          <p:cNvSpPr>
            <a:spLocks noGrp="1"/>
          </p:cNvSpPr>
          <p:nvPr>
            <p:ph type="sldNum" sz="quarter" idx="11"/>
          </p:nvPr>
        </p:nvSpPr>
        <p:spPr/>
        <p:txBody>
          <a:bodyPr/>
          <a:lstStyle>
            <a:lvl1pPr>
              <a:defRPr/>
            </a:lvl1pPr>
          </a:lstStyle>
          <a:p>
            <a:pPr>
              <a:defRPr/>
            </a:pPr>
            <a:fld id="{8A151F2C-E0BE-4ACF-BF0D-3963E9F9A035}" type="slidenum">
              <a:rPr lang="he-IL"/>
              <a:pPr>
                <a:defRPr/>
              </a:pPr>
              <a:t>‹#›</a:t>
            </a:fld>
            <a:endParaRPr lang="en-US" dirty="0"/>
          </a:p>
        </p:txBody>
      </p:sp>
    </p:spTree>
    <p:extLst>
      <p:ext uri="{BB962C8B-B14F-4D97-AF65-F5344CB8AC3E}">
        <p14:creationId xmlns:p14="http://schemas.microsoft.com/office/powerpoint/2010/main" val="788783564"/>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3852" y="157168"/>
            <a:ext cx="2101849"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5139" y="157168"/>
            <a:ext cx="6156325"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dirty="0"/>
              <a:t>Intel Restricted Secret – Internal Use Only</a:t>
            </a:r>
          </a:p>
        </p:txBody>
      </p:sp>
      <p:sp>
        <p:nvSpPr>
          <p:cNvPr id="5" name="Slide Number Placeholder 4"/>
          <p:cNvSpPr>
            <a:spLocks noGrp="1"/>
          </p:cNvSpPr>
          <p:nvPr>
            <p:ph type="sldNum" sz="quarter" idx="11"/>
          </p:nvPr>
        </p:nvSpPr>
        <p:spPr/>
        <p:txBody>
          <a:bodyPr/>
          <a:lstStyle>
            <a:lvl1pPr>
              <a:defRPr/>
            </a:lvl1pPr>
          </a:lstStyle>
          <a:p>
            <a:pPr>
              <a:defRPr/>
            </a:pPr>
            <a:fld id="{0B9CFEDE-79DF-4963-9603-18D4977A2E23}" type="slidenum">
              <a:rPr lang="he-IL"/>
              <a:pPr>
                <a:defRPr/>
              </a:pPr>
              <a:t>‹#›</a:t>
            </a:fld>
            <a:endParaRPr lang="en-US" dirty="0"/>
          </a:p>
        </p:txBody>
      </p:sp>
    </p:spTree>
    <p:extLst>
      <p:ext uri="{BB962C8B-B14F-4D97-AF65-F5344CB8AC3E}">
        <p14:creationId xmlns:p14="http://schemas.microsoft.com/office/powerpoint/2010/main" val="1448461179"/>
      </p:ext>
    </p:extLst>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3886200"/>
            <a:ext cx="6400800" cy="1752600"/>
          </a:xfrm>
        </p:spPr>
        <p:txBody>
          <a:bodyPr/>
          <a:lstStyle>
            <a:lvl1pPr marL="0" indent="0" algn="ctr">
              <a:buNone/>
              <a:defRPr/>
            </a:lvl1pPr>
            <a:lvl2pPr marL="383488" indent="0" algn="ctr">
              <a:buNone/>
              <a:defRPr/>
            </a:lvl2pPr>
            <a:lvl3pPr marL="766974" indent="0" algn="ctr">
              <a:buNone/>
              <a:defRPr/>
            </a:lvl3pPr>
            <a:lvl4pPr marL="1150456" indent="0" algn="ctr">
              <a:buNone/>
              <a:defRPr/>
            </a:lvl4pPr>
            <a:lvl5pPr marL="1533944" indent="0" algn="ctr">
              <a:buNone/>
              <a:defRPr/>
            </a:lvl5pPr>
            <a:lvl6pPr marL="1917435" indent="0" algn="ctr">
              <a:buNone/>
              <a:defRPr/>
            </a:lvl6pPr>
            <a:lvl7pPr marL="2300925" indent="0" algn="ctr">
              <a:buNone/>
              <a:defRPr/>
            </a:lvl7pPr>
            <a:lvl8pPr marL="2684413" indent="0" algn="ctr">
              <a:buNone/>
              <a:defRPr/>
            </a:lvl8pPr>
            <a:lvl9pPr marL="3067889"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1272390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496646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descr="INTEL_LOGO_RGB"/>
          <p:cNvPicPr>
            <a:picLocks noChangeAspect="1" noChangeArrowheads="1"/>
          </p:cNvPicPr>
          <p:nvPr/>
        </p:nvPicPr>
        <p:blipFill>
          <a:blip r:embed="rId2" cstate="print"/>
          <a:srcRect/>
          <a:stretch>
            <a:fillRect/>
          </a:stretch>
        </p:blipFill>
        <p:spPr bwMode="auto">
          <a:xfrm>
            <a:off x="7443789" y="398463"/>
            <a:ext cx="1250950" cy="825500"/>
          </a:xfrm>
          <a:prstGeom prst="rect">
            <a:avLst/>
          </a:prstGeom>
          <a:noFill/>
          <a:ln w="9525">
            <a:noFill/>
            <a:miter lim="800000"/>
            <a:headEnd/>
            <a:tailEnd/>
          </a:ln>
        </p:spPr>
      </p:pic>
      <p:sp>
        <p:nvSpPr>
          <p:cNvPr id="5" name="Text Box 3"/>
          <p:cNvSpPr txBox="1">
            <a:spLocks noChangeArrowheads="1"/>
          </p:cNvSpPr>
          <p:nvPr/>
        </p:nvSpPr>
        <p:spPr bwMode="auto">
          <a:xfrm>
            <a:off x="4010026" y="6483354"/>
            <a:ext cx="898689" cy="187734"/>
          </a:xfrm>
          <a:prstGeom prst="rect">
            <a:avLst/>
          </a:prstGeom>
          <a:noFill/>
          <a:ln w="50800" algn="ctr">
            <a:noFill/>
            <a:miter lim="800000"/>
            <a:headEnd/>
            <a:tailEnd/>
          </a:ln>
          <a:effectLst/>
        </p:spPr>
        <p:txBody>
          <a:bodyPr wrap="none" lIns="63999" tIns="31999" rIns="63999" bIns="31999">
            <a:spAutoFit/>
          </a:bodyPr>
          <a:lstStyle/>
          <a:p>
            <a:pPr>
              <a:lnSpc>
                <a:spcPct val="100000"/>
              </a:lnSpc>
              <a:spcBef>
                <a:spcPct val="0"/>
              </a:spcBef>
              <a:defRPr/>
            </a:pPr>
            <a:r>
              <a:rPr lang="en-GB" sz="800">
                <a:solidFill>
                  <a:srgbClr val="333333"/>
                </a:solidFill>
                <a:latin typeface="Arial" charset="0"/>
                <a:cs typeface="Arial" charset="0"/>
              </a:rPr>
              <a:t>Intel Confidential</a:t>
            </a:r>
            <a:endParaRPr lang="en-US" sz="800">
              <a:solidFill>
                <a:srgbClr val="333333"/>
              </a:solidFill>
              <a:latin typeface="Arial" charset="0"/>
              <a:cs typeface="Arial" charset="0"/>
            </a:endParaRPr>
          </a:p>
        </p:txBody>
      </p:sp>
      <p:sp>
        <p:nvSpPr>
          <p:cNvPr id="6" name="Rectangle 6"/>
          <p:cNvSpPr>
            <a:spLocks noChangeArrowheads="1"/>
          </p:cNvSpPr>
          <p:nvPr/>
        </p:nvSpPr>
        <p:spPr bwMode="auto">
          <a:xfrm>
            <a:off x="1" y="6273800"/>
            <a:ext cx="396875" cy="457200"/>
          </a:xfrm>
          <a:prstGeom prst="rect">
            <a:avLst/>
          </a:prstGeom>
          <a:noFill/>
          <a:ln w="9525">
            <a:noFill/>
            <a:miter lim="800000"/>
            <a:headEnd/>
            <a:tailEnd/>
          </a:ln>
          <a:effectLst/>
        </p:spPr>
        <p:txBody>
          <a:bodyPr lIns="63999" tIns="31999" rIns="63999" bIns="31999" anchor="b"/>
          <a:lstStyle/>
          <a:p>
            <a:pPr algn="r" eaLnBrk="1" hangingPunct="1">
              <a:lnSpc>
                <a:spcPct val="100000"/>
              </a:lnSpc>
              <a:spcBef>
                <a:spcPct val="0"/>
              </a:spcBef>
              <a:defRPr/>
            </a:pPr>
            <a:fld id="{338BA6CE-0CDA-4038-B751-EACCFFE30034}" type="slidenum">
              <a:rPr lang="en-US" sz="800">
                <a:latin typeface="Arial" charset="0"/>
              </a:rPr>
              <a:pPr algn="r" eaLnBrk="1" hangingPunct="1">
                <a:lnSpc>
                  <a:spcPct val="100000"/>
                </a:lnSpc>
                <a:spcBef>
                  <a:spcPct val="0"/>
                </a:spcBef>
                <a:defRPr/>
              </a:pPr>
              <a:t>‹#›</a:t>
            </a:fld>
            <a:endParaRPr lang="en-US" sz="800">
              <a:latin typeface="Arial" charset="0"/>
            </a:endParaRPr>
          </a:p>
        </p:txBody>
      </p:sp>
      <p:sp>
        <p:nvSpPr>
          <p:cNvPr id="7" name="Rectangle 7"/>
          <p:cNvSpPr>
            <a:spLocks noChangeArrowheads="1"/>
          </p:cNvSpPr>
          <p:nvPr/>
        </p:nvSpPr>
        <p:spPr bwMode="auto">
          <a:xfrm>
            <a:off x="1" y="6273800"/>
            <a:ext cx="396875" cy="457200"/>
          </a:xfrm>
          <a:prstGeom prst="rect">
            <a:avLst/>
          </a:prstGeom>
          <a:noFill/>
          <a:ln w="9525">
            <a:noFill/>
            <a:miter lim="800000"/>
            <a:headEnd/>
            <a:tailEnd/>
          </a:ln>
          <a:effectLst/>
        </p:spPr>
        <p:txBody>
          <a:bodyPr lIns="63999" tIns="31999" rIns="63999" bIns="31999" anchor="b"/>
          <a:lstStyle/>
          <a:p>
            <a:pPr algn="r" eaLnBrk="1" hangingPunct="1">
              <a:lnSpc>
                <a:spcPct val="100000"/>
              </a:lnSpc>
              <a:spcBef>
                <a:spcPct val="0"/>
              </a:spcBef>
              <a:defRPr/>
            </a:pPr>
            <a:fld id="{2CBD7C06-870F-44A3-B27D-8485096F7243}" type="slidenum">
              <a:rPr lang="en-US" sz="800">
                <a:latin typeface="Arial" charset="0"/>
              </a:rPr>
              <a:pPr algn="r" eaLnBrk="1" hangingPunct="1">
                <a:lnSpc>
                  <a:spcPct val="100000"/>
                </a:lnSpc>
                <a:spcBef>
                  <a:spcPct val="0"/>
                </a:spcBef>
                <a:defRPr/>
              </a:pPr>
              <a:t>‹#›</a:t>
            </a:fld>
            <a:endParaRPr lang="en-US" sz="800">
              <a:latin typeface="Arial" charset="0"/>
            </a:endParaRPr>
          </a:p>
        </p:txBody>
      </p:sp>
      <p:sp>
        <p:nvSpPr>
          <p:cNvPr id="392196" name="Rectangle 4"/>
          <p:cNvSpPr>
            <a:spLocks noGrp="1" noChangeArrowheads="1"/>
          </p:cNvSpPr>
          <p:nvPr>
            <p:ph type="ctrTitle" sz="quarter"/>
          </p:nvPr>
        </p:nvSpPr>
        <p:spPr>
          <a:xfrm>
            <a:off x="785813" y="2603503"/>
            <a:ext cx="7772400" cy="1470025"/>
          </a:xfrm>
        </p:spPr>
        <p:txBody>
          <a:bodyPr lIns="63999" tIns="31999" rIns="63999" bIns="31999" anchor="ctr"/>
          <a:lstStyle>
            <a:lvl1pPr algn="r">
              <a:defRPr sz="3000"/>
            </a:lvl1pPr>
          </a:lstStyle>
          <a:p>
            <a:r>
              <a:rPr lang="en-US" smtClean="0"/>
              <a:t>Click to edit Master title style</a:t>
            </a:r>
            <a:endParaRPr lang="en-US"/>
          </a:p>
        </p:txBody>
      </p:sp>
      <p:sp>
        <p:nvSpPr>
          <p:cNvPr id="392197" name="Rectangle 5"/>
          <p:cNvSpPr>
            <a:spLocks noGrp="1" noChangeArrowheads="1"/>
          </p:cNvSpPr>
          <p:nvPr>
            <p:ph type="subTitle" sz="quarter" idx="1"/>
          </p:nvPr>
        </p:nvSpPr>
        <p:spPr>
          <a:xfrm>
            <a:off x="2157413" y="4359275"/>
            <a:ext cx="6400800" cy="1752600"/>
          </a:xfrm>
        </p:spPr>
        <p:txBody>
          <a:bodyPr lIns="63999" tIns="31999" rIns="63999" bIns="31999"/>
          <a:lstStyle>
            <a:lvl1pPr marL="0" indent="0" algn="r">
              <a:buFontTx/>
              <a:buNone/>
              <a:defRPr/>
            </a:lvl1pPr>
          </a:lstStyle>
          <a:p>
            <a:r>
              <a:rPr lang="en-US" smtClean="0"/>
              <a:t>Click to edit Master subtitle style</a:t>
            </a:r>
            <a:endParaRPr lang="en-US"/>
          </a:p>
        </p:txBody>
      </p:sp>
    </p:spTree>
    <p:extLst>
      <p:ext uri="{BB962C8B-B14F-4D97-AF65-F5344CB8AC3E}">
        <p14:creationId xmlns:p14="http://schemas.microsoft.com/office/powerpoint/2010/main" val="638771078"/>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4406904"/>
            <a:ext cx="7772400" cy="1362075"/>
          </a:xfrm>
        </p:spPr>
        <p:txBody>
          <a:bodyPr/>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906717"/>
            <a:ext cx="7772400" cy="1500187"/>
          </a:xfrm>
        </p:spPr>
        <p:txBody>
          <a:bodyPr anchor="b"/>
          <a:lstStyle>
            <a:lvl1pPr marL="0" indent="0">
              <a:buNone/>
              <a:defRPr sz="1700"/>
            </a:lvl1pPr>
            <a:lvl2pPr marL="383488" indent="0">
              <a:buNone/>
              <a:defRPr sz="1500"/>
            </a:lvl2pPr>
            <a:lvl3pPr marL="766974" indent="0">
              <a:buNone/>
              <a:defRPr sz="1300"/>
            </a:lvl3pPr>
            <a:lvl4pPr marL="1150456" indent="0">
              <a:buNone/>
              <a:defRPr sz="1200"/>
            </a:lvl4pPr>
            <a:lvl5pPr marL="1533944" indent="0">
              <a:buNone/>
              <a:defRPr sz="1200"/>
            </a:lvl5pPr>
            <a:lvl6pPr marL="1917435" indent="0">
              <a:buNone/>
              <a:defRPr sz="1200"/>
            </a:lvl6pPr>
            <a:lvl7pPr marL="2300925" indent="0">
              <a:buNone/>
              <a:defRPr sz="1200"/>
            </a:lvl7pPr>
            <a:lvl8pPr marL="2684413" indent="0">
              <a:buNone/>
              <a:defRPr sz="1200"/>
            </a:lvl8pPr>
            <a:lvl9pPr marL="3067889" indent="0">
              <a:buNone/>
              <a:defRPr sz="1200"/>
            </a:lvl9pPr>
          </a:lstStyle>
          <a:p>
            <a:pPr lvl="0"/>
            <a:r>
              <a:rPr lang="en-US" smtClean="0"/>
              <a:t>Click to edit Master text styles</a:t>
            </a:r>
          </a:p>
        </p:txBody>
      </p:sp>
    </p:spTree>
    <p:extLst>
      <p:ext uri="{BB962C8B-B14F-4D97-AF65-F5344CB8AC3E}">
        <p14:creationId xmlns:p14="http://schemas.microsoft.com/office/powerpoint/2010/main" val="213921275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925519"/>
            <a:ext cx="4171950" cy="5400675"/>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79963" y="925519"/>
            <a:ext cx="4171950" cy="5400675"/>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789468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000" b="1"/>
            </a:lvl1pPr>
            <a:lvl2pPr marL="383488" indent="0">
              <a:buNone/>
              <a:defRPr sz="1700" b="1"/>
            </a:lvl2pPr>
            <a:lvl3pPr marL="766974" indent="0">
              <a:buNone/>
              <a:defRPr sz="1500" b="1"/>
            </a:lvl3pPr>
            <a:lvl4pPr marL="1150456" indent="0">
              <a:buNone/>
              <a:defRPr sz="1300" b="1"/>
            </a:lvl4pPr>
            <a:lvl5pPr marL="1533944" indent="0">
              <a:buNone/>
              <a:defRPr sz="1300" b="1"/>
            </a:lvl5pPr>
            <a:lvl6pPr marL="1917435" indent="0">
              <a:buNone/>
              <a:defRPr sz="1300" b="1"/>
            </a:lvl6pPr>
            <a:lvl7pPr marL="2300925" indent="0">
              <a:buNone/>
              <a:defRPr sz="1300" b="1"/>
            </a:lvl7pPr>
            <a:lvl8pPr marL="2684413" indent="0">
              <a:buNone/>
              <a:defRPr sz="1300" b="1"/>
            </a:lvl8pPr>
            <a:lvl9pPr marL="3067889"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2" y="2174877"/>
            <a:ext cx="4040188"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6" cy="639762"/>
          </a:xfrm>
        </p:spPr>
        <p:txBody>
          <a:bodyPr anchor="b"/>
          <a:lstStyle>
            <a:lvl1pPr marL="0" indent="0">
              <a:buNone/>
              <a:defRPr sz="2000" b="1"/>
            </a:lvl1pPr>
            <a:lvl2pPr marL="383488" indent="0">
              <a:buNone/>
              <a:defRPr sz="1700" b="1"/>
            </a:lvl2pPr>
            <a:lvl3pPr marL="766974" indent="0">
              <a:buNone/>
              <a:defRPr sz="1500" b="1"/>
            </a:lvl3pPr>
            <a:lvl4pPr marL="1150456" indent="0">
              <a:buNone/>
              <a:defRPr sz="1300" b="1"/>
            </a:lvl4pPr>
            <a:lvl5pPr marL="1533944" indent="0">
              <a:buNone/>
              <a:defRPr sz="1300" b="1"/>
            </a:lvl5pPr>
            <a:lvl6pPr marL="1917435" indent="0">
              <a:buNone/>
              <a:defRPr sz="1300" b="1"/>
            </a:lvl6pPr>
            <a:lvl7pPr marL="2300925" indent="0">
              <a:buNone/>
              <a:defRPr sz="1300" b="1"/>
            </a:lvl7pPr>
            <a:lvl8pPr marL="2684413" indent="0">
              <a:buNone/>
              <a:defRPr sz="1300" b="1"/>
            </a:lvl8pPr>
            <a:lvl9pPr marL="3067889"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6" y="2174877"/>
            <a:ext cx="4041776"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555804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9953775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434000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0"/>
            <a:ext cx="3008313" cy="1162050"/>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052" y="273064"/>
            <a:ext cx="5111749"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435103"/>
            <a:ext cx="3008313" cy="4691063"/>
          </a:xfrm>
        </p:spPr>
        <p:txBody>
          <a:bodyPr/>
          <a:lstStyle>
            <a:lvl1pPr marL="0" indent="0">
              <a:buNone/>
              <a:defRPr sz="1200"/>
            </a:lvl1pPr>
            <a:lvl2pPr marL="383488" indent="0">
              <a:buNone/>
              <a:defRPr sz="1000"/>
            </a:lvl2pPr>
            <a:lvl3pPr marL="766974" indent="0">
              <a:buNone/>
              <a:defRPr sz="800"/>
            </a:lvl3pPr>
            <a:lvl4pPr marL="1150456" indent="0">
              <a:buNone/>
              <a:defRPr sz="800"/>
            </a:lvl4pPr>
            <a:lvl5pPr marL="1533944" indent="0">
              <a:buNone/>
              <a:defRPr sz="800"/>
            </a:lvl5pPr>
            <a:lvl6pPr marL="1917435" indent="0">
              <a:buNone/>
              <a:defRPr sz="800"/>
            </a:lvl6pPr>
            <a:lvl7pPr marL="2300925" indent="0">
              <a:buNone/>
              <a:defRPr sz="800"/>
            </a:lvl7pPr>
            <a:lvl8pPr marL="2684413" indent="0">
              <a:buNone/>
              <a:defRPr sz="800"/>
            </a:lvl8pPr>
            <a:lvl9pPr marL="3067889" indent="0">
              <a:buNone/>
              <a:defRPr sz="800"/>
            </a:lvl9pPr>
          </a:lstStyle>
          <a:p>
            <a:pPr lvl="0"/>
            <a:r>
              <a:rPr lang="en-US" smtClean="0"/>
              <a:t>Click to edit Master text styles</a:t>
            </a:r>
          </a:p>
        </p:txBody>
      </p:sp>
    </p:spTree>
    <p:extLst>
      <p:ext uri="{BB962C8B-B14F-4D97-AF65-F5344CB8AC3E}">
        <p14:creationId xmlns:p14="http://schemas.microsoft.com/office/powerpoint/2010/main" val="7037882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2700"/>
            </a:lvl1pPr>
            <a:lvl2pPr marL="383488" indent="0">
              <a:buNone/>
              <a:defRPr sz="2400"/>
            </a:lvl2pPr>
            <a:lvl3pPr marL="766974" indent="0">
              <a:buNone/>
              <a:defRPr sz="2000"/>
            </a:lvl3pPr>
            <a:lvl4pPr marL="1150456" indent="0">
              <a:buNone/>
              <a:defRPr sz="1700"/>
            </a:lvl4pPr>
            <a:lvl5pPr marL="1533944" indent="0">
              <a:buNone/>
              <a:defRPr sz="1700"/>
            </a:lvl5pPr>
            <a:lvl6pPr marL="1917435" indent="0">
              <a:buNone/>
              <a:defRPr sz="1700"/>
            </a:lvl6pPr>
            <a:lvl7pPr marL="2300925" indent="0">
              <a:buNone/>
              <a:defRPr sz="1700"/>
            </a:lvl7pPr>
            <a:lvl8pPr marL="2684413" indent="0">
              <a:buNone/>
              <a:defRPr sz="1700"/>
            </a:lvl8pPr>
            <a:lvl9pPr marL="3067889" indent="0">
              <a:buNone/>
              <a:defRPr sz="17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200"/>
            </a:lvl1pPr>
            <a:lvl2pPr marL="383488" indent="0">
              <a:buNone/>
              <a:defRPr sz="1000"/>
            </a:lvl2pPr>
            <a:lvl3pPr marL="766974" indent="0">
              <a:buNone/>
              <a:defRPr sz="800"/>
            </a:lvl3pPr>
            <a:lvl4pPr marL="1150456" indent="0">
              <a:buNone/>
              <a:defRPr sz="800"/>
            </a:lvl4pPr>
            <a:lvl5pPr marL="1533944" indent="0">
              <a:buNone/>
              <a:defRPr sz="800"/>
            </a:lvl5pPr>
            <a:lvl6pPr marL="1917435" indent="0">
              <a:buNone/>
              <a:defRPr sz="800"/>
            </a:lvl6pPr>
            <a:lvl7pPr marL="2300925" indent="0">
              <a:buNone/>
              <a:defRPr sz="800"/>
            </a:lvl7pPr>
            <a:lvl8pPr marL="2684413" indent="0">
              <a:buNone/>
              <a:defRPr sz="800"/>
            </a:lvl8pPr>
            <a:lvl9pPr marL="3067889" indent="0">
              <a:buNone/>
              <a:defRPr sz="800"/>
            </a:lvl9pPr>
          </a:lstStyle>
          <a:p>
            <a:pPr lvl="0"/>
            <a:r>
              <a:rPr lang="en-US" smtClean="0"/>
              <a:t>Click to edit Master text styles</a:t>
            </a:r>
          </a:p>
        </p:txBody>
      </p:sp>
    </p:spTree>
    <p:extLst>
      <p:ext uri="{BB962C8B-B14F-4D97-AF65-F5344CB8AC3E}">
        <p14:creationId xmlns:p14="http://schemas.microsoft.com/office/powerpoint/2010/main" val="225782366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575108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7851" y="273050"/>
            <a:ext cx="2124075" cy="60531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26" y="273050"/>
            <a:ext cx="6219825" cy="60531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540982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3886200"/>
            <a:ext cx="6400800" cy="1752600"/>
          </a:xfrm>
        </p:spPr>
        <p:txBody>
          <a:bodyPr/>
          <a:lstStyle>
            <a:lvl1pPr marL="0" indent="0" algn="ctr">
              <a:buNone/>
              <a:defRPr/>
            </a:lvl1pPr>
            <a:lvl2pPr marL="383469" indent="0" algn="ctr">
              <a:buNone/>
              <a:defRPr/>
            </a:lvl2pPr>
            <a:lvl3pPr marL="766935" indent="0" algn="ctr">
              <a:buNone/>
              <a:defRPr/>
            </a:lvl3pPr>
            <a:lvl4pPr marL="1150398" indent="0" algn="ctr">
              <a:buNone/>
              <a:defRPr/>
            </a:lvl4pPr>
            <a:lvl5pPr marL="1533867" indent="0" algn="ctr">
              <a:buNone/>
              <a:defRPr/>
            </a:lvl5pPr>
            <a:lvl6pPr marL="1917339" indent="0" algn="ctr">
              <a:buNone/>
              <a:defRPr/>
            </a:lvl6pPr>
            <a:lvl7pPr marL="2300810" indent="0" algn="ctr">
              <a:buNone/>
              <a:defRPr/>
            </a:lvl7pPr>
            <a:lvl8pPr marL="2684279" indent="0" algn="ctr">
              <a:buNone/>
              <a:defRPr/>
            </a:lvl8pPr>
            <a:lvl9pPr marL="3067735"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9644983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61791489"/>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6940009"/>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4406904"/>
            <a:ext cx="7772400" cy="1362075"/>
          </a:xfrm>
        </p:spPr>
        <p:txBody>
          <a:bodyPr/>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906717"/>
            <a:ext cx="7772400" cy="1500187"/>
          </a:xfrm>
        </p:spPr>
        <p:txBody>
          <a:bodyPr anchor="b"/>
          <a:lstStyle>
            <a:lvl1pPr marL="0" indent="0">
              <a:buNone/>
              <a:defRPr sz="1700"/>
            </a:lvl1pPr>
            <a:lvl2pPr marL="383469" indent="0">
              <a:buNone/>
              <a:defRPr sz="1500"/>
            </a:lvl2pPr>
            <a:lvl3pPr marL="766935" indent="0">
              <a:buNone/>
              <a:defRPr sz="1300"/>
            </a:lvl3pPr>
            <a:lvl4pPr marL="1150398" indent="0">
              <a:buNone/>
              <a:defRPr sz="1200"/>
            </a:lvl4pPr>
            <a:lvl5pPr marL="1533867" indent="0">
              <a:buNone/>
              <a:defRPr sz="1200"/>
            </a:lvl5pPr>
            <a:lvl6pPr marL="1917339" indent="0">
              <a:buNone/>
              <a:defRPr sz="1200"/>
            </a:lvl6pPr>
            <a:lvl7pPr marL="2300810" indent="0">
              <a:buNone/>
              <a:defRPr sz="1200"/>
            </a:lvl7pPr>
            <a:lvl8pPr marL="2684279" indent="0">
              <a:buNone/>
              <a:defRPr sz="1200"/>
            </a:lvl8pPr>
            <a:lvl9pPr marL="3067735" indent="0">
              <a:buNone/>
              <a:defRPr sz="1200"/>
            </a:lvl9pPr>
          </a:lstStyle>
          <a:p>
            <a:pPr lvl="0"/>
            <a:r>
              <a:rPr lang="en-US" smtClean="0"/>
              <a:t>Click to edit Master text styles</a:t>
            </a:r>
          </a:p>
        </p:txBody>
      </p:sp>
    </p:spTree>
    <p:extLst>
      <p:ext uri="{BB962C8B-B14F-4D97-AF65-F5344CB8AC3E}">
        <p14:creationId xmlns:p14="http://schemas.microsoft.com/office/powerpoint/2010/main" val="117460863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925519"/>
            <a:ext cx="4171950" cy="5400675"/>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79963" y="925519"/>
            <a:ext cx="4171950" cy="5400675"/>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452773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000" b="1"/>
            </a:lvl1pPr>
            <a:lvl2pPr marL="383469" indent="0">
              <a:buNone/>
              <a:defRPr sz="1700" b="1"/>
            </a:lvl2pPr>
            <a:lvl3pPr marL="766935" indent="0">
              <a:buNone/>
              <a:defRPr sz="1500" b="1"/>
            </a:lvl3pPr>
            <a:lvl4pPr marL="1150398" indent="0">
              <a:buNone/>
              <a:defRPr sz="1300" b="1"/>
            </a:lvl4pPr>
            <a:lvl5pPr marL="1533867" indent="0">
              <a:buNone/>
              <a:defRPr sz="1300" b="1"/>
            </a:lvl5pPr>
            <a:lvl6pPr marL="1917339" indent="0">
              <a:buNone/>
              <a:defRPr sz="1300" b="1"/>
            </a:lvl6pPr>
            <a:lvl7pPr marL="2300810" indent="0">
              <a:buNone/>
              <a:defRPr sz="1300" b="1"/>
            </a:lvl7pPr>
            <a:lvl8pPr marL="2684279" indent="0">
              <a:buNone/>
              <a:defRPr sz="1300" b="1"/>
            </a:lvl8pPr>
            <a:lvl9pPr marL="3067735"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2" y="2174877"/>
            <a:ext cx="4040188"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6" cy="639762"/>
          </a:xfrm>
        </p:spPr>
        <p:txBody>
          <a:bodyPr anchor="b"/>
          <a:lstStyle>
            <a:lvl1pPr marL="0" indent="0">
              <a:buNone/>
              <a:defRPr sz="2000" b="1"/>
            </a:lvl1pPr>
            <a:lvl2pPr marL="383469" indent="0">
              <a:buNone/>
              <a:defRPr sz="1700" b="1"/>
            </a:lvl2pPr>
            <a:lvl3pPr marL="766935" indent="0">
              <a:buNone/>
              <a:defRPr sz="1500" b="1"/>
            </a:lvl3pPr>
            <a:lvl4pPr marL="1150398" indent="0">
              <a:buNone/>
              <a:defRPr sz="1300" b="1"/>
            </a:lvl4pPr>
            <a:lvl5pPr marL="1533867" indent="0">
              <a:buNone/>
              <a:defRPr sz="1300" b="1"/>
            </a:lvl5pPr>
            <a:lvl6pPr marL="1917339" indent="0">
              <a:buNone/>
              <a:defRPr sz="1300" b="1"/>
            </a:lvl6pPr>
            <a:lvl7pPr marL="2300810" indent="0">
              <a:buNone/>
              <a:defRPr sz="1300" b="1"/>
            </a:lvl7pPr>
            <a:lvl8pPr marL="2684279" indent="0">
              <a:buNone/>
              <a:defRPr sz="1300" b="1"/>
            </a:lvl8pPr>
            <a:lvl9pPr marL="3067735"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6" y="2174877"/>
            <a:ext cx="4041776"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573418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2969073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3476050"/>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20" y="273050"/>
            <a:ext cx="3008313" cy="1162050"/>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052" y="273064"/>
            <a:ext cx="5111749"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20" y="1435103"/>
            <a:ext cx="3008313" cy="4691063"/>
          </a:xfrm>
        </p:spPr>
        <p:txBody>
          <a:bodyPr/>
          <a:lstStyle>
            <a:lvl1pPr marL="0" indent="0">
              <a:buNone/>
              <a:defRPr sz="1200"/>
            </a:lvl1pPr>
            <a:lvl2pPr marL="383469" indent="0">
              <a:buNone/>
              <a:defRPr sz="1000"/>
            </a:lvl2pPr>
            <a:lvl3pPr marL="766935" indent="0">
              <a:buNone/>
              <a:defRPr sz="800"/>
            </a:lvl3pPr>
            <a:lvl4pPr marL="1150398" indent="0">
              <a:buNone/>
              <a:defRPr sz="800"/>
            </a:lvl4pPr>
            <a:lvl5pPr marL="1533867" indent="0">
              <a:buNone/>
              <a:defRPr sz="800"/>
            </a:lvl5pPr>
            <a:lvl6pPr marL="1917339" indent="0">
              <a:buNone/>
              <a:defRPr sz="800"/>
            </a:lvl6pPr>
            <a:lvl7pPr marL="2300810" indent="0">
              <a:buNone/>
              <a:defRPr sz="800"/>
            </a:lvl7pPr>
            <a:lvl8pPr marL="2684279" indent="0">
              <a:buNone/>
              <a:defRPr sz="800"/>
            </a:lvl8pPr>
            <a:lvl9pPr marL="3067735" indent="0">
              <a:buNone/>
              <a:defRPr sz="800"/>
            </a:lvl9pPr>
          </a:lstStyle>
          <a:p>
            <a:pPr lvl="0"/>
            <a:r>
              <a:rPr lang="en-US" smtClean="0"/>
              <a:t>Click to edit Master text styles</a:t>
            </a:r>
          </a:p>
        </p:txBody>
      </p:sp>
    </p:spTree>
    <p:extLst>
      <p:ext uri="{BB962C8B-B14F-4D97-AF65-F5344CB8AC3E}">
        <p14:creationId xmlns:p14="http://schemas.microsoft.com/office/powerpoint/2010/main" val="340312837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2700"/>
            </a:lvl1pPr>
            <a:lvl2pPr marL="383469" indent="0">
              <a:buNone/>
              <a:defRPr sz="2400"/>
            </a:lvl2pPr>
            <a:lvl3pPr marL="766935" indent="0">
              <a:buNone/>
              <a:defRPr sz="2000"/>
            </a:lvl3pPr>
            <a:lvl4pPr marL="1150398" indent="0">
              <a:buNone/>
              <a:defRPr sz="1700"/>
            </a:lvl4pPr>
            <a:lvl5pPr marL="1533867" indent="0">
              <a:buNone/>
              <a:defRPr sz="1700"/>
            </a:lvl5pPr>
            <a:lvl6pPr marL="1917339" indent="0">
              <a:buNone/>
              <a:defRPr sz="1700"/>
            </a:lvl6pPr>
            <a:lvl7pPr marL="2300810" indent="0">
              <a:buNone/>
              <a:defRPr sz="1700"/>
            </a:lvl7pPr>
            <a:lvl8pPr marL="2684279" indent="0">
              <a:buNone/>
              <a:defRPr sz="1700"/>
            </a:lvl8pPr>
            <a:lvl9pPr marL="3067735" indent="0">
              <a:buNone/>
              <a:defRPr sz="17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200"/>
            </a:lvl1pPr>
            <a:lvl2pPr marL="383469" indent="0">
              <a:buNone/>
              <a:defRPr sz="1000"/>
            </a:lvl2pPr>
            <a:lvl3pPr marL="766935" indent="0">
              <a:buNone/>
              <a:defRPr sz="800"/>
            </a:lvl3pPr>
            <a:lvl4pPr marL="1150398" indent="0">
              <a:buNone/>
              <a:defRPr sz="800"/>
            </a:lvl4pPr>
            <a:lvl5pPr marL="1533867" indent="0">
              <a:buNone/>
              <a:defRPr sz="800"/>
            </a:lvl5pPr>
            <a:lvl6pPr marL="1917339" indent="0">
              <a:buNone/>
              <a:defRPr sz="800"/>
            </a:lvl6pPr>
            <a:lvl7pPr marL="2300810" indent="0">
              <a:buNone/>
              <a:defRPr sz="800"/>
            </a:lvl7pPr>
            <a:lvl8pPr marL="2684279" indent="0">
              <a:buNone/>
              <a:defRPr sz="800"/>
            </a:lvl8pPr>
            <a:lvl9pPr marL="3067735" indent="0">
              <a:buNone/>
              <a:defRPr sz="800"/>
            </a:lvl9pPr>
          </a:lstStyle>
          <a:p>
            <a:pPr lvl="0"/>
            <a:r>
              <a:rPr lang="en-US" smtClean="0"/>
              <a:t>Click to edit Master text styles</a:t>
            </a:r>
          </a:p>
        </p:txBody>
      </p:sp>
    </p:spTree>
    <p:extLst>
      <p:ext uri="{BB962C8B-B14F-4D97-AF65-F5344CB8AC3E}">
        <p14:creationId xmlns:p14="http://schemas.microsoft.com/office/powerpoint/2010/main" val="1877932351"/>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8430587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7851" y="273050"/>
            <a:ext cx="2124075" cy="60531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26" y="273050"/>
            <a:ext cx="6219825" cy="60531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31873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Option 3">
    <p:spTree>
      <p:nvGrpSpPr>
        <p:cNvPr id="1" name=""/>
        <p:cNvGrpSpPr/>
        <p:nvPr/>
      </p:nvGrpSpPr>
      <p:grpSpPr>
        <a:xfrm>
          <a:off x="0" y="0"/>
          <a:ext cx="0" cy="0"/>
          <a:chOff x="0" y="0"/>
          <a:chExt cx="0" cy="0"/>
        </a:xfrm>
      </p:grpSpPr>
      <p:pic>
        <p:nvPicPr>
          <p:cNvPr id="5" name="Picture 4" descr="PPTCovers-0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769539"/>
            <a:ext cx="8342654" cy="2904841"/>
          </a:xfrm>
          <a:prstGeom prst="rect">
            <a:avLst/>
          </a:prstGeom>
        </p:spPr>
      </p:pic>
      <p:pic>
        <p:nvPicPr>
          <p:cNvPr id="8" name="Picture 7" descr="intel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4399" y="301376"/>
            <a:ext cx="865549" cy="570685"/>
          </a:xfrm>
          <a:prstGeom prst="rect">
            <a:avLst/>
          </a:prstGeom>
        </p:spPr>
      </p:pic>
      <p:sp>
        <p:nvSpPr>
          <p:cNvPr id="7" name="Text Box 5"/>
          <p:cNvSpPr txBox="1">
            <a:spLocks noChangeArrowheads="1"/>
          </p:cNvSpPr>
          <p:nvPr/>
        </p:nvSpPr>
        <p:spPr bwMode="auto">
          <a:xfrm>
            <a:off x="67595" y="6734894"/>
            <a:ext cx="2890838" cy="107722"/>
          </a:xfrm>
          <a:prstGeom prst="rect">
            <a:avLst/>
          </a:prstGeom>
          <a:noFill/>
          <a:ln w="50800" algn="ctr">
            <a:noFill/>
            <a:miter lim="800000"/>
            <a:headEnd type="none" w="sm" len="sm"/>
            <a:tailEnd type="none" w="sm" len="sm"/>
          </a:ln>
          <a:effectLst/>
        </p:spPr>
        <p:txBody>
          <a:bodyPr wrap="square" lIns="0" tIns="0" rIns="0" bIns="0">
            <a:spAutoFit/>
          </a:bodyPr>
          <a:lstStyle/>
          <a:p>
            <a:pPr marL="0" marR="0" indent="0" algn="l" defTabSz="768115" rtl="0" eaLnBrk="0" fontAlgn="base" latinLnBrk="0" hangingPunct="0">
              <a:lnSpc>
                <a:spcPct val="100000"/>
              </a:lnSpc>
              <a:spcBef>
                <a:spcPct val="50000"/>
              </a:spcBef>
              <a:spcAft>
                <a:spcPct val="0"/>
              </a:spcAft>
              <a:buClrTx/>
              <a:buSzTx/>
              <a:buFontTx/>
              <a:buNone/>
              <a:tabLst/>
              <a:defRPr/>
            </a:pPr>
            <a:r>
              <a:rPr lang="en-US" sz="700" b="0" i="0" kern="1200" dirty="0" smtClean="0">
                <a:solidFill>
                  <a:schemeClr val="tx2"/>
                </a:solidFill>
                <a:latin typeface="+mn-lt"/>
                <a:ea typeface="+mn-ea"/>
                <a:cs typeface="Neo Sans Intel"/>
              </a:rPr>
              <a:t>INTEL CONFIDENTIAL</a:t>
            </a:r>
            <a:r>
              <a:rPr lang="en-US" sz="700" b="0" i="0" kern="1200" baseline="0" dirty="0" smtClean="0">
                <a:solidFill>
                  <a:schemeClr val="tx2"/>
                </a:solidFill>
                <a:latin typeface="+mn-lt"/>
                <a:ea typeface="+mn-ea"/>
                <a:cs typeface="Neo Sans Intel"/>
              </a:rPr>
              <a:t> – </a:t>
            </a:r>
            <a:r>
              <a:rPr lang="en-US" sz="700" b="0" i="0" kern="1200" dirty="0" smtClean="0">
                <a:solidFill>
                  <a:schemeClr val="tx2"/>
                </a:solidFill>
                <a:latin typeface="+mn-lt"/>
                <a:ea typeface="+mn-ea"/>
                <a:cs typeface="Neo Sans Intel"/>
              </a:rPr>
              <a:t>FOR INTERNAL USE ONLY</a:t>
            </a:r>
          </a:p>
        </p:txBody>
      </p:sp>
      <p:sp>
        <p:nvSpPr>
          <p:cNvPr id="9" name="Rectangle 3"/>
          <p:cNvSpPr>
            <a:spLocks noGrp="1" noChangeArrowheads="1"/>
          </p:cNvSpPr>
          <p:nvPr>
            <p:ph type="ctrTitle"/>
          </p:nvPr>
        </p:nvSpPr>
        <p:spPr>
          <a:xfrm>
            <a:off x="511631" y="2782557"/>
            <a:ext cx="6597941" cy="584775"/>
          </a:xfrm>
          <a:prstGeom prst="rect">
            <a:avLst/>
          </a:prstGeom>
        </p:spPr>
        <p:txBody>
          <a:bodyPr wrap="square" anchor="ctr" anchorCtr="0">
            <a:normAutofit/>
          </a:bodyPr>
          <a:lstStyle>
            <a:lvl1pPr algn="l">
              <a:lnSpc>
                <a:spcPct val="100000"/>
              </a:lnSpc>
              <a:defRPr sz="3200" b="0" i="0">
                <a:solidFill>
                  <a:schemeClr val="bg1"/>
                </a:solidFill>
                <a:latin typeface="+mn-lt"/>
                <a:cs typeface="Neo Sans Intel"/>
              </a:defRPr>
            </a:lvl1pPr>
          </a:lstStyle>
          <a:p>
            <a:r>
              <a:rPr lang="en-US" altLang="ja-JP" smtClean="0"/>
              <a:t>Click to edit Master title style</a:t>
            </a:r>
            <a:endParaRPr lang="en-US" altLang="ja-JP" dirty="0"/>
          </a:p>
        </p:txBody>
      </p:sp>
      <p:sp>
        <p:nvSpPr>
          <p:cNvPr id="10" name="Rectangle 4"/>
          <p:cNvSpPr>
            <a:spLocks noGrp="1" noChangeArrowheads="1"/>
          </p:cNvSpPr>
          <p:nvPr>
            <p:ph type="subTitle" idx="1" hasCustomPrompt="1"/>
          </p:nvPr>
        </p:nvSpPr>
        <p:spPr>
          <a:xfrm>
            <a:off x="514389" y="3750109"/>
            <a:ext cx="3711369" cy="876137"/>
          </a:xfrm>
          <a:prstGeom prst="rect">
            <a:avLst/>
          </a:prstGeom>
        </p:spPr>
        <p:txBody>
          <a:bodyPr wrap="square">
            <a:spAutoFit/>
          </a:bodyPr>
          <a:lstStyle>
            <a:lvl1pPr marL="0" indent="0" algn="l">
              <a:lnSpc>
                <a:spcPts val="1512"/>
              </a:lnSpc>
              <a:spcBef>
                <a:spcPts val="0"/>
              </a:spcBef>
              <a:spcAft>
                <a:spcPts val="0"/>
              </a:spcAft>
              <a:defRPr sz="1700">
                <a:solidFill>
                  <a:schemeClr val="bg1"/>
                </a:solidFill>
                <a:latin typeface="+mn-lt"/>
                <a:cs typeface="Verdana"/>
              </a:defRPr>
            </a:lvl1pPr>
          </a:lstStyle>
          <a:p>
            <a:pPr>
              <a:lnSpc>
                <a:spcPct val="80000"/>
              </a:lnSpc>
              <a:spcAft>
                <a:spcPts val="800"/>
              </a:spcAft>
            </a:pPr>
            <a:r>
              <a:rPr lang="en-US" b="0" i="0" dirty="0" smtClean="0">
                <a:latin typeface="Neo Sans Intel"/>
                <a:cs typeface="Neo Sans Intel"/>
              </a:rPr>
              <a:t>Subtitle</a:t>
            </a:r>
            <a:endParaRPr lang="en-US" dirty="0" smtClean="0">
              <a:latin typeface="Verdana" charset="0"/>
            </a:endParaRPr>
          </a:p>
          <a:p>
            <a:pPr>
              <a:lnSpc>
                <a:spcPts val="2160"/>
              </a:lnSpc>
              <a:spcAft>
                <a:spcPts val="0"/>
              </a:spcAft>
            </a:pPr>
            <a:r>
              <a:rPr lang="en-US" sz="1300" b="0" i="0" dirty="0" smtClean="0">
                <a:latin typeface="Neo Sans Intel"/>
                <a:cs typeface="Neo Sans Intel"/>
              </a:rPr>
              <a:t>Additional Info</a:t>
            </a:r>
          </a:p>
          <a:p>
            <a:pPr>
              <a:lnSpc>
                <a:spcPts val="2160"/>
              </a:lnSpc>
              <a:spcAft>
                <a:spcPts val="0"/>
              </a:spcAft>
            </a:pPr>
            <a:endParaRPr lang="en-US" sz="1300" dirty="0" smtClean="0">
              <a:latin typeface="Verdana" charset="0"/>
            </a:endParaRPr>
          </a:p>
        </p:txBody>
      </p:sp>
      <p:pic>
        <p:nvPicPr>
          <p:cNvPr id="14" name="Picture 13" descr="VPG template.png"/>
          <p:cNvPicPr>
            <a:picLocks noChangeAspect="1"/>
          </p:cNvPicPr>
          <p:nvPr/>
        </p:nvPicPr>
        <p:blipFill>
          <a:blip r:embed="rId4" cstate="print"/>
          <a:stretch>
            <a:fillRect/>
          </a:stretch>
        </p:blipFill>
        <p:spPr>
          <a:xfrm>
            <a:off x="-304799" y="6040120"/>
            <a:ext cx="1981200" cy="817880"/>
          </a:xfrm>
          <a:prstGeom prst="rect">
            <a:avLst/>
          </a:prstGeom>
        </p:spPr>
      </p:pic>
    </p:spTree>
    <p:extLst>
      <p:ext uri="{BB962C8B-B14F-4D97-AF65-F5344CB8AC3E}">
        <p14:creationId xmlns:p14="http://schemas.microsoft.com/office/powerpoint/2010/main" val="2925527077"/>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3"/>
            <a:ext cx="7772400" cy="1362075"/>
          </a:xfrm>
        </p:spPr>
        <p:txBody>
          <a:bodyPr/>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722314" y="2906713"/>
            <a:ext cx="7772400" cy="1500187"/>
          </a:xfrm>
        </p:spPr>
        <p:txBody>
          <a:bodyPr anchor="b"/>
          <a:lstStyle>
            <a:lvl1pPr marL="0" indent="0">
              <a:buNone/>
              <a:defRPr sz="1700"/>
            </a:lvl1pPr>
            <a:lvl2pPr marL="384001" indent="0">
              <a:buNone/>
              <a:defRPr sz="1500"/>
            </a:lvl2pPr>
            <a:lvl3pPr marL="767999" indent="0">
              <a:buNone/>
              <a:defRPr sz="1300"/>
            </a:lvl3pPr>
            <a:lvl4pPr marL="1151999" indent="0">
              <a:buNone/>
              <a:defRPr sz="1200"/>
            </a:lvl4pPr>
            <a:lvl5pPr marL="1536000" indent="0">
              <a:buNone/>
              <a:defRPr sz="1200"/>
            </a:lvl5pPr>
            <a:lvl6pPr marL="1920000" indent="0">
              <a:buNone/>
              <a:defRPr sz="1200"/>
            </a:lvl6pPr>
            <a:lvl7pPr marL="2304000" indent="0">
              <a:buNone/>
              <a:defRPr sz="1200"/>
            </a:lvl7pPr>
            <a:lvl8pPr marL="2687999" indent="0">
              <a:buNone/>
              <a:defRPr sz="1200"/>
            </a:lvl8pPr>
            <a:lvl9pPr marL="3072000" indent="0">
              <a:buNone/>
              <a:defRPr sz="1200"/>
            </a:lvl9pPr>
          </a:lstStyle>
          <a:p>
            <a:pPr lvl="0"/>
            <a:r>
              <a:rPr lang="en-US" smtClean="0"/>
              <a:t>Click to edit Master text styles</a:t>
            </a:r>
          </a:p>
        </p:txBody>
      </p:sp>
    </p:spTree>
    <p:extLst>
      <p:ext uri="{BB962C8B-B14F-4D97-AF65-F5344CB8AC3E}">
        <p14:creationId xmlns:p14="http://schemas.microsoft.com/office/powerpoint/2010/main" val="2953956976"/>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3886200"/>
            <a:ext cx="6400800" cy="1752600"/>
          </a:xfrm>
        </p:spPr>
        <p:txBody>
          <a:bodyPr/>
          <a:lstStyle>
            <a:lvl1pPr marL="0" indent="0" algn="ctr">
              <a:buNone/>
              <a:defRPr/>
            </a:lvl1pPr>
            <a:lvl2pPr marL="383450" indent="0" algn="ctr">
              <a:buNone/>
              <a:defRPr/>
            </a:lvl2pPr>
            <a:lvl3pPr marL="766897" indent="0" algn="ctr">
              <a:buNone/>
              <a:defRPr/>
            </a:lvl3pPr>
            <a:lvl4pPr marL="1150341" indent="0" algn="ctr">
              <a:buNone/>
              <a:defRPr/>
            </a:lvl4pPr>
            <a:lvl5pPr marL="1533790" indent="0" algn="ctr">
              <a:buNone/>
              <a:defRPr/>
            </a:lvl5pPr>
            <a:lvl6pPr marL="1917243" indent="0" algn="ctr">
              <a:buNone/>
              <a:defRPr/>
            </a:lvl6pPr>
            <a:lvl7pPr marL="2300695" indent="0" algn="ctr">
              <a:buNone/>
              <a:defRPr/>
            </a:lvl7pPr>
            <a:lvl8pPr marL="2684145" indent="0" algn="ctr">
              <a:buNone/>
              <a:defRPr/>
            </a:lvl8pPr>
            <a:lvl9pPr marL="3067581"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22855560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668060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4406904"/>
            <a:ext cx="7772400" cy="1362075"/>
          </a:xfrm>
        </p:spPr>
        <p:txBody>
          <a:bodyPr/>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906717"/>
            <a:ext cx="7772400" cy="1500187"/>
          </a:xfrm>
        </p:spPr>
        <p:txBody>
          <a:bodyPr anchor="b"/>
          <a:lstStyle>
            <a:lvl1pPr marL="0" indent="0">
              <a:buNone/>
              <a:defRPr sz="1700"/>
            </a:lvl1pPr>
            <a:lvl2pPr marL="383450" indent="0">
              <a:buNone/>
              <a:defRPr sz="1500"/>
            </a:lvl2pPr>
            <a:lvl3pPr marL="766897" indent="0">
              <a:buNone/>
              <a:defRPr sz="1300"/>
            </a:lvl3pPr>
            <a:lvl4pPr marL="1150341" indent="0">
              <a:buNone/>
              <a:defRPr sz="1200"/>
            </a:lvl4pPr>
            <a:lvl5pPr marL="1533790" indent="0">
              <a:buNone/>
              <a:defRPr sz="1200"/>
            </a:lvl5pPr>
            <a:lvl6pPr marL="1917243" indent="0">
              <a:buNone/>
              <a:defRPr sz="1200"/>
            </a:lvl6pPr>
            <a:lvl7pPr marL="2300695" indent="0">
              <a:buNone/>
              <a:defRPr sz="1200"/>
            </a:lvl7pPr>
            <a:lvl8pPr marL="2684145" indent="0">
              <a:buNone/>
              <a:defRPr sz="1200"/>
            </a:lvl8pPr>
            <a:lvl9pPr marL="3067581" indent="0">
              <a:buNone/>
              <a:defRPr sz="1200"/>
            </a:lvl9pPr>
          </a:lstStyle>
          <a:p>
            <a:pPr lvl="0"/>
            <a:r>
              <a:rPr lang="en-US" smtClean="0"/>
              <a:t>Click to edit Master text styles</a:t>
            </a:r>
          </a:p>
        </p:txBody>
      </p:sp>
    </p:spTree>
    <p:extLst>
      <p:ext uri="{BB962C8B-B14F-4D97-AF65-F5344CB8AC3E}">
        <p14:creationId xmlns:p14="http://schemas.microsoft.com/office/powerpoint/2010/main" val="65888299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925519"/>
            <a:ext cx="4171950" cy="5400675"/>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79963" y="925519"/>
            <a:ext cx="4171950" cy="5400675"/>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6400626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000" b="1"/>
            </a:lvl1pPr>
            <a:lvl2pPr marL="383450" indent="0">
              <a:buNone/>
              <a:defRPr sz="1700" b="1"/>
            </a:lvl2pPr>
            <a:lvl3pPr marL="766897" indent="0">
              <a:buNone/>
              <a:defRPr sz="1500" b="1"/>
            </a:lvl3pPr>
            <a:lvl4pPr marL="1150341" indent="0">
              <a:buNone/>
              <a:defRPr sz="1300" b="1"/>
            </a:lvl4pPr>
            <a:lvl5pPr marL="1533790" indent="0">
              <a:buNone/>
              <a:defRPr sz="1300" b="1"/>
            </a:lvl5pPr>
            <a:lvl6pPr marL="1917243" indent="0">
              <a:buNone/>
              <a:defRPr sz="1300" b="1"/>
            </a:lvl6pPr>
            <a:lvl7pPr marL="2300695" indent="0">
              <a:buNone/>
              <a:defRPr sz="1300" b="1"/>
            </a:lvl7pPr>
            <a:lvl8pPr marL="2684145" indent="0">
              <a:buNone/>
              <a:defRPr sz="1300" b="1"/>
            </a:lvl8pPr>
            <a:lvl9pPr marL="3067581"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2" y="2174877"/>
            <a:ext cx="4040188"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6" cy="639762"/>
          </a:xfrm>
        </p:spPr>
        <p:txBody>
          <a:bodyPr anchor="b"/>
          <a:lstStyle>
            <a:lvl1pPr marL="0" indent="0">
              <a:buNone/>
              <a:defRPr sz="2000" b="1"/>
            </a:lvl1pPr>
            <a:lvl2pPr marL="383450" indent="0">
              <a:buNone/>
              <a:defRPr sz="1700" b="1"/>
            </a:lvl2pPr>
            <a:lvl3pPr marL="766897" indent="0">
              <a:buNone/>
              <a:defRPr sz="1500" b="1"/>
            </a:lvl3pPr>
            <a:lvl4pPr marL="1150341" indent="0">
              <a:buNone/>
              <a:defRPr sz="1300" b="1"/>
            </a:lvl4pPr>
            <a:lvl5pPr marL="1533790" indent="0">
              <a:buNone/>
              <a:defRPr sz="1300" b="1"/>
            </a:lvl5pPr>
            <a:lvl6pPr marL="1917243" indent="0">
              <a:buNone/>
              <a:defRPr sz="1300" b="1"/>
            </a:lvl6pPr>
            <a:lvl7pPr marL="2300695" indent="0">
              <a:buNone/>
              <a:defRPr sz="1300" b="1"/>
            </a:lvl7pPr>
            <a:lvl8pPr marL="2684145" indent="0">
              <a:buNone/>
              <a:defRPr sz="1300" b="1"/>
            </a:lvl8pPr>
            <a:lvl9pPr marL="3067581"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6" y="2174877"/>
            <a:ext cx="4041776"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486166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2638537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41679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21" y="273050"/>
            <a:ext cx="3008313" cy="1162050"/>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052" y="273064"/>
            <a:ext cx="5111749"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21" y="1435103"/>
            <a:ext cx="3008313" cy="4691063"/>
          </a:xfrm>
        </p:spPr>
        <p:txBody>
          <a:bodyPr/>
          <a:lstStyle>
            <a:lvl1pPr marL="0" indent="0">
              <a:buNone/>
              <a:defRPr sz="1200"/>
            </a:lvl1pPr>
            <a:lvl2pPr marL="383450" indent="0">
              <a:buNone/>
              <a:defRPr sz="1000"/>
            </a:lvl2pPr>
            <a:lvl3pPr marL="766897" indent="0">
              <a:buNone/>
              <a:defRPr sz="800"/>
            </a:lvl3pPr>
            <a:lvl4pPr marL="1150341" indent="0">
              <a:buNone/>
              <a:defRPr sz="800"/>
            </a:lvl4pPr>
            <a:lvl5pPr marL="1533790" indent="0">
              <a:buNone/>
              <a:defRPr sz="800"/>
            </a:lvl5pPr>
            <a:lvl6pPr marL="1917243" indent="0">
              <a:buNone/>
              <a:defRPr sz="800"/>
            </a:lvl6pPr>
            <a:lvl7pPr marL="2300695" indent="0">
              <a:buNone/>
              <a:defRPr sz="800"/>
            </a:lvl7pPr>
            <a:lvl8pPr marL="2684145" indent="0">
              <a:buNone/>
              <a:defRPr sz="800"/>
            </a:lvl8pPr>
            <a:lvl9pPr marL="3067581" indent="0">
              <a:buNone/>
              <a:defRPr sz="800"/>
            </a:lvl9pPr>
          </a:lstStyle>
          <a:p>
            <a:pPr lvl="0"/>
            <a:r>
              <a:rPr lang="en-US" smtClean="0"/>
              <a:t>Click to edit Master text styles</a:t>
            </a:r>
          </a:p>
        </p:txBody>
      </p:sp>
    </p:spTree>
    <p:extLst>
      <p:ext uri="{BB962C8B-B14F-4D97-AF65-F5344CB8AC3E}">
        <p14:creationId xmlns:p14="http://schemas.microsoft.com/office/powerpoint/2010/main" val="2493231281"/>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2700"/>
            </a:lvl1pPr>
            <a:lvl2pPr marL="383450" indent="0">
              <a:buNone/>
              <a:defRPr sz="2400"/>
            </a:lvl2pPr>
            <a:lvl3pPr marL="766897" indent="0">
              <a:buNone/>
              <a:defRPr sz="2000"/>
            </a:lvl3pPr>
            <a:lvl4pPr marL="1150341" indent="0">
              <a:buNone/>
              <a:defRPr sz="1700"/>
            </a:lvl4pPr>
            <a:lvl5pPr marL="1533790" indent="0">
              <a:buNone/>
              <a:defRPr sz="1700"/>
            </a:lvl5pPr>
            <a:lvl6pPr marL="1917243" indent="0">
              <a:buNone/>
              <a:defRPr sz="1700"/>
            </a:lvl6pPr>
            <a:lvl7pPr marL="2300695" indent="0">
              <a:buNone/>
              <a:defRPr sz="1700"/>
            </a:lvl7pPr>
            <a:lvl8pPr marL="2684145" indent="0">
              <a:buNone/>
              <a:defRPr sz="1700"/>
            </a:lvl8pPr>
            <a:lvl9pPr marL="3067581" indent="0">
              <a:buNone/>
              <a:defRPr sz="17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200"/>
            </a:lvl1pPr>
            <a:lvl2pPr marL="383450" indent="0">
              <a:buNone/>
              <a:defRPr sz="1000"/>
            </a:lvl2pPr>
            <a:lvl3pPr marL="766897" indent="0">
              <a:buNone/>
              <a:defRPr sz="800"/>
            </a:lvl3pPr>
            <a:lvl4pPr marL="1150341" indent="0">
              <a:buNone/>
              <a:defRPr sz="800"/>
            </a:lvl4pPr>
            <a:lvl5pPr marL="1533790" indent="0">
              <a:buNone/>
              <a:defRPr sz="800"/>
            </a:lvl5pPr>
            <a:lvl6pPr marL="1917243" indent="0">
              <a:buNone/>
              <a:defRPr sz="800"/>
            </a:lvl6pPr>
            <a:lvl7pPr marL="2300695" indent="0">
              <a:buNone/>
              <a:defRPr sz="800"/>
            </a:lvl7pPr>
            <a:lvl8pPr marL="2684145" indent="0">
              <a:buNone/>
              <a:defRPr sz="800"/>
            </a:lvl8pPr>
            <a:lvl9pPr marL="3067581" indent="0">
              <a:buNone/>
              <a:defRPr sz="800"/>
            </a:lvl9pPr>
          </a:lstStyle>
          <a:p>
            <a:pPr lvl="0"/>
            <a:r>
              <a:rPr lang="en-US" smtClean="0"/>
              <a:t>Click to edit Master text styles</a:t>
            </a:r>
          </a:p>
        </p:txBody>
      </p:sp>
    </p:spTree>
    <p:extLst>
      <p:ext uri="{BB962C8B-B14F-4D97-AF65-F5344CB8AC3E}">
        <p14:creationId xmlns:p14="http://schemas.microsoft.com/office/powerpoint/2010/main" val="3264751834"/>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75966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4" y="1201742"/>
            <a:ext cx="4041775" cy="4840287"/>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90" y="1201742"/>
            <a:ext cx="4043362" cy="4840287"/>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3313506"/>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7851" y="273050"/>
            <a:ext cx="2124075" cy="60531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26" y="273050"/>
            <a:ext cx="6219825" cy="60531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788380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3886200"/>
            <a:ext cx="6400800" cy="1752600"/>
          </a:xfrm>
        </p:spPr>
        <p:txBody>
          <a:bodyPr/>
          <a:lstStyle>
            <a:lvl1pPr marL="0" indent="0" algn="ctr">
              <a:buNone/>
              <a:defRPr/>
            </a:lvl1pPr>
            <a:lvl2pPr marL="383431" indent="0" algn="ctr">
              <a:buNone/>
              <a:defRPr/>
            </a:lvl2pPr>
            <a:lvl3pPr marL="766858" indent="0" algn="ctr">
              <a:buNone/>
              <a:defRPr/>
            </a:lvl3pPr>
            <a:lvl4pPr marL="1150283" indent="0" algn="ctr">
              <a:buNone/>
              <a:defRPr/>
            </a:lvl4pPr>
            <a:lvl5pPr marL="1533713" indent="0" algn="ctr">
              <a:buNone/>
              <a:defRPr/>
            </a:lvl5pPr>
            <a:lvl6pPr marL="1917147" indent="0" algn="ctr">
              <a:buNone/>
              <a:defRPr/>
            </a:lvl6pPr>
            <a:lvl7pPr marL="2300580" indent="0" algn="ctr">
              <a:buNone/>
              <a:defRPr/>
            </a:lvl7pPr>
            <a:lvl8pPr marL="2684011" indent="0" algn="ctr">
              <a:buNone/>
              <a:defRPr/>
            </a:lvl8pPr>
            <a:lvl9pPr marL="3067427"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49788431"/>
      </p:ext>
    </p:extLst>
  </p:cSld>
  <p:clrMapOvr>
    <a:masterClrMapping/>
  </p:clrMapOvr>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701"/>
      </p:ext>
    </p:extLst>
  </p:cSld>
  <p:clrMapOvr>
    <a:masterClrMapping/>
  </p:clrMapOvr>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4406904"/>
            <a:ext cx="7772400" cy="1362075"/>
          </a:xfrm>
        </p:spPr>
        <p:txBody>
          <a:bodyPr/>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906717"/>
            <a:ext cx="7772400" cy="1500187"/>
          </a:xfrm>
        </p:spPr>
        <p:txBody>
          <a:bodyPr anchor="b"/>
          <a:lstStyle>
            <a:lvl1pPr marL="0" indent="0">
              <a:buNone/>
              <a:defRPr sz="1700"/>
            </a:lvl1pPr>
            <a:lvl2pPr marL="383431" indent="0">
              <a:buNone/>
              <a:defRPr sz="1500"/>
            </a:lvl2pPr>
            <a:lvl3pPr marL="766858" indent="0">
              <a:buNone/>
              <a:defRPr sz="1300"/>
            </a:lvl3pPr>
            <a:lvl4pPr marL="1150283" indent="0">
              <a:buNone/>
              <a:defRPr sz="1200"/>
            </a:lvl4pPr>
            <a:lvl5pPr marL="1533713" indent="0">
              <a:buNone/>
              <a:defRPr sz="1200"/>
            </a:lvl5pPr>
            <a:lvl6pPr marL="1917147" indent="0">
              <a:buNone/>
              <a:defRPr sz="1200"/>
            </a:lvl6pPr>
            <a:lvl7pPr marL="2300580" indent="0">
              <a:buNone/>
              <a:defRPr sz="1200"/>
            </a:lvl7pPr>
            <a:lvl8pPr marL="2684011" indent="0">
              <a:buNone/>
              <a:defRPr sz="1200"/>
            </a:lvl8pPr>
            <a:lvl9pPr marL="3067427" indent="0">
              <a:buNone/>
              <a:defRPr sz="1200"/>
            </a:lvl9pPr>
          </a:lstStyle>
          <a:p>
            <a:pPr lvl="0"/>
            <a:r>
              <a:rPr lang="en-US" smtClean="0"/>
              <a:t>Click to edit Master text styles</a:t>
            </a:r>
          </a:p>
        </p:txBody>
      </p:sp>
    </p:spTree>
    <p:extLst>
      <p:ext uri="{BB962C8B-B14F-4D97-AF65-F5344CB8AC3E}">
        <p14:creationId xmlns:p14="http://schemas.microsoft.com/office/powerpoint/2010/main" val="440006702"/>
      </p:ext>
    </p:extLst>
  </p:cSld>
  <p:clrMapOvr>
    <a:masterClrMapping/>
  </p:clrMapOvr>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5" y="1201743"/>
            <a:ext cx="4041776" cy="4840287"/>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90" y="1201743"/>
            <a:ext cx="4043362" cy="4840287"/>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02293882"/>
      </p:ext>
    </p:extLst>
  </p:cSld>
  <p:clrMapOvr>
    <a:masterClrMapping/>
  </p:clrMapOvr>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000" b="1"/>
            </a:lvl1pPr>
            <a:lvl2pPr marL="383431" indent="0">
              <a:buNone/>
              <a:defRPr sz="1700" b="1"/>
            </a:lvl2pPr>
            <a:lvl3pPr marL="766858" indent="0">
              <a:buNone/>
              <a:defRPr sz="1500" b="1"/>
            </a:lvl3pPr>
            <a:lvl4pPr marL="1150283" indent="0">
              <a:buNone/>
              <a:defRPr sz="1300" b="1"/>
            </a:lvl4pPr>
            <a:lvl5pPr marL="1533713" indent="0">
              <a:buNone/>
              <a:defRPr sz="1300" b="1"/>
            </a:lvl5pPr>
            <a:lvl6pPr marL="1917147" indent="0">
              <a:buNone/>
              <a:defRPr sz="1300" b="1"/>
            </a:lvl6pPr>
            <a:lvl7pPr marL="2300580" indent="0">
              <a:buNone/>
              <a:defRPr sz="1300" b="1"/>
            </a:lvl7pPr>
            <a:lvl8pPr marL="2684011" indent="0">
              <a:buNone/>
              <a:defRPr sz="1300" b="1"/>
            </a:lvl8pPr>
            <a:lvl9pPr marL="3067427"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2" y="2174877"/>
            <a:ext cx="4040188"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6" cy="639762"/>
          </a:xfrm>
        </p:spPr>
        <p:txBody>
          <a:bodyPr anchor="b"/>
          <a:lstStyle>
            <a:lvl1pPr marL="0" indent="0">
              <a:buNone/>
              <a:defRPr sz="2000" b="1"/>
            </a:lvl1pPr>
            <a:lvl2pPr marL="383431" indent="0">
              <a:buNone/>
              <a:defRPr sz="1700" b="1"/>
            </a:lvl2pPr>
            <a:lvl3pPr marL="766858" indent="0">
              <a:buNone/>
              <a:defRPr sz="1500" b="1"/>
            </a:lvl3pPr>
            <a:lvl4pPr marL="1150283" indent="0">
              <a:buNone/>
              <a:defRPr sz="1300" b="1"/>
            </a:lvl4pPr>
            <a:lvl5pPr marL="1533713" indent="0">
              <a:buNone/>
              <a:defRPr sz="1300" b="1"/>
            </a:lvl5pPr>
            <a:lvl6pPr marL="1917147" indent="0">
              <a:buNone/>
              <a:defRPr sz="1300" b="1"/>
            </a:lvl6pPr>
            <a:lvl7pPr marL="2300580" indent="0">
              <a:buNone/>
              <a:defRPr sz="1300" b="1"/>
            </a:lvl7pPr>
            <a:lvl8pPr marL="2684011" indent="0">
              <a:buNone/>
              <a:defRPr sz="1300" b="1"/>
            </a:lvl8pPr>
            <a:lvl9pPr marL="3067427"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6" y="2174877"/>
            <a:ext cx="4041776"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2801396"/>
      </p:ext>
    </p:extLst>
  </p:cSld>
  <p:clrMapOvr>
    <a:masterClrMapping/>
  </p:clrMapOvr>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41548215"/>
      </p:ext>
    </p:extLst>
  </p:cSld>
  <p:clrMapOvr>
    <a:masterClrMapping/>
  </p:clrMapOvr>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1449770"/>
      </p:ext>
    </p:extLst>
  </p:cSld>
  <p:clrMapOvr>
    <a:masterClrMapping/>
  </p:clrMapOvr>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22" y="273050"/>
            <a:ext cx="3008313" cy="1162050"/>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052" y="273064"/>
            <a:ext cx="5111749"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22" y="1435103"/>
            <a:ext cx="3008313" cy="4691063"/>
          </a:xfrm>
        </p:spPr>
        <p:txBody>
          <a:bodyPr/>
          <a:lstStyle>
            <a:lvl1pPr marL="0" indent="0">
              <a:buNone/>
              <a:defRPr sz="1200"/>
            </a:lvl1pPr>
            <a:lvl2pPr marL="383431" indent="0">
              <a:buNone/>
              <a:defRPr sz="1000"/>
            </a:lvl2pPr>
            <a:lvl3pPr marL="766858" indent="0">
              <a:buNone/>
              <a:defRPr sz="800"/>
            </a:lvl3pPr>
            <a:lvl4pPr marL="1150283" indent="0">
              <a:buNone/>
              <a:defRPr sz="800"/>
            </a:lvl4pPr>
            <a:lvl5pPr marL="1533713" indent="0">
              <a:buNone/>
              <a:defRPr sz="800"/>
            </a:lvl5pPr>
            <a:lvl6pPr marL="1917147" indent="0">
              <a:buNone/>
              <a:defRPr sz="800"/>
            </a:lvl6pPr>
            <a:lvl7pPr marL="2300580" indent="0">
              <a:buNone/>
              <a:defRPr sz="800"/>
            </a:lvl7pPr>
            <a:lvl8pPr marL="2684011" indent="0">
              <a:buNone/>
              <a:defRPr sz="800"/>
            </a:lvl8pPr>
            <a:lvl9pPr marL="3067427" indent="0">
              <a:buNone/>
              <a:defRPr sz="800"/>
            </a:lvl9pPr>
          </a:lstStyle>
          <a:p>
            <a:pPr lvl="0"/>
            <a:r>
              <a:rPr lang="en-US" smtClean="0"/>
              <a:t>Click to edit Master text styles</a:t>
            </a:r>
          </a:p>
        </p:txBody>
      </p:sp>
    </p:spTree>
    <p:extLst>
      <p:ext uri="{BB962C8B-B14F-4D97-AF65-F5344CB8AC3E}">
        <p14:creationId xmlns:p14="http://schemas.microsoft.com/office/powerpoint/2010/main" val="3647403394"/>
      </p:ext>
    </p:extLst>
  </p:cSld>
  <p:clrMapOvr>
    <a:masterClrMapping/>
  </p:clrMapOvr>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2700"/>
            </a:lvl1pPr>
            <a:lvl2pPr marL="383431" indent="0">
              <a:buNone/>
              <a:defRPr sz="2400"/>
            </a:lvl2pPr>
            <a:lvl3pPr marL="766858" indent="0">
              <a:buNone/>
              <a:defRPr sz="2000"/>
            </a:lvl3pPr>
            <a:lvl4pPr marL="1150283" indent="0">
              <a:buNone/>
              <a:defRPr sz="1700"/>
            </a:lvl4pPr>
            <a:lvl5pPr marL="1533713" indent="0">
              <a:buNone/>
              <a:defRPr sz="1700"/>
            </a:lvl5pPr>
            <a:lvl6pPr marL="1917147" indent="0">
              <a:buNone/>
              <a:defRPr sz="1700"/>
            </a:lvl6pPr>
            <a:lvl7pPr marL="2300580" indent="0">
              <a:buNone/>
              <a:defRPr sz="1700"/>
            </a:lvl7pPr>
            <a:lvl8pPr marL="2684011" indent="0">
              <a:buNone/>
              <a:defRPr sz="1700"/>
            </a:lvl8pPr>
            <a:lvl9pPr marL="3067427" indent="0">
              <a:buNone/>
              <a:defRPr sz="17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200"/>
            </a:lvl1pPr>
            <a:lvl2pPr marL="383431" indent="0">
              <a:buNone/>
              <a:defRPr sz="1000"/>
            </a:lvl2pPr>
            <a:lvl3pPr marL="766858" indent="0">
              <a:buNone/>
              <a:defRPr sz="800"/>
            </a:lvl3pPr>
            <a:lvl4pPr marL="1150283" indent="0">
              <a:buNone/>
              <a:defRPr sz="800"/>
            </a:lvl4pPr>
            <a:lvl5pPr marL="1533713" indent="0">
              <a:buNone/>
              <a:defRPr sz="800"/>
            </a:lvl5pPr>
            <a:lvl6pPr marL="1917147" indent="0">
              <a:buNone/>
              <a:defRPr sz="800"/>
            </a:lvl6pPr>
            <a:lvl7pPr marL="2300580" indent="0">
              <a:buNone/>
              <a:defRPr sz="800"/>
            </a:lvl7pPr>
            <a:lvl8pPr marL="2684011" indent="0">
              <a:buNone/>
              <a:defRPr sz="800"/>
            </a:lvl8pPr>
            <a:lvl9pPr marL="3067427" indent="0">
              <a:buNone/>
              <a:defRPr sz="800"/>
            </a:lvl9pPr>
          </a:lstStyle>
          <a:p>
            <a:pPr lvl="0"/>
            <a:r>
              <a:rPr lang="en-US" smtClean="0"/>
              <a:t>Click to edit Master text styles</a:t>
            </a:r>
          </a:p>
        </p:txBody>
      </p:sp>
    </p:spTree>
    <p:extLst>
      <p:ext uri="{BB962C8B-B14F-4D97-AF65-F5344CB8AC3E}">
        <p14:creationId xmlns:p14="http://schemas.microsoft.com/office/powerpoint/2010/main" val="223770887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384001" indent="0">
              <a:buNone/>
              <a:defRPr sz="1700" b="1"/>
            </a:lvl2pPr>
            <a:lvl3pPr marL="767999" indent="0">
              <a:buNone/>
              <a:defRPr sz="1500" b="1"/>
            </a:lvl3pPr>
            <a:lvl4pPr marL="1151999" indent="0">
              <a:buNone/>
              <a:defRPr sz="1300" b="1"/>
            </a:lvl4pPr>
            <a:lvl5pPr marL="1536000" indent="0">
              <a:buNone/>
              <a:defRPr sz="1300" b="1"/>
            </a:lvl5pPr>
            <a:lvl6pPr marL="1920000" indent="0">
              <a:buNone/>
              <a:defRPr sz="1300" b="1"/>
            </a:lvl6pPr>
            <a:lvl7pPr marL="2304000" indent="0">
              <a:buNone/>
              <a:defRPr sz="1300" b="1"/>
            </a:lvl7pPr>
            <a:lvl8pPr marL="2687999" indent="0">
              <a:buNone/>
              <a:defRPr sz="1300" b="1"/>
            </a:lvl8pPr>
            <a:lvl9pPr marL="3072000"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000" b="1"/>
            </a:lvl1pPr>
            <a:lvl2pPr marL="384001" indent="0">
              <a:buNone/>
              <a:defRPr sz="1700" b="1"/>
            </a:lvl2pPr>
            <a:lvl3pPr marL="767999" indent="0">
              <a:buNone/>
              <a:defRPr sz="1500" b="1"/>
            </a:lvl3pPr>
            <a:lvl4pPr marL="1151999" indent="0">
              <a:buNone/>
              <a:defRPr sz="1300" b="1"/>
            </a:lvl4pPr>
            <a:lvl5pPr marL="1536000" indent="0">
              <a:buNone/>
              <a:defRPr sz="1300" b="1"/>
            </a:lvl5pPr>
            <a:lvl6pPr marL="1920000" indent="0">
              <a:buNone/>
              <a:defRPr sz="1300" b="1"/>
            </a:lvl6pPr>
            <a:lvl7pPr marL="2304000" indent="0">
              <a:buNone/>
              <a:defRPr sz="1300" b="1"/>
            </a:lvl7pPr>
            <a:lvl8pPr marL="2687999" indent="0">
              <a:buNone/>
              <a:defRPr sz="1300" b="1"/>
            </a:lvl8pPr>
            <a:lvl9pPr marL="3072000"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63511165"/>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0492585"/>
      </p:ext>
    </p:extLst>
  </p:cSld>
  <p:clrMapOvr>
    <a:masterClrMapping/>
  </p:clrMapOvr>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4" y="158753"/>
            <a:ext cx="2058988"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4" y="158753"/>
            <a:ext cx="602615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959321"/>
      </p:ext>
    </p:extLst>
  </p:cSld>
  <p:clrMapOvr>
    <a:masterClrMapping/>
  </p:clrMapOvr>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3886200"/>
            <a:ext cx="6400800" cy="1752600"/>
          </a:xfrm>
        </p:spPr>
        <p:txBody>
          <a:bodyPr/>
          <a:lstStyle>
            <a:lvl1pPr marL="0" indent="0" algn="ctr">
              <a:buNone/>
              <a:defRPr/>
            </a:lvl1pPr>
            <a:lvl2pPr marL="383503" indent="0" algn="ctr">
              <a:buNone/>
              <a:defRPr/>
            </a:lvl2pPr>
            <a:lvl3pPr marL="766996" indent="0" algn="ctr">
              <a:buNone/>
              <a:defRPr/>
            </a:lvl3pPr>
            <a:lvl4pPr marL="1150493" indent="0" algn="ctr">
              <a:buNone/>
              <a:defRPr/>
            </a:lvl4pPr>
            <a:lvl5pPr marL="1533993" indent="0" algn="ctr">
              <a:buNone/>
              <a:defRPr/>
            </a:lvl5pPr>
            <a:lvl6pPr marL="1917496" indent="0" algn="ctr">
              <a:buNone/>
              <a:defRPr/>
            </a:lvl6pPr>
            <a:lvl7pPr marL="2300998" indent="0" algn="ctr">
              <a:buNone/>
              <a:defRPr/>
            </a:lvl7pPr>
            <a:lvl8pPr marL="2684497" indent="0" algn="ctr">
              <a:buNone/>
              <a:defRPr/>
            </a:lvl8pPr>
            <a:lvl9pPr marL="3067987"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829483076"/>
      </p:ext>
    </p:extLst>
  </p:cSld>
  <p:clrMapOvr>
    <a:masterClrMapping/>
  </p:clrMapOvr>
  <p:transition>
    <p:fade/>
  </p:transition>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4193707"/>
      </p:ext>
    </p:extLst>
  </p:cSld>
  <p:clrMapOvr>
    <a:overrideClrMapping bg1="dk1" tx1="lt1" bg2="dk2" tx2="lt2" accent1="accent1" accent2="accent2" accent3="accent3" accent4="accent4" accent5="accent5" accent6="accent6" hlink="hlink" folHlink="folHlink"/>
  </p:clrMapOvr>
  <p:transition/>
  <p:hf hdr="0" ftr="0" dt="0"/>
</p:sldLayout>
</file>

<file path=ppt/slideLayouts/slideLayout2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4406904"/>
            <a:ext cx="7772400" cy="1362075"/>
          </a:xfrm>
        </p:spPr>
        <p:txBody>
          <a:bodyPr anchor="t"/>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906717"/>
            <a:ext cx="7772400" cy="1500187"/>
          </a:xfrm>
        </p:spPr>
        <p:txBody>
          <a:bodyPr anchor="b"/>
          <a:lstStyle>
            <a:lvl1pPr marL="0" indent="0">
              <a:buNone/>
              <a:defRPr sz="1700"/>
            </a:lvl1pPr>
            <a:lvl2pPr marL="383503" indent="0">
              <a:buNone/>
              <a:defRPr sz="1500"/>
            </a:lvl2pPr>
            <a:lvl3pPr marL="766996" indent="0">
              <a:buNone/>
              <a:defRPr sz="1300"/>
            </a:lvl3pPr>
            <a:lvl4pPr marL="1150493" indent="0">
              <a:buNone/>
              <a:defRPr sz="1200"/>
            </a:lvl4pPr>
            <a:lvl5pPr marL="1533993" indent="0">
              <a:buNone/>
              <a:defRPr sz="1200"/>
            </a:lvl5pPr>
            <a:lvl6pPr marL="1917496" indent="0">
              <a:buNone/>
              <a:defRPr sz="1200"/>
            </a:lvl6pPr>
            <a:lvl7pPr marL="2300998" indent="0">
              <a:buNone/>
              <a:defRPr sz="1200"/>
            </a:lvl7pPr>
            <a:lvl8pPr marL="2684497" indent="0">
              <a:buNone/>
              <a:defRPr sz="1200"/>
            </a:lvl8pPr>
            <a:lvl9pPr marL="3067987" indent="0">
              <a:buNone/>
              <a:defRPr sz="1200"/>
            </a:lvl9pPr>
          </a:lstStyle>
          <a:p>
            <a:pPr lvl="0"/>
            <a:r>
              <a:rPr lang="en-US" smtClean="0"/>
              <a:t>Click to edit Master text styles</a:t>
            </a:r>
          </a:p>
        </p:txBody>
      </p:sp>
    </p:spTree>
    <p:extLst>
      <p:ext uri="{BB962C8B-B14F-4D97-AF65-F5344CB8AC3E}">
        <p14:creationId xmlns:p14="http://schemas.microsoft.com/office/powerpoint/2010/main" val="4045349961"/>
      </p:ext>
    </p:extLst>
  </p:cSld>
  <p:clrMapOvr>
    <a:masterClrMapping/>
  </p:clrMapOvr>
  <p:transition/>
  <p:hf hdr="0" ftr="0" dt="0"/>
</p:sldLayout>
</file>

<file path=ppt/slideLayouts/slideLayout2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6713" y="1371600"/>
            <a:ext cx="4127500" cy="4618038"/>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6" y="1371600"/>
            <a:ext cx="4127500" cy="4618038"/>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0257894"/>
      </p:ext>
    </p:extLst>
  </p:cSld>
  <p:clrMapOvr>
    <a:masterClrMapping/>
  </p:clrMapOvr>
  <p:transition/>
  <p:hf hdr="0" ftr="0" dt="0"/>
</p:sldLayout>
</file>

<file path=ppt/slideLayouts/slideLayout2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000" b="1"/>
            </a:lvl1pPr>
            <a:lvl2pPr marL="383503" indent="0">
              <a:buNone/>
              <a:defRPr sz="1700" b="1"/>
            </a:lvl2pPr>
            <a:lvl3pPr marL="766996" indent="0">
              <a:buNone/>
              <a:defRPr sz="1500" b="1"/>
            </a:lvl3pPr>
            <a:lvl4pPr marL="1150493" indent="0">
              <a:buNone/>
              <a:defRPr sz="1300" b="1"/>
            </a:lvl4pPr>
            <a:lvl5pPr marL="1533993" indent="0">
              <a:buNone/>
              <a:defRPr sz="1300" b="1"/>
            </a:lvl5pPr>
            <a:lvl6pPr marL="1917496" indent="0">
              <a:buNone/>
              <a:defRPr sz="1300" b="1"/>
            </a:lvl6pPr>
            <a:lvl7pPr marL="2300998" indent="0">
              <a:buNone/>
              <a:defRPr sz="1300" b="1"/>
            </a:lvl7pPr>
            <a:lvl8pPr marL="2684497" indent="0">
              <a:buNone/>
              <a:defRPr sz="1300" b="1"/>
            </a:lvl8pPr>
            <a:lvl9pPr marL="3067987"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2" y="2174877"/>
            <a:ext cx="4040188"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6" cy="639762"/>
          </a:xfrm>
        </p:spPr>
        <p:txBody>
          <a:bodyPr anchor="b"/>
          <a:lstStyle>
            <a:lvl1pPr marL="0" indent="0">
              <a:buNone/>
              <a:defRPr sz="2000" b="1"/>
            </a:lvl1pPr>
            <a:lvl2pPr marL="383503" indent="0">
              <a:buNone/>
              <a:defRPr sz="1700" b="1"/>
            </a:lvl2pPr>
            <a:lvl3pPr marL="766996" indent="0">
              <a:buNone/>
              <a:defRPr sz="1500" b="1"/>
            </a:lvl3pPr>
            <a:lvl4pPr marL="1150493" indent="0">
              <a:buNone/>
              <a:defRPr sz="1300" b="1"/>
            </a:lvl4pPr>
            <a:lvl5pPr marL="1533993" indent="0">
              <a:buNone/>
              <a:defRPr sz="1300" b="1"/>
            </a:lvl5pPr>
            <a:lvl6pPr marL="1917496" indent="0">
              <a:buNone/>
              <a:defRPr sz="1300" b="1"/>
            </a:lvl6pPr>
            <a:lvl7pPr marL="2300998" indent="0">
              <a:buNone/>
              <a:defRPr sz="1300" b="1"/>
            </a:lvl7pPr>
            <a:lvl8pPr marL="2684497" indent="0">
              <a:buNone/>
              <a:defRPr sz="1300" b="1"/>
            </a:lvl8pPr>
            <a:lvl9pPr marL="3067987"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6" y="2174877"/>
            <a:ext cx="4041776"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7440192"/>
      </p:ext>
    </p:extLst>
  </p:cSld>
  <p:clrMapOvr>
    <a:masterClrMapping/>
  </p:clrMapOvr>
  <p:transition/>
  <p:hf hdr="0" ftr="0" dt="0"/>
</p:sldLayout>
</file>

<file path=ppt/slideLayouts/slideLayout2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5452151"/>
      </p:ext>
    </p:extLst>
  </p:cSld>
  <p:clrMapOvr>
    <a:masterClrMapping/>
  </p:clrMapOvr>
  <p:transition/>
  <p:hf hdr="0" ftr="0" dt="0"/>
</p:sldLayout>
</file>

<file path=ppt/slideLayouts/slideLayout2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46478091"/>
      </p:ext>
    </p:extLst>
  </p:cSld>
  <p:clrMapOvr>
    <a:masterClrMapping/>
  </p:clrMapOvr>
  <p:transition>
    <p:fade/>
  </p:transition>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23" y="273050"/>
            <a:ext cx="3008313" cy="1162050"/>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052" y="273059"/>
            <a:ext cx="5111749"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23" y="1435103"/>
            <a:ext cx="3008313" cy="4691063"/>
          </a:xfrm>
        </p:spPr>
        <p:txBody>
          <a:bodyPr/>
          <a:lstStyle>
            <a:lvl1pPr marL="0" indent="0">
              <a:buNone/>
              <a:defRPr sz="1200"/>
            </a:lvl1pPr>
            <a:lvl2pPr marL="383503" indent="0">
              <a:buNone/>
              <a:defRPr sz="1000"/>
            </a:lvl2pPr>
            <a:lvl3pPr marL="766996" indent="0">
              <a:buNone/>
              <a:defRPr sz="800"/>
            </a:lvl3pPr>
            <a:lvl4pPr marL="1150493" indent="0">
              <a:buNone/>
              <a:defRPr sz="800"/>
            </a:lvl4pPr>
            <a:lvl5pPr marL="1533993" indent="0">
              <a:buNone/>
              <a:defRPr sz="800"/>
            </a:lvl5pPr>
            <a:lvl6pPr marL="1917496" indent="0">
              <a:buNone/>
              <a:defRPr sz="800"/>
            </a:lvl6pPr>
            <a:lvl7pPr marL="2300998" indent="0">
              <a:buNone/>
              <a:defRPr sz="800"/>
            </a:lvl7pPr>
            <a:lvl8pPr marL="2684497" indent="0">
              <a:buNone/>
              <a:defRPr sz="800"/>
            </a:lvl8pPr>
            <a:lvl9pPr marL="3067987" indent="0">
              <a:buNone/>
              <a:defRPr sz="800"/>
            </a:lvl9pPr>
          </a:lstStyle>
          <a:p>
            <a:pPr lvl="0"/>
            <a:r>
              <a:rPr lang="en-US" smtClean="0"/>
              <a:t>Click to edit Master text styles</a:t>
            </a:r>
          </a:p>
        </p:txBody>
      </p:sp>
    </p:spTree>
    <p:extLst>
      <p:ext uri="{BB962C8B-B14F-4D97-AF65-F5344CB8AC3E}">
        <p14:creationId xmlns:p14="http://schemas.microsoft.com/office/powerpoint/2010/main" val="3373248440"/>
      </p:ext>
    </p:extLst>
  </p:cSld>
  <p:clrMapOvr>
    <a:masterClrMapping/>
  </p:clrMapOvr>
  <p:transition/>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97564355"/>
      </p:ext>
    </p:extLst>
  </p:cSld>
  <p:clrMapOvr>
    <a:masterClrMapping/>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2700"/>
            </a:lvl1pPr>
            <a:lvl2pPr marL="383503" indent="0">
              <a:buNone/>
              <a:defRPr sz="2400"/>
            </a:lvl2pPr>
            <a:lvl3pPr marL="766996" indent="0">
              <a:buNone/>
              <a:defRPr sz="2000"/>
            </a:lvl3pPr>
            <a:lvl4pPr marL="1150493" indent="0">
              <a:buNone/>
              <a:defRPr sz="1700"/>
            </a:lvl4pPr>
            <a:lvl5pPr marL="1533993" indent="0">
              <a:buNone/>
              <a:defRPr sz="1700"/>
            </a:lvl5pPr>
            <a:lvl6pPr marL="1917496" indent="0">
              <a:buNone/>
              <a:defRPr sz="1700"/>
            </a:lvl6pPr>
            <a:lvl7pPr marL="2300998" indent="0">
              <a:buNone/>
              <a:defRPr sz="1700"/>
            </a:lvl7pPr>
            <a:lvl8pPr marL="2684497" indent="0">
              <a:buNone/>
              <a:defRPr sz="1700"/>
            </a:lvl8pPr>
            <a:lvl9pPr marL="3067987" indent="0">
              <a:buNone/>
              <a:defRPr sz="17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200"/>
            </a:lvl1pPr>
            <a:lvl2pPr marL="383503" indent="0">
              <a:buNone/>
              <a:defRPr sz="1000"/>
            </a:lvl2pPr>
            <a:lvl3pPr marL="766996" indent="0">
              <a:buNone/>
              <a:defRPr sz="800"/>
            </a:lvl3pPr>
            <a:lvl4pPr marL="1150493" indent="0">
              <a:buNone/>
              <a:defRPr sz="800"/>
            </a:lvl4pPr>
            <a:lvl5pPr marL="1533993" indent="0">
              <a:buNone/>
              <a:defRPr sz="800"/>
            </a:lvl5pPr>
            <a:lvl6pPr marL="1917496" indent="0">
              <a:buNone/>
              <a:defRPr sz="800"/>
            </a:lvl6pPr>
            <a:lvl7pPr marL="2300998" indent="0">
              <a:buNone/>
              <a:defRPr sz="800"/>
            </a:lvl7pPr>
            <a:lvl8pPr marL="2684497" indent="0">
              <a:buNone/>
              <a:defRPr sz="800"/>
            </a:lvl8pPr>
            <a:lvl9pPr marL="3067987" indent="0">
              <a:buNone/>
              <a:defRPr sz="800"/>
            </a:lvl9pPr>
          </a:lstStyle>
          <a:p>
            <a:pPr lvl="0"/>
            <a:r>
              <a:rPr lang="en-US" smtClean="0"/>
              <a:t>Click to edit Master text styles</a:t>
            </a:r>
          </a:p>
        </p:txBody>
      </p:sp>
    </p:spTree>
    <p:extLst>
      <p:ext uri="{BB962C8B-B14F-4D97-AF65-F5344CB8AC3E}">
        <p14:creationId xmlns:p14="http://schemas.microsoft.com/office/powerpoint/2010/main" val="1078422710"/>
      </p:ext>
    </p:extLst>
  </p:cSld>
  <p:clrMapOvr>
    <a:masterClrMapping/>
  </p:clrMapOvr>
  <p:transition/>
  <p:hf hdr="0" ftr="0" dt="0"/>
</p:sldLayout>
</file>

<file path=ppt/slideLayouts/slideLayout2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3886200"/>
            <a:ext cx="6400800" cy="1752600"/>
          </a:xfrm>
        </p:spPr>
        <p:txBody>
          <a:bodyPr/>
          <a:lstStyle>
            <a:lvl1pPr marL="0" indent="0" algn="ctr">
              <a:buNone/>
              <a:defRPr/>
            </a:lvl1pPr>
            <a:lvl2pPr marL="383618" indent="0" algn="ctr">
              <a:buNone/>
              <a:defRPr/>
            </a:lvl2pPr>
            <a:lvl3pPr marL="767226" indent="0" algn="ctr">
              <a:buNone/>
              <a:defRPr/>
            </a:lvl3pPr>
            <a:lvl4pPr marL="1150836" indent="0" algn="ctr">
              <a:buNone/>
              <a:defRPr/>
            </a:lvl4pPr>
            <a:lvl5pPr marL="1534448" indent="0" algn="ctr">
              <a:buNone/>
              <a:defRPr/>
            </a:lvl5pPr>
            <a:lvl6pPr marL="1918065" indent="0" algn="ctr">
              <a:buNone/>
              <a:defRPr/>
            </a:lvl6pPr>
            <a:lvl7pPr marL="2301682" indent="0" algn="ctr">
              <a:buNone/>
              <a:defRPr/>
            </a:lvl7pPr>
            <a:lvl8pPr marL="2685294" indent="0" algn="ctr">
              <a:buNone/>
              <a:defRPr/>
            </a:lvl8pPr>
            <a:lvl9pPr marL="3068895"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088176831"/>
      </p:ext>
    </p:extLst>
  </p:cSld>
  <p:clrMapOvr>
    <a:masterClrMapping/>
  </p:clrMapOvr>
  <p:transition>
    <p:fade/>
  </p:transition>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5888693"/>
      </p:ext>
    </p:extLst>
  </p:cSld>
  <p:clrMapOvr>
    <a:overrideClrMapping bg1="dk1" tx1="lt1" bg2="dk2" tx2="lt2" accent1="accent1" accent2="accent2" accent3="accent3" accent4="accent4" accent5="accent5" accent6="accent6" hlink="hlink" folHlink="folHlink"/>
  </p:clrMapOvr>
  <p:transition/>
  <p:hf hdr="0" ftr="0" dt="0"/>
</p:sldLayout>
</file>

<file path=ppt/slideLayouts/slideLayout2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4406904"/>
            <a:ext cx="7772400" cy="1362075"/>
          </a:xfrm>
        </p:spPr>
        <p:txBody>
          <a:bodyPr anchor="t"/>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722315" y="2906717"/>
            <a:ext cx="7772400" cy="1500187"/>
          </a:xfrm>
        </p:spPr>
        <p:txBody>
          <a:bodyPr anchor="b"/>
          <a:lstStyle>
            <a:lvl1pPr marL="0" indent="0">
              <a:buNone/>
              <a:defRPr sz="1700"/>
            </a:lvl1pPr>
            <a:lvl2pPr marL="383618" indent="0">
              <a:buNone/>
              <a:defRPr sz="1500"/>
            </a:lvl2pPr>
            <a:lvl3pPr marL="767226" indent="0">
              <a:buNone/>
              <a:defRPr sz="1300"/>
            </a:lvl3pPr>
            <a:lvl4pPr marL="1150836" indent="0">
              <a:buNone/>
              <a:defRPr sz="1200"/>
            </a:lvl4pPr>
            <a:lvl5pPr marL="1534448" indent="0">
              <a:buNone/>
              <a:defRPr sz="1200"/>
            </a:lvl5pPr>
            <a:lvl6pPr marL="1918065" indent="0">
              <a:buNone/>
              <a:defRPr sz="1200"/>
            </a:lvl6pPr>
            <a:lvl7pPr marL="2301682" indent="0">
              <a:buNone/>
              <a:defRPr sz="1200"/>
            </a:lvl7pPr>
            <a:lvl8pPr marL="2685294" indent="0">
              <a:buNone/>
              <a:defRPr sz="1200"/>
            </a:lvl8pPr>
            <a:lvl9pPr marL="3068895" indent="0">
              <a:buNone/>
              <a:defRPr sz="1200"/>
            </a:lvl9pPr>
          </a:lstStyle>
          <a:p>
            <a:pPr lvl="0"/>
            <a:r>
              <a:rPr lang="en-US" smtClean="0"/>
              <a:t>Click to edit Master text styles</a:t>
            </a:r>
          </a:p>
        </p:txBody>
      </p:sp>
    </p:spTree>
    <p:extLst>
      <p:ext uri="{BB962C8B-B14F-4D97-AF65-F5344CB8AC3E}">
        <p14:creationId xmlns:p14="http://schemas.microsoft.com/office/powerpoint/2010/main" val="138895382"/>
      </p:ext>
    </p:extLst>
  </p:cSld>
  <p:clrMapOvr>
    <a:masterClrMapping/>
  </p:clrMapOvr>
  <p:transition/>
  <p:hf hdr="0" ftr="0" dt="0"/>
</p:sldLayout>
</file>

<file path=ppt/slideLayouts/slideLayout2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6713" y="1371600"/>
            <a:ext cx="4127500" cy="4618038"/>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4" y="1371600"/>
            <a:ext cx="4127500" cy="4618038"/>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1326961"/>
      </p:ext>
    </p:extLst>
  </p:cSld>
  <p:clrMapOvr>
    <a:masterClrMapping/>
  </p:clrMapOvr>
  <p:transition/>
  <p:hf hdr="0" ftr="0" dt="0"/>
</p:sldLayout>
</file>

<file path=ppt/slideLayouts/slideLayout2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000" b="1"/>
            </a:lvl1pPr>
            <a:lvl2pPr marL="383618" indent="0">
              <a:buNone/>
              <a:defRPr sz="1700" b="1"/>
            </a:lvl2pPr>
            <a:lvl3pPr marL="767226" indent="0">
              <a:buNone/>
              <a:defRPr sz="1500" b="1"/>
            </a:lvl3pPr>
            <a:lvl4pPr marL="1150836" indent="0">
              <a:buNone/>
              <a:defRPr sz="1300" b="1"/>
            </a:lvl4pPr>
            <a:lvl5pPr marL="1534448" indent="0">
              <a:buNone/>
              <a:defRPr sz="1300" b="1"/>
            </a:lvl5pPr>
            <a:lvl6pPr marL="1918065" indent="0">
              <a:buNone/>
              <a:defRPr sz="1300" b="1"/>
            </a:lvl6pPr>
            <a:lvl7pPr marL="2301682" indent="0">
              <a:buNone/>
              <a:defRPr sz="1300" b="1"/>
            </a:lvl7pPr>
            <a:lvl8pPr marL="2685294" indent="0">
              <a:buNone/>
              <a:defRPr sz="1300" b="1"/>
            </a:lvl8pPr>
            <a:lvl9pPr marL="3068895"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2" y="2174876"/>
            <a:ext cx="4040188"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6" cy="639762"/>
          </a:xfrm>
        </p:spPr>
        <p:txBody>
          <a:bodyPr anchor="b"/>
          <a:lstStyle>
            <a:lvl1pPr marL="0" indent="0">
              <a:buNone/>
              <a:defRPr sz="2000" b="1"/>
            </a:lvl1pPr>
            <a:lvl2pPr marL="383618" indent="0">
              <a:buNone/>
              <a:defRPr sz="1700" b="1"/>
            </a:lvl2pPr>
            <a:lvl3pPr marL="767226" indent="0">
              <a:buNone/>
              <a:defRPr sz="1500" b="1"/>
            </a:lvl3pPr>
            <a:lvl4pPr marL="1150836" indent="0">
              <a:buNone/>
              <a:defRPr sz="1300" b="1"/>
            </a:lvl4pPr>
            <a:lvl5pPr marL="1534448" indent="0">
              <a:buNone/>
              <a:defRPr sz="1300" b="1"/>
            </a:lvl5pPr>
            <a:lvl6pPr marL="1918065" indent="0">
              <a:buNone/>
              <a:defRPr sz="1300" b="1"/>
            </a:lvl6pPr>
            <a:lvl7pPr marL="2301682" indent="0">
              <a:buNone/>
              <a:defRPr sz="1300" b="1"/>
            </a:lvl7pPr>
            <a:lvl8pPr marL="2685294" indent="0">
              <a:buNone/>
              <a:defRPr sz="1300" b="1"/>
            </a:lvl8pPr>
            <a:lvl9pPr marL="3068895"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6" y="2174876"/>
            <a:ext cx="4041776"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20892051"/>
      </p:ext>
    </p:extLst>
  </p:cSld>
  <p:clrMapOvr>
    <a:masterClrMapping/>
  </p:clrMapOvr>
  <p:transition/>
  <p:hf hdr="0" ftr="0" dt="0"/>
</p:sldLayout>
</file>

<file path=ppt/slideLayouts/slideLayout2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5755799"/>
      </p:ext>
    </p:extLst>
  </p:cSld>
  <p:clrMapOvr>
    <a:masterClrMapping/>
  </p:clrMapOvr>
  <p:transition/>
  <p:hf hdr="0" ftr="0" dt="0"/>
</p:sldLayout>
</file>

<file path=ppt/slideLayouts/slideLayout2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308697"/>
      </p:ext>
    </p:extLst>
  </p:cSld>
  <p:clrMapOvr>
    <a:masterClrMapping/>
  </p:clrMapOvr>
  <p:transition>
    <p:fade/>
  </p:transition>
  <p:timing>
    <p:tnLst>
      <p:par>
        <p:cTn id="1" dur="indefinite" restart="never" nodeType="tmRoot"/>
      </p:par>
    </p:tnLst>
  </p:timing>
</p:sldLayout>
</file>

<file path=ppt/slideLayouts/slideLayout2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24" y="273050"/>
            <a:ext cx="3008313" cy="1162050"/>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052" y="273054"/>
            <a:ext cx="5111749"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24" y="1435103"/>
            <a:ext cx="3008313" cy="4691063"/>
          </a:xfrm>
        </p:spPr>
        <p:txBody>
          <a:bodyPr/>
          <a:lstStyle>
            <a:lvl1pPr marL="0" indent="0">
              <a:buNone/>
              <a:defRPr sz="1200"/>
            </a:lvl1pPr>
            <a:lvl2pPr marL="383618" indent="0">
              <a:buNone/>
              <a:defRPr sz="1000"/>
            </a:lvl2pPr>
            <a:lvl3pPr marL="767226" indent="0">
              <a:buNone/>
              <a:defRPr sz="800"/>
            </a:lvl3pPr>
            <a:lvl4pPr marL="1150836" indent="0">
              <a:buNone/>
              <a:defRPr sz="800"/>
            </a:lvl4pPr>
            <a:lvl5pPr marL="1534448" indent="0">
              <a:buNone/>
              <a:defRPr sz="800"/>
            </a:lvl5pPr>
            <a:lvl6pPr marL="1918065" indent="0">
              <a:buNone/>
              <a:defRPr sz="800"/>
            </a:lvl6pPr>
            <a:lvl7pPr marL="2301682" indent="0">
              <a:buNone/>
              <a:defRPr sz="800"/>
            </a:lvl7pPr>
            <a:lvl8pPr marL="2685294" indent="0">
              <a:buNone/>
              <a:defRPr sz="800"/>
            </a:lvl8pPr>
            <a:lvl9pPr marL="3068895" indent="0">
              <a:buNone/>
              <a:defRPr sz="800"/>
            </a:lvl9pPr>
          </a:lstStyle>
          <a:p>
            <a:pPr lvl="0"/>
            <a:r>
              <a:rPr lang="en-US" smtClean="0"/>
              <a:t>Click to edit Master text styles</a:t>
            </a:r>
          </a:p>
        </p:txBody>
      </p:sp>
    </p:spTree>
    <p:extLst>
      <p:ext uri="{BB962C8B-B14F-4D97-AF65-F5344CB8AC3E}">
        <p14:creationId xmlns:p14="http://schemas.microsoft.com/office/powerpoint/2010/main" val="3518415942"/>
      </p:ext>
    </p:extLst>
  </p:cSld>
  <p:clrMapOvr>
    <a:masterClrMapping/>
  </p:clrMapOvr>
  <p:transition/>
  <p:hf hdr="0" ftr="0" dt="0"/>
</p:sldLayout>
</file>

<file path=ppt/slideLayouts/slideLayout2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2700"/>
            </a:lvl1pPr>
            <a:lvl2pPr marL="383618" indent="0">
              <a:buNone/>
              <a:defRPr sz="2400"/>
            </a:lvl2pPr>
            <a:lvl3pPr marL="767226" indent="0">
              <a:buNone/>
              <a:defRPr sz="2000"/>
            </a:lvl3pPr>
            <a:lvl4pPr marL="1150836" indent="0">
              <a:buNone/>
              <a:defRPr sz="1700"/>
            </a:lvl4pPr>
            <a:lvl5pPr marL="1534448" indent="0">
              <a:buNone/>
              <a:defRPr sz="1700"/>
            </a:lvl5pPr>
            <a:lvl6pPr marL="1918065" indent="0">
              <a:buNone/>
              <a:defRPr sz="1700"/>
            </a:lvl6pPr>
            <a:lvl7pPr marL="2301682" indent="0">
              <a:buNone/>
              <a:defRPr sz="1700"/>
            </a:lvl7pPr>
            <a:lvl8pPr marL="2685294" indent="0">
              <a:buNone/>
              <a:defRPr sz="1700"/>
            </a:lvl8pPr>
            <a:lvl9pPr marL="3068895" indent="0">
              <a:buNone/>
              <a:defRPr sz="17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200"/>
            </a:lvl1pPr>
            <a:lvl2pPr marL="383618" indent="0">
              <a:buNone/>
              <a:defRPr sz="1000"/>
            </a:lvl2pPr>
            <a:lvl3pPr marL="767226" indent="0">
              <a:buNone/>
              <a:defRPr sz="800"/>
            </a:lvl3pPr>
            <a:lvl4pPr marL="1150836" indent="0">
              <a:buNone/>
              <a:defRPr sz="800"/>
            </a:lvl4pPr>
            <a:lvl5pPr marL="1534448" indent="0">
              <a:buNone/>
              <a:defRPr sz="800"/>
            </a:lvl5pPr>
            <a:lvl6pPr marL="1918065" indent="0">
              <a:buNone/>
              <a:defRPr sz="800"/>
            </a:lvl6pPr>
            <a:lvl7pPr marL="2301682" indent="0">
              <a:buNone/>
              <a:defRPr sz="800"/>
            </a:lvl7pPr>
            <a:lvl8pPr marL="2685294" indent="0">
              <a:buNone/>
              <a:defRPr sz="800"/>
            </a:lvl8pPr>
            <a:lvl9pPr marL="3068895" indent="0">
              <a:buNone/>
              <a:defRPr sz="800"/>
            </a:lvl9pPr>
          </a:lstStyle>
          <a:p>
            <a:pPr lvl="0"/>
            <a:r>
              <a:rPr lang="en-US" smtClean="0"/>
              <a:t>Click to edit Master text styles</a:t>
            </a:r>
          </a:p>
        </p:txBody>
      </p:sp>
    </p:spTree>
    <p:extLst>
      <p:ext uri="{BB962C8B-B14F-4D97-AF65-F5344CB8AC3E}">
        <p14:creationId xmlns:p14="http://schemas.microsoft.com/office/powerpoint/2010/main" val="824496172"/>
      </p:ext>
    </p:extLst>
  </p:cSld>
  <p:clrMapOvr>
    <a:masterClrMapping/>
  </p:clrMapOvr>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029352"/>
      </p:ext>
    </p:extLst>
  </p:cSld>
  <p:clrMapOvr>
    <a:masterClrMapping/>
  </p:clrMapOvr>
  <p:transition>
    <p:fade/>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331DE0-A03C-4824-B354-8CFBBCD2CBF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DE7AC-372B-498C-B756-FF924D61E54E}" type="slidenum">
              <a:rPr lang="en-US" smtClean="0"/>
              <a:t>‹#›</a:t>
            </a:fld>
            <a:endParaRPr lang="en-US"/>
          </a:p>
        </p:txBody>
      </p:sp>
    </p:spTree>
    <p:extLst>
      <p:ext uri="{BB962C8B-B14F-4D97-AF65-F5344CB8AC3E}">
        <p14:creationId xmlns:p14="http://schemas.microsoft.com/office/powerpoint/2010/main" val="184682749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331DE0-A03C-4824-B354-8CFBBCD2CBF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DE7AC-372B-498C-B756-FF924D61E54E}" type="slidenum">
              <a:rPr lang="en-US" smtClean="0"/>
              <a:t>‹#›</a:t>
            </a:fld>
            <a:endParaRPr lang="en-US"/>
          </a:p>
        </p:txBody>
      </p:sp>
    </p:spTree>
    <p:extLst>
      <p:ext uri="{BB962C8B-B14F-4D97-AF65-F5344CB8AC3E}">
        <p14:creationId xmlns:p14="http://schemas.microsoft.com/office/powerpoint/2010/main" val="2732234865"/>
      </p:ext>
    </p:extLst>
  </p:cSld>
  <p:clrMapOvr>
    <a:masterClrMapping/>
  </p:clrMapOvr>
  <p:transition>
    <p:fade/>
  </p:transition>
  <p:timing>
    <p:tnLst>
      <p:par>
        <p:cTn id="1" dur="indefinite" restart="never" nodeType="tmRoot"/>
      </p:par>
    </p:tnLst>
  </p:timing>
</p:sldLayout>
</file>

<file path=ppt/slideLayouts/slideLayout2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331DE0-A03C-4824-B354-8CFBBCD2CBF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DE7AC-372B-498C-B756-FF924D61E54E}" type="slidenum">
              <a:rPr lang="en-US" smtClean="0"/>
              <a:t>‹#›</a:t>
            </a:fld>
            <a:endParaRPr lang="en-US"/>
          </a:p>
        </p:txBody>
      </p:sp>
    </p:spTree>
    <p:extLst>
      <p:ext uri="{BB962C8B-B14F-4D97-AF65-F5344CB8AC3E}">
        <p14:creationId xmlns:p14="http://schemas.microsoft.com/office/powerpoint/2010/main" val="409632300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331DE0-A03C-4824-B354-8CFBBCD2CBFA}" type="datetimeFigureOut">
              <a:rPr lang="en-US" smtClean="0"/>
              <a:t>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DE7AC-372B-498C-B756-FF924D61E54E}" type="slidenum">
              <a:rPr lang="en-US" smtClean="0"/>
              <a:t>‹#›</a:t>
            </a:fld>
            <a:endParaRPr lang="en-US"/>
          </a:p>
        </p:txBody>
      </p:sp>
    </p:spTree>
    <p:extLst>
      <p:ext uri="{BB962C8B-B14F-4D97-AF65-F5344CB8AC3E}">
        <p14:creationId xmlns:p14="http://schemas.microsoft.com/office/powerpoint/2010/main" val="399541316"/>
      </p:ext>
    </p:extLst>
  </p:cSld>
  <p:clrMapOvr>
    <a:masterClrMapping/>
  </p:clrMapOvr>
  <p:transition>
    <p:fade/>
  </p:transition>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331DE0-A03C-4824-B354-8CFBBCD2CBFA}" type="datetimeFigureOut">
              <a:rPr lang="en-US" smtClean="0"/>
              <a:t>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DE7AC-372B-498C-B756-FF924D61E54E}" type="slidenum">
              <a:rPr lang="en-US" smtClean="0"/>
              <a:t>‹#›</a:t>
            </a:fld>
            <a:endParaRPr lang="en-US"/>
          </a:p>
        </p:txBody>
      </p:sp>
    </p:spTree>
    <p:extLst>
      <p:ext uri="{BB962C8B-B14F-4D97-AF65-F5344CB8AC3E}">
        <p14:creationId xmlns:p14="http://schemas.microsoft.com/office/powerpoint/2010/main" val="735712543"/>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331DE0-A03C-4824-B354-8CFBBCD2CBFA}" type="datetimeFigureOut">
              <a:rPr lang="en-US" smtClean="0"/>
              <a:t>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1DE7AC-372B-498C-B756-FF924D61E54E}" type="slidenum">
              <a:rPr lang="en-US" smtClean="0"/>
              <a:t>‹#›</a:t>
            </a:fld>
            <a:endParaRPr lang="en-US"/>
          </a:p>
        </p:txBody>
      </p:sp>
    </p:spTree>
    <p:extLst>
      <p:ext uri="{BB962C8B-B14F-4D97-AF65-F5344CB8AC3E}">
        <p14:creationId xmlns:p14="http://schemas.microsoft.com/office/powerpoint/2010/main" val="3463400431"/>
      </p:ext>
    </p:extLst>
  </p:cSld>
  <p:clrMapOvr>
    <a:masterClrMapping/>
  </p:clrMapOvr>
  <p:transition>
    <p:fade/>
  </p:transition>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31DE0-A03C-4824-B354-8CFBBCD2CBFA}" type="datetimeFigureOut">
              <a:rPr lang="en-US" smtClean="0"/>
              <a:t>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1DE7AC-372B-498C-B756-FF924D61E54E}" type="slidenum">
              <a:rPr lang="en-US" smtClean="0"/>
              <a:t>‹#›</a:t>
            </a:fld>
            <a:endParaRPr lang="en-US"/>
          </a:p>
        </p:txBody>
      </p:sp>
    </p:spTree>
    <p:extLst>
      <p:ext uri="{BB962C8B-B14F-4D97-AF65-F5344CB8AC3E}">
        <p14:creationId xmlns:p14="http://schemas.microsoft.com/office/powerpoint/2010/main" val="3697802744"/>
      </p:ext>
    </p:extLst>
  </p:cSld>
  <p:clrMapOvr>
    <a:masterClrMapping/>
  </p:clrMapOvr>
  <p:transition>
    <p:fade/>
  </p:transition>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331DE0-A03C-4824-B354-8CFBBCD2CBFA}" type="datetimeFigureOut">
              <a:rPr lang="en-US" smtClean="0"/>
              <a:t>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DE7AC-372B-498C-B756-FF924D61E54E}" type="slidenum">
              <a:rPr lang="en-US" smtClean="0"/>
              <a:t>‹#›</a:t>
            </a:fld>
            <a:endParaRPr lang="en-US"/>
          </a:p>
        </p:txBody>
      </p:sp>
    </p:spTree>
    <p:extLst>
      <p:ext uri="{BB962C8B-B14F-4D97-AF65-F5344CB8AC3E}">
        <p14:creationId xmlns:p14="http://schemas.microsoft.com/office/powerpoint/2010/main" val="649726741"/>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331DE0-A03C-4824-B354-8CFBBCD2CBFA}" type="datetimeFigureOut">
              <a:rPr lang="en-US" smtClean="0"/>
              <a:t>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DE7AC-372B-498C-B756-FF924D61E54E}" type="slidenum">
              <a:rPr lang="en-US" smtClean="0"/>
              <a:t>‹#›</a:t>
            </a:fld>
            <a:endParaRPr lang="en-US"/>
          </a:p>
        </p:txBody>
      </p:sp>
    </p:spTree>
    <p:extLst>
      <p:ext uri="{BB962C8B-B14F-4D97-AF65-F5344CB8AC3E}">
        <p14:creationId xmlns:p14="http://schemas.microsoft.com/office/powerpoint/2010/main" val="1041055569"/>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331DE0-A03C-4824-B354-8CFBBCD2CBF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DE7AC-372B-498C-B756-FF924D61E54E}" type="slidenum">
              <a:rPr lang="en-US" smtClean="0"/>
              <a:t>‹#›</a:t>
            </a:fld>
            <a:endParaRPr lang="en-US"/>
          </a:p>
        </p:txBody>
      </p:sp>
    </p:spTree>
    <p:extLst>
      <p:ext uri="{BB962C8B-B14F-4D97-AF65-F5344CB8AC3E}">
        <p14:creationId xmlns:p14="http://schemas.microsoft.com/office/powerpoint/2010/main" val="15042461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0"/>
            <a:ext cx="3008313" cy="1162050"/>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1"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435103"/>
            <a:ext cx="3008313" cy="4691063"/>
          </a:xfrm>
        </p:spPr>
        <p:txBody>
          <a:bodyPr/>
          <a:lstStyle>
            <a:lvl1pPr marL="0" indent="0">
              <a:buNone/>
              <a:defRPr sz="1200"/>
            </a:lvl1pPr>
            <a:lvl2pPr marL="384001" indent="0">
              <a:buNone/>
              <a:defRPr sz="1000"/>
            </a:lvl2pPr>
            <a:lvl3pPr marL="767999" indent="0">
              <a:buNone/>
              <a:defRPr sz="800"/>
            </a:lvl3pPr>
            <a:lvl4pPr marL="1151999" indent="0">
              <a:buNone/>
              <a:defRPr sz="800"/>
            </a:lvl4pPr>
            <a:lvl5pPr marL="1536000" indent="0">
              <a:buNone/>
              <a:defRPr sz="800"/>
            </a:lvl5pPr>
            <a:lvl6pPr marL="1920000" indent="0">
              <a:buNone/>
              <a:defRPr sz="800"/>
            </a:lvl6pPr>
            <a:lvl7pPr marL="2304000" indent="0">
              <a:buNone/>
              <a:defRPr sz="800"/>
            </a:lvl7pPr>
            <a:lvl8pPr marL="2687999" indent="0">
              <a:buNone/>
              <a:defRPr sz="800"/>
            </a:lvl8pPr>
            <a:lvl9pPr marL="3072000" indent="0">
              <a:buNone/>
              <a:defRPr sz="800"/>
            </a:lvl9pPr>
          </a:lstStyle>
          <a:p>
            <a:pPr lvl="0"/>
            <a:r>
              <a:rPr lang="en-US" smtClean="0"/>
              <a:t>Click to edit Master text styles</a:t>
            </a:r>
          </a:p>
        </p:txBody>
      </p:sp>
    </p:spTree>
    <p:extLst>
      <p:ext uri="{BB962C8B-B14F-4D97-AF65-F5344CB8AC3E}">
        <p14:creationId xmlns:p14="http://schemas.microsoft.com/office/powerpoint/2010/main" val="1359431860"/>
      </p:ext>
    </p:extLst>
  </p:cSld>
  <p:clrMapOvr>
    <a:masterClrMapping/>
  </p:clrMapOvr>
  <p:transition>
    <p:fade/>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331DE0-A03C-4824-B354-8CFBBCD2CBFA}"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DE7AC-372B-498C-B756-FF924D61E54E}" type="slidenum">
              <a:rPr lang="en-US" smtClean="0"/>
              <a:t>‹#›</a:t>
            </a:fld>
            <a:endParaRPr lang="en-US"/>
          </a:p>
        </p:txBody>
      </p:sp>
    </p:spTree>
    <p:extLst>
      <p:ext uri="{BB962C8B-B14F-4D97-AF65-F5344CB8AC3E}">
        <p14:creationId xmlns:p14="http://schemas.microsoft.com/office/powerpoint/2010/main" val="3485621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700"/>
            </a:lvl1pPr>
            <a:lvl2pPr marL="384001" indent="0">
              <a:buNone/>
              <a:defRPr sz="2400"/>
            </a:lvl2pPr>
            <a:lvl3pPr marL="767999" indent="0">
              <a:buNone/>
              <a:defRPr sz="2000"/>
            </a:lvl3pPr>
            <a:lvl4pPr marL="1151999" indent="0">
              <a:buNone/>
              <a:defRPr sz="1700"/>
            </a:lvl4pPr>
            <a:lvl5pPr marL="1536000" indent="0">
              <a:buNone/>
              <a:defRPr sz="1700"/>
            </a:lvl5pPr>
            <a:lvl6pPr marL="1920000" indent="0">
              <a:buNone/>
              <a:defRPr sz="1700"/>
            </a:lvl6pPr>
            <a:lvl7pPr marL="2304000" indent="0">
              <a:buNone/>
              <a:defRPr sz="1700"/>
            </a:lvl7pPr>
            <a:lvl8pPr marL="2687999" indent="0">
              <a:buNone/>
              <a:defRPr sz="1700"/>
            </a:lvl8pPr>
            <a:lvl9pPr marL="3072000" indent="0">
              <a:buNone/>
              <a:defRPr sz="17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200"/>
            </a:lvl1pPr>
            <a:lvl2pPr marL="384001" indent="0">
              <a:buNone/>
              <a:defRPr sz="1000"/>
            </a:lvl2pPr>
            <a:lvl3pPr marL="767999" indent="0">
              <a:buNone/>
              <a:defRPr sz="800"/>
            </a:lvl3pPr>
            <a:lvl4pPr marL="1151999" indent="0">
              <a:buNone/>
              <a:defRPr sz="800"/>
            </a:lvl4pPr>
            <a:lvl5pPr marL="1536000" indent="0">
              <a:buNone/>
              <a:defRPr sz="800"/>
            </a:lvl5pPr>
            <a:lvl6pPr marL="1920000" indent="0">
              <a:buNone/>
              <a:defRPr sz="800"/>
            </a:lvl6pPr>
            <a:lvl7pPr marL="2304000" indent="0">
              <a:buNone/>
              <a:defRPr sz="800"/>
            </a:lvl7pPr>
            <a:lvl8pPr marL="2687999" indent="0">
              <a:buNone/>
              <a:defRPr sz="800"/>
            </a:lvl8pPr>
            <a:lvl9pPr marL="3072000" indent="0">
              <a:buNone/>
              <a:defRPr sz="800"/>
            </a:lvl9pPr>
          </a:lstStyle>
          <a:p>
            <a:pPr lvl="0"/>
            <a:r>
              <a:rPr lang="en-US" smtClean="0"/>
              <a:t>Click to edit Master text styles</a:t>
            </a:r>
          </a:p>
        </p:txBody>
      </p:sp>
    </p:spTree>
    <p:extLst>
      <p:ext uri="{BB962C8B-B14F-4D97-AF65-F5344CB8AC3E}">
        <p14:creationId xmlns:p14="http://schemas.microsoft.com/office/powerpoint/2010/main" val="289847475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664252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4" y="158753"/>
            <a:ext cx="2058988"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4" y="158753"/>
            <a:ext cx="602615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4226856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intel_rgb_100"/>
          <p:cNvPicPr>
            <a:picLocks noChangeAspect="1" noChangeArrowheads="1"/>
          </p:cNvPicPr>
          <p:nvPr/>
        </p:nvPicPr>
        <p:blipFill>
          <a:blip r:embed="rId2" cstate="print"/>
          <a:srcRect/>
          <a:stretch>
            <a:fillRect/>
          </a:stretch>
        </p:blipFill>
        <p:spPr bwMode="black">
          <a:xfrm>
            <a:off x="7286629" y="222253"/>
            <a:ext cx="1679575" cy="1241425"/>
          </a:xfrm>
          <a:prstGeom prst="rect">
            <a:avLst/>
          </a:prstGeom>
          <a:noFill/>
          <a:ln w="9525">
            <a:noFill/>
            <a:miter lim="800000"/>
            <a:headEnd/>
            <a:tailEnd/>
          </a:ln>
        </p:spPr>
      </p:pic>
      <p:sp>
        <p:nvSpPr>
          <p:cNvPr id="7170" name="Rectangle 2"/>
          <p:cNvSpPr>
            <a:spLocks noGrp="1" noChangeArrowheads="1"/>
          </p:cNvSpPr>
          <p:nvPr>
            <p:ph type="subTitle" sz="quarter" idx="1"/>
          </p:nvPr>
        </p:nvSpPr>
        <p:spPr>
          <a:xfrm>
            <a:off x="889001" y="3910017"/>
            <a:ext cx="7810501" cy="1296987"/>
          </a:xfrm>
        </p:spPr>
        <p:txBody>
          <a:bodyPr lIns="64413" tIns="32206" rIns="64413" bIns="32206"/>
          <a:lstStyle>
            <a:lvl1pPr marL="0" indent="0" algn="r">
              <a:lnSpc>
                <a:spcPct val="100000"/>
              </a:lnSpc>
              <a:spcBef>
                <a:spcPct val="0"/>
              </a:spcBef>
              <a:buFont typeface="Wingdings" pitchFamily="2" charset="2"/>
              <a:buNone/>
              <a:defRPr sz="2000"/>
            </a:lvl1pPr>
          </a:lstStyle>
          <a:p>
            <a:r>
              <a:rPr lang="en-US" smtClean="0"/>
              <a:t>Click to edit Master subtitle style</a:t>
            </a:r>
            <a:endParaRPr lang="en-US"/>
          </a:p>
        </p:txBody>
      </p:sp>
      <p:sp>
        <p:nvSpPr>
          <p:cNvPr id="7171" name="Rectangle 3"/>
          <p:cNvSpPr>
            <a:spLocks noGrp="1" noChangeArrowheads="1"/>
          </p:cNvSpPr>
          <p:nvPr>
            <p:ph type="ctrTitle" sz="quarter"/>
          </p:nvPr>
        </p:nvSpPr>
        <p:spPr>
          <a:xfrm>
            <a:off x="928696" y="1957388"/>
            <a:ext cx="7754937" cy="1471612"/>
          </a:xfrm>
        </p:spPr>
        <p:txBody>
          <a:bodyPr lIns="44977" tIns="22488" rIns="44977" bIns="22488"/>
          <a:lstStyle>
            <a:lvl1pPr algn="r">
              <a:defRPr/>
            </a:lvl1pPr>
          </a:lstStyle>
          <a:p>
            <a:r>
              <a:rPr lang="en-US" smtClean="0"/>
              <a:t>Click to edit Master title style</a:t>
            </a:r>
            <a:endParaRPr lang="en-US"/>
          </a:p>
        </p:txBody>
      </p:sp>
      <p:pic>
        <p:nvPicPr>
          <p:cNvPr id="5" name="Picture 21" descr="intel_rgb_100"/>
          <p:cNvPicPr>
            <a:picLocks noChangeAspect="1" noChangeArrowheads="1"/>
          </p:cNvPicPr>
          <p:nvPr userDrawn="1"/>
        </p:nvPicPr>
        <p:blipFill>
          <a:blip r:embed="rId2" cstate="print"/>
          <a:srcRect/>
          <a:stretch>
            <a:fillRect/>
          </a:stretch>
        </p:blipFill>
        <p:spPr bwMode="black">
          <a:xfrm>
            <a:off x="7286629" y="222253"/>
            <a:ext cx="1679575" cy="1241425"/>
          </a:xfrm>
          <a:prstGeom prst="rect">
            <a:avLst/>
          </a:prstGeom>
          <a:noFill/>
          <a:ln w="9525">
            <a:noFill/>
            <a:miter lim="800000"/>
            <a:headEnd/>
            <a:tailEnd/>
          </a:ln>
        </p:spPr>
      </p:pic>
    </p:spTree>
    <p:extLst>
      <p:ext uri="{BB962C8B-B14F-4D97-AF65-F5344CB8AC3E}">
        <p14:creationId xmlns:p14="http://schemas.microsoft.com/office/powerpoint/2010/main" val="2174834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pic>
        <p:nvPicPr>
          <p:cNvPr id="6" name="Picture 5" descr="Picture2.png"/>
          <p:cNvPicPr>
            <a:picLocks noChangeAspect="1"/>
          </p:cNvPicPr>
          <p:nvPr/>
        </p:nvPicPr>
        <p:blipFill>
          <a:blip r:embed="rId2" cstate="print"/>
          <a:stretch>
            <a:fillRect/>
          </a:stretch>
        </p:blipFill>
        <p:spPr>
          <a:xfrm>
            <a:off x="-304798" y="6026297"/>
            <a:ext cx="2062465" cy="831707"/>
          </a:xfrm>
          <a:prstGeom prst="rect">
            <a:avLst/>
          </a:prstGeom>
        </p:spPr>
      </p:pic>
      <p:sp>
        <p:nvSpPr>
          <p:cNvPr id="2" name="Title 1"/>
          <p:cNvSpPr>
            <a:spLocks noGrp="1"/>
          </p:cNvSpPr>
          <p:nvPr>
            <p:ph type="title" hasCustomPrompt="1"/>
          </p:nvPr>
        </p:nvSpPr>
        <p:spPr>
          <a:xfrm>
            <a:off x="457201" y="2703202"/>
            <a:ext cx="6477001" cy="984885"/>
          </a:xfrm>
          <a:prstGeom prst="rect">
            <a:avLst/>
          </a:prstGeom>
        </p:spPr>
        <p:txBody>
          <a:bodyPr anchor="ctr" anchorCtr="0">
            <a:spAutoFit/>
          </a:bodyPr>
          <a:lstStyle>
            <a:lvl1pPr algn="l">
              <a:lnSpc>
                <a:spcPct val="100000"/>
              </a:lnSpc>
              <a:defRPr sz="3200" b="0" i="0" cap="none">
                <a:solidFill>
                  <a:srgbClr val="FFFFFF"/>
                </a:solidFill>
                <a:latin typeface="+mn-lt"/>
                <a:cs typeface="Neo Sans Intel"/>
              </a:defRPr>
            </a:lvl1pPr>
          </a:lstStyle>
          <a:p>
            <a:r>
              <a:rPr lang="en-US" dirty="0" smtClean="0"/>
              <a:t>Click To Edit Section Divider title Style</a:t>
            </a:r>
            <a:endParaRPr lang="en-US" dirty="0"/>
          </a:p>
        </p:txBody>
      </p:sp>
      <p:sp>
        <p:nvSpPr>
          <p:cNvPr id="14" name="Text Box 5"/>
          <p:cNvSpPr txBox="1">
            <a:spLocks noChangeArrowheads="1"/>
          </p:cNvSpPr>
          <p:nvPr/>
        </p:nvSpPr>
        <p:spPr bwMode="auto">
          <a:xfrm>
            <a:off x="78105" y="6734894"/>
            <a:ext cx="2890838" cy="107722"/>
          </a:xfrm>
          <a:prstGeom prst="rect">
            <a:avLst/>
          </a:prstGeom>
          <a:noFill/>
          <a:ln w="50800" algn="ctr">
            <a:noFill/>
            <a:miter lim="800000"/>
            <a:headEnd type="none" w="sm" len="sm"/>
            <a:tailEnd type="none" w="sm" len="sm"/>
          </a:ln>
          <a:effectLst/>
        </p:spPr>
        <p:txBody>
          <a:bodyPr wrap="square" lIns="0" tIns="0" rIns="0" bIns="0">
            <a:spAutoFit/>
          </a:bodyPr>
          <a:lstStyle/>
          <a:p>
            <a:pPr eaLnBrk="0" hangingPunct="0">
              <a:spcBef>
                <a:spcPct val="50000"/>
              </a:spcBef>
              <a:defRPr/>
            </a:pPr>
            <a:r>
              <a:rPr lang="en-US" sz="700" b="0" i="0" dirty="0" smtClean="0">
                <a:solidFill>
                  <a:schemeClr val="bg1"/>
                </a:solidFill>
                <a:latin typeface="+mn-lt"/>
                <a:cs typeface="Neo Sans Intel"/>
              </a:rPr>
              <a:t>INTEL CONFIDENTIAL – FOR INTERNAL USE ONLY</a:t>
            </a:r>
            <a:endParaRPr lang="en-US" sz="700" b="0" i="0" dirty="0">
              <a:solidFill>
                <a:schemeClr val="bg1"/>
              </a:solidFill>
              <a:latin typeface="+mn-lt"/>
              <a:cs typeface="Neo Sans Intel"/>
            </a:endParaRPr>
          </a:p>
        </p:txBody>
      </p:sp>
      <p:sp>
        <p:nvSpPr>
          <p:cNvPr id="5" name="Slide Number Placeholder 4"/>
          <p:cNvSpPr>
            <a:spLocks noGrp="1"/>
          </p:cNvSpPr>
          <p:nvPr>
            <p:ph type="sldNum" sz="quarter" idx="10"/>
          </p:nvPr>
        </p:nvSpPr>
        <p:spPr/>
        <p:txBody>
          <a:bodyPr/>
          <a:lstStyle>
            <a:lvl1pPr>
              <a:defRPr>
                <a:solidFill>
                  <a:schemeClr val="bg1"/>
                </a:solidFill>
                <a:latin typeface="+mn-lt"/>
              </a:defRPr>
            </a:lvl1pPr>
          </a:lstStyle>
          <a:p>
            <a:fld id="{B31DE7AC-372B-498C-B756-FF924D61E54E}" type="slidenum">
              <a:rPr lang="en-US" smtClean="0"/>
              <a:t>‹#›</a:t>
            </a:fld>
            <a:endParaRPr lang="en-US"/>
          </a:p>
        </p:txBody>
      </p:sp>
    </p:spTree>
    <p:extLst>
      <p:ext uri="{BB962C8B-B14F-4D97-AF65-F5344CB8AC3E}">
        <p14:creationId xmlns:p14="http://schemas.microsoft.com/office/powerpoint/2010/main" val="1562659756"/>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smtClean="0"/>
              <a:t>Click to edit Master title style</a:t>
            </a:r>
            <a:endParaRPr lang="en-US"/>
          </a:p>
        </p:txBody>
      </p:sp>
      <p:sp>
        <p:nvSpPr>
          <p:cNvPr id="3" name="Content Placeholder 2"/>
          <p:cNvSpPr>
            <a:spLocks noGrp="1"/>
          </p:cNvSpPr>
          <p:nvPr>
            <p:ph idx="1"/>
          </p:nvPr>
        </p:nvSpPr>
        <p:spPr/>
        <p:txBody>
          <a:bodyPr/>
          <a:lstStyle>
            <a:lvl4pPr>
              <a:defRPr sz="1200">
                <a:effectLst/>
                <a:latin typeface="+mn-lt"/>
              </a:defRPr>
            </a:lvl4pPr>
            <a:lvl5pPr>
              <a:defRPr sz="1000">
                <a:effectLst/>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105866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1500">
                <a:latin typeface="+mj-lt"/>
              </a:defRPr>
            </a:lvl1pPr>
            <a:lvl2pPr>
              <a:defRPr sz="1500">
                <a:latin typeface="+mn-lt"/>
              </a:defRPr>
            </a:lvl2pPr>
            <a:lvl3pPr>
              <a:defRPr sz="1300">
                <a:latin typeface="+mn-lt"/>
              </a:defRPr>
            </a:lvl3pPr>
            <a:lvl4pPr>
              <a:defRPr sz="1200">
                <a:effectLst/>
                <a:latin typeface="+mn-lt"/>
              </a:defRPr>
            </a:lvl4pPr>
            <a:lvl5pPr>
              <a:defRPr sz="900">
                <a:effectLst/>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141960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8"/>
            <a:ext cx="7772400" cy="1362075"/>
          </a:xfrm>
        </p:spPr>
        <p:txBody>
          <a:bodyPr anchor="t"/>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722314" y="2906713"/>
            <a:ext cx="7772400" cy="1500187"/>
          </a:xfrm>
        </p:spPr>
        <p:txBody>
          <a:bodyPr anchor="b"/>
          <a:lstStyle>
            <a:lvl1pPr marL="0" indent="0">
              <a:buNone/>
              <a:defRPr sz="1700"/>
            </a:lvl1pPr>
            <a:lvl2pPr marL="383982" indent="0">
              <a:buNone/>
              <a:defRPr sz="1500"/>
            </a:lvl2pPr>
            <a:lvl3pPr marL="767961" indent="0">
              <a:buNone/>
              <a:defRPr sz="1300"/>
            </a:lvl3pPr>
            <a:lvl4pPr marL="1151942" indent="0">
              <a:buNone/>
              <a:defRPr sz="1200"/>
            </a:lvl4pPr>
            <a:lvl5pPr marL="1535923" indent="0">
              <a:buNone/>
              <a:defRPr sz="1200"/>
            </a:lvl5pPr>
            <a:lvl6pPr marL="1919904" indent="0">
              <a:buNone/>
              <a:defRPr sz="1200"/>
            </a:lvl6pPr>
            <a:lvl7pPr marL="2303885" indent="0">
              <a:buNone/>
              <a:defRPr sz="1200"/>
            </a:lvl7pPr>
            <a:lvl8pPr marL="2687865" indent="0">
              <a:buNone/>
              <a:defRPr sz="1200"/>
            </a:lvl8pPr>
            <a:lvl9pPr marL="3071846" indent="0">
              <a:buNone/>
              <a:defRPr sz="1200"/>
            </a:lvl9pPr>
          </a:lstStyle>
          <a:p>
            <a:pPr lvl="0"/>
            <a:r>
              <a:rPr lang="en-US" smtClean="0"/>
              <a:t>Click to edit Master text styles</a:t>
            </a:r>
          </a:p>
        </p:txBody>
      </p:sp>
    </p:spTree>
    <p:extLst>
      <p:ext uri="{BB962C8B-B14F-4D97-AF65-F5344CB8AC3E}">
        <p14:creationId xmlns:p14="http://schemas.microsoft.com/office/powerpoint/2010/main" val="182284829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6713" y="990600"/>
            <a:ext cx="4127500" cy="5257800"/>
          </a:xfrm>
        </p:spPr>
        <p:txBody>
          <a:bodyPr/>
          <a:lstStyle>
            <a:lvl1pPr>
              <a:defRPr sz="1700" b="0">
                <a:effectLst/>
                <a:latin typeface="+mn-lt"/>
              </a:defRPr>
            </a:lvl1pPr>
            <a:lvl2pPr>
              <a:defRPr sz="1500" b="0">
                <a:effectLst/>
                <a:latin typeface="+mn-lt"/>
              </a:defRPr>
            </a:lvl2pPr>
            <a:lvl3pPr>
              <a:defRPr sz="1300" b="0">
                <a:effectLst/>
                <a:latin typeface="+mn-lt"/>
              </a:defRPr>
            </a:lvl3pPr>
            <a:lvl4pPr>
              <a:defRPr sz="1200" b="0">
                <a:effectLst/>
                <a:latin typeface="+mn-lt"/>
              </a:defRPr>
            </a:lvl4pPr>
            <a:lvl5pPr>
              <a:defRPr sz="1200" b="0">
                <a:effectLst/>
                <a:latin typeface="+mn-lt"/>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6613" y="990600"/>
            <a:ext cx="4127500" cy="5257800"/>
          </a:xfrm>
        </p:spPr>
        <p:txBody>
          <a:bodyPr/>
          <a:lstStyle>
            <a:lvl1pPr>
              <a:defRPr sz="1700" b="0">
                <a:effectLst/>
                <a:latin typeface="+mn-lt"/>
              </a:defRPr>
            </a:lvl1pPr>
            <a:lvl2pPr>
              <a:defRPr sz="1500" b="0">
                <a:effectLst/>
                <a:latin typeface="+mn-lt"/>
              </a:defRPr>
            </a:lvl2pPr>
            <a:lvl3pPr>
              <a:defRPr sz="1300" b="0">
                <a:effectLst/>
                <a:latin typeface="+mn-lt"/>
              </a:defRPr>
            </a:lvl3pPr>
            <a:lvl4pPr>
              <a:defRPr sz="1200" b="0">
                <a:effectLst/>
                <a:latin typeface="+mn-lt"/>
              </a:defRPr>
            </a:lvl4pPr>
            <a:lvl5pPr>
              <a:defRPr sz="1200" b="0">
                <a:effectLst/>
                <a:latin typeface="+mn-lt"/>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22291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383982" indent="0">
              <a:buNone/>
              <a:defRPr sz="1700" b="1"/>
            </a:lvl2pPr>
            <a:lvl3pPr marL="767961" indent="0">
              <a:buNone/>
              <a:defRPr sz="1500" b="1"/>
            </a:lvl3pPr>
            <a:lvl4pPr marL="1151942" indent="0">
              <a:buNone/>
              <a:defRPr sz="1300" b="1"/>
            </a:lvl4pPr>
            <a:lvl5pPr marL="1535923" indent="0">
              <a:buNone/>
              <a:defRPr sz="1300" b="1"/>
            </a:lvl5pPr>
            <a:lvl6pPr marL="1919904" indent="0">
              <a:buNone/>
              <a:defRPr sz="1300" b="1"/>
            </a:lvl6pPr>
            <a:lvl7pPr marL="2303885" indent="0">
              <a:buNone/>
              <a:defRPr sz="1300" b="1"/>
            </a:lvl7pPr>
            <a:lvl8pPr marL="2687865" indent="0">
              <a:buNone/>
              <a:defRPr sz="1300" b="1"/>
            </a:lvl8pPr>
            <a:lvl9pPr marL="3071846"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000" b="1"/>
            </a:lvl1pPr>
            <a:lvl2pPr marL="383982" indent="0">
              <a:buNone/>
              <a:defRPr sz="1700" b="1"/>
            </a:lvl2pPr>
            <a:lvl3pPr marL="767961" indent="0">
              <a:buNone/>
              <a:defRPr sz="1500" b="1"/>
            </a:lvl3pPr>
            <a:lvl4pPr marL="1151942" indent="0">
              <a:buNone/>
              <a:defRPr sz="1300" b="1"/>
            </a:lvl4pPr>
            <a:lvl5pPr marL="1535923" indent="0">
              <a:buNone/>
              <a:defRPr sz="1300" b="1"/>
            </a:lvl5pPr>
            <a:lvl6pPr marL="1919904" indent="0">
              <a:buNone/>
              <a:defRPr sz="1300" b="1"/>
            </a:lvl6pPr>
            <a:lvl7pPr marL="2303885" indent="0">
              <a:buNone/>
              <a:defRPr sz="1300" b="1"/>
            </a:lvl7pPr>
            <a:lvl8pPr marL="2687865" indent="0">
              <a:buNone/>
              <a:defRPr sz="1300" b="1"/>
            </a:lvl8pPr>
            <a:lvl9pPr marL="3071846"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524991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6119134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421269"/>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8" y="273050"/>
            <a:ext cx="3008313" cy="1162050"/>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051" y="273054"/>
            <a:ext cx="5111751"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8" y="1435103"/>
            <a:ext cx="3008313" cy="4691063"/>
          </a:xfrm>
        </p:spPr>
        <p:txBody>
          <a:bodyPr/>
          <a:lstStyle>
            <a:lvl1pPr marL="0" indent="0">
              <a:buNone/>
              <a:defRPr sz="1200"/>
            </a:lvl1pPr>
            <a:lvl2pPr marL="383982" indent="0">
              <a:buNone/>
              <a:defRPr sz="1000"/>
            </a:lvl2pPr>
            <a:lvl3pPr marL="767961" indent="0">
              <a:buNone/>
              <a:defRPr sz="800"/>
            </a:lvl3pPr>
            <a:lvl4pPr marL="1151942" indent="0">
              <a:buNone/>
              <a:defRPr sz="800"/>
            </a:lvl4pPr>
            <a:lvl5pPr marL="1535923" indent="0">
              <a:buNone/>
              <a:defRPr sz="800"/>
            </a:lvl5pPr>
            <a:lvl6pPr marL="1919904" indent="0">
              <a:buNone/>
              <a:defRPr sz="800"/>
            </a:lvl6pPr>
            <a:lvl7pPr marL="2303885" indent="0">
              <a:buNone/>
              <a:defRPr sz="800"/>
            </a:lvl7pPr>
            <a:lvl8pPr marL="2687865" indent="0">
              <a:buNone/>
              <a:defRPr sz="800"/>
            </a:lvl8pPr>
            <a:lvl9pPr marL="3071846" indent="0">
              <a:buNone/>
              <a:defRPr sz="800"/>
            </a:lvl9pPr>
          </a:lstStyle>
          <a:p>
            <a:pPr lvl="0"/>
            <a:r>
              <a:rPr lang="en-US" smtClean="0"/>
              <a:t>Click to edit Master text styles</a:t>
            </a:r>
          </a:p>
        </p:txBody>
      </p:sp>
    </p:spTree>
    <p:extLst>
      <p:ext uri="{BB962C8B-B14F-4D97-AF65-F5344CB8AC3E}">
        <p14:creationId xmlns:p14="http://schemas.microsoft.com/office/powerpoint/2010/main" val="214813962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700"/>
            </a:lvl1pPr>
            <a:lvl2pPr marL="383982" indent="0">
              <a:buNone/>
              <a:defRPr sz="2400"/>
            </a:lvl2pPr>
            <a:lvl3pPr marL="767961" indent="0">
              <a:buNone/>
              <a:defRPr sz="2000"/>
            </a:lvl3pPr>
            <a:lvl4pPr marL="1151942" indent="0">
              <a:buNone/>
              <a:defRPr sz="1700"/>
            </a:lvl4pPr>
            <a:lvl5pPr marL="1535923" indent="0">
              <a:buNone/>
              <a:defRPr sz="1700"/>
            </a:lvl5pPr>
            <a:lvl6pPr marL="1919904" indent="0">
              <a:buNone/>
              <a:defRPr sz="1700"/>
            </a:lvl6pPr>
            <a:lvl7pPr marL="2303885" indent="0">
              <a:buNone/>
              <a:defRPr sz="1700"/>
            </a:lvl7pPr>
            <a:lvl8pPr marL="2687865" indent="0">
              <a:buNone/>
              <a:defRPr sz="1700"/>
            </a:lvl8pPr>
            <a:lvl9pPr marL="3071846" indent="0">
              <a:buNone/>
              <a:defRPr sz="17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200"/>
            </a:lvl1pPr>
            <a:lvl2pPr marL="383982" indent="0">
              <a:buNone/>
              <a:defRPr sz="1000"/>
            </a:lvl2pPr>
            <a:lvl3pPr marL="767961" indent="0">
              <a:buNone/>
              <a:defRPr sz="800"/>
            </a:lvl3pPr>
            <a:lvl4pPr marL="1151942" indent="0">
              <a:buNone/>
              <a:defRPr sz="800"/>
            </a:lvl4pPr>
            <a:lvl5pPr marL="1535923" indent="0">
              <a:buNone/>
              <a:defRPr sz="800"/>
            </a:lvl5pPr>
            <a:lvl6pPr marL="1919904" indent="0">
              <a:buNone/>
              <a:defRPr sz="800"/>
            </a:lvl6pPr>
            <a:lvl7pPr marL="2303885" indent="0">
              <a:buNone/>
              <a:defRPr sz="800"/>
            </a:lvl7pPr>
            <a:lvl8pPr marL="2687865" indent="0">
              <a:buNone/>
              <a:defRPr sz="800"/>
            </a:lvl8pPr>
            <a:lvl9pPr marL="3071846" indent="0">
              <a:buNone/>
              <a:defRPr sz="800"/>
            </a:lvl9pPr>
          </a:lstStyle>
          <a:p>
            <a:pPr lvl="0"/>
            <a:r>
              <a:rPr lang="en-US" smtClean="0"/>
              <a:t>Click to edit Master text styles</a:t>
            </a:r>
          </a:p>
        </p:txBody>
      </p:sp>
    </p:spTree>
    <p:extLst>
      <p:ext uri="{BB962C8B-B14F-4D97-AF65-F5344CB8AC3E}">
        <p14:creationId xmlns:p14="http://schemas.microsoft.com/office/powerpoint/2010/main" val="31391702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24831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31DE7AC-372B-498C-B756-FF924D61E54E}" type="slidenum">
              <a:rPr lang="en-US" smtClean="0"/>
              <a:t>‹#›</a:t>
            </a:fld>
            <a:endParaRPr lang="en-US"/>
          </a:p>
        </p:txBody>
      </p:sp>
      <p:sp>
        <p:nvSpPr>
          <p:cNvPr id="7" name="Title 6"/>
          <p:cNvSpPr>
            <a:spLocks noGrp="1"/>
          </p:cNvSpPr>
          <p:nvPr>
            <p:ph type="title"/>
          </p:nvPr>
        </p:nvSpPr>
        <p:spPr>
          <a:xfrm>
            <a:off x="457201" y="152401"/>
            <a:ext cx="8229600" cy="657225"/>
          </a:xfrm>
          <a:prstGeom prst="rect">
            <a:avLst/>
          </a:prstGeom>
        </p:spPr>
        <p:txBody>
          <a:bodyPr/>
          <a:lstStyle>
            <a:lvl1pPr>
              <a:defRPr/>
            </a:lvl1pPr>
          </a:lstStyle>
          <a:p>
            <a:r>
              <a:rPr lang="en-US" smtClean="0"/>
              <a:t>Click to edit Master title style</a:t>
            </a:r>
            <a:endParaRPr lang="en-US" dirty="0"/>
          </a:p>
        </p:txBody>
      </p:sp>
      <p:sp>
        <p:nvSpPr>
          <p:cNvPr id="10" name="Date Placeholder 5"/>
          <p:cNvSpPr>
            <a:spLocks noGrp="1"/>
          </p:cNvSpPr>
          <p:nvPr>
            <p:ph type="dt" sz="half" idx="2"/>
          </p:nvPr>
        </p:nvSpPr>
        <p:spPr>
          <a:xfrm>
            <a:off x="3194026" y="6592699"/>
            <a:ext cx="1790700" cy="225425"/>
          </a:xfrm>
          <a:prstGeom prst="rect">
            <a:avLst/>
          </a:prstGeom>
        </p:spPr>
        <p:txBody>
          <a:bodyPr/>
          <a:lstStyle>
            <a:lvl1pPr algn="l">
              <a:defRPr sz="700">
                <a:solidFill>
                  <a:schemeClr val="tx1"/>
                </a:solidFill>
                <a:latin typeface="Verdana" pitchFamily="34" charset="0"/>
                <a:ea typeface="Verdana" pitchFamily="34" charset="0"/>
                <a:cs typeface="Verdana" pitchFamily="34" charset="0"/>
              </a:defRPr>
            </a:lvl1pPr>
          </a:lstStyle>
          <a:p>
            <a:fld id="{1E331DE0-A03C-4824-B354-8CFBBCD2CBFA}" type="datetimeFigureOut">
              <a:rPr lang="en-US" smtClean="0"/>
              <a:t>1/2/2017</a:t>
            </a:fld>
            <a:endParaRPr lang="en-US"/>
          </a:p>
        </p:txBody>
      </p:sp>
      <p:sp>
        <p:nvSpPr>
          <p:cNvPr id="6" name="Text Placeholder 14"/>
          <p:cNvSpPr>
            <a:spLocks noGrp="1"/>
          </p:cNvSpPr>
          <p:nvPr>
            <p:ph idx="1" hasCustomPrompt="1"/>
          </p:nvPr>
        </p:nvSpPr>
        <p:spPr>
          <a:xfrm>
            <a:off x="457201" y="914400"/>
            <a:ext cx="8229600" cy="4724400"/>
          </a:xfrm>
          <a:prstGeom prst="rect">
            <a:avLst/>
          </a:prstGeom>
        </p:spPr>
        <p:txBody>
          <a:bodyPr vert="horz" lIns="0" tIns="0" rIns="0" bIns="0" rtlCol="0">
            <a:normAutofit/>
          </a:bodyPr>
          <a:lstStyle>
            <a:lvl2pPr marL="288044" indent="-288044">
              <a:buSzPct val="120000"/>
              <a:buFont typeface="Arial" pitchFamily="34" charset="0"/>
              <a:buChar char="•"/>
              <a:defRPr/>
            </a:lvl2pPr>
          </a:lstStyle>
          <a:p>
            <a:pPr lvl="1"/>
            <a:r>
              <a:rPr lang="en-US" dirty="0" smtClean="0"/>
              <a:t>First level</a:t>
            </a:r>
          </a:p>
          <a:p>
            <a:pPr lvl="2"/>
            <a:r>
              <a:rPr lang="en-US" dirty="0" smtClean="0"/>
              <a:t>Second level</a:t>
            </a:r>
          </a:p>
          <a:p>
            <a:pPr lvl="3"/>
            <a:r>
              <a:rPr lang="en-US" dirty="0" smtClean="0"/>
              <a:t>Third level</a:t>
            </a:r>
          </a:p>
          <a:p>
            <a:pPr lvl="4"/>
            <a:endParaRPr lang="en-US" dirty="0"/>
          </a:p>
        </p:txBody>
      </p:sp>
    </p:spTree>
    <p:extLst>
      <p:ext uri="{BB962C8B-B14F-4D97-AF65-F5344CB8AC3E}">
        <p14:creationId xmlns:p14="http://schemas.microsoft.com/office/powerpoint/2010/main" val="2375848597"/>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3851" y="157168"/>
            <a:ext cx="2101850"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5129" y="157168"/>
            <a:ext cx="6156325"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334948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Intel_white"/>
          <p:cNvPicPr>
            <a:picLocks noChangeAspect="1" noChangeArrowheads="1"/>
          </p:cNvPicPr>
          <p:nvPr/>
        </p:nvPicPr>
        <p:blipFill>
          <a:blip r:embed="rId2" cstate="print"/>
          <a:srcRect/>
          <a:stretch>
            <a:fillRect/>
          </a:stretch>
        </p:blipFill>
        <p:spPr bwMode="auto">
          <a:xfrm>
            <a:off x="7396182" y="538163"/>
            <a:ext cx="1290637" cy="862012"/>
          </a:xfrm>
          <a:prstGeom prst="rect">
            <a:avLst/>
          </a:prstGeom>
          <a:noFill/>
          <a:ln w="9525">
            <a:noFill/>
            <a:miter lim="800000"/>
            <a:headEnd/>
            <a:tailEnd/>
          </a:ln>
        </p:spPr>
      </p:pic>
      <p:sp>
        <p:nvSpPr>
          <p:cNvPr id="5" name="Text Box 5"/>
          <p:cNvSpPr txBox="1">
            <a:spLocks noChangeArrowheads="1"/>
          </p:cNvSpPr>
          <p:nvPr/>
        </p:nvSpPr>
        <p:spPr bwMode="auto">
          <a:xfrm>
            <a:off x="1" y="6613533"/>
            <a:ext cx="1739900" cy="200602"/>
          </a:xfrm>
          <a:prstGeom prst="rect">
            <a:avLst/>
          </a:prstGeom>
          <a:noFill/>
          <a:ln w="12700">
            <a:noFill/>
            <a:miter lim="800000"/>
            <a:headEnd type="none" w="sm" len="sm"/>
            <a:tailEnd type="none" w="sm" len="sm"/>
          </a:ln>
          <a:effectLst/>
        </p:spPr>
        <p:txBody>
          <a:bodyPr lIns="76745" tIns="38371" rIns="76745" bIns="38371">
            <a:spAutoFit/>
          </a:bodyPr>
          <a:lstStyle/>
          <a:p>
            <a:pPr eaLnBrk="0" hangingPunct="0">
              <a:spcBef>
                <a:spcPct val="50000"/>
              </a:spcBef>
              <a:defRPr/>
            </a:pPr>
            <a:r>
              <a:rPr lang="en-US" altLang="zh-TW" sz="800" b="1" i="1" dirty="0">
                <a:solidFill>
                  <a:srgbClr val="FFFFFF"/>
                </a:solidFill>
                <a:latin typeface="Verdana" pitchFamily="34" charset="0"/>
                <a:ea typeface="PMingLiU" pitchFamily="18" charset="-120"/>
                <a:cs typeface="Arial"/>
                <a:sym typeface="Wingdings" pitchFamily="2" charset="2"/>
              </a:rPr>
              <a:t>Intel Confidential</a:t>
            </a:r>
          </a:p>
        </p:txBody>
      </p:sp>
      <p:sp>
        <p:nvSpPr>
          <p:cNvPr id="1346563" name="Rectangle 3"/>
          <p:cNvSpPr>
            <a:spLocks noGrp="1" noChangeArrowheads="1"/>
          </p:cNvSpPr>
          <p:nvPr>
            <p:ph type="ctrTitle"/>
          </p:nvPr>
        </p:nvSpPr>
        <p:spPr>
          <a:xfrm>
            <a:off x="1870610" y="1966736"/>
            <a:ext cx="5471050" cy="446276"/>
          </a:xfrm>
        </p:spPr>
        <p:txBody>
          <a:bodyPr wrap="none" anchor="b">
            <a:spAutoFit/>
          </a:bodyPr>
          <a:lstStyle>
            <a:lvl1pPr>
              <a:defRPr sz="2900"/>
            </a:lvl1pPr>
          </a:lstStyle>
          <a:p>
            <a:r>
              <a:rPr lang="en-US" smtClean="0"/>
              <a:t>Click to edit Master title style</a:t>
            </a:r>
            <a:endParaRPr lang="en-US"/>
          </a:p>
        </p:txBody>
      </p:sp>
      <p:sp>
        <p:nvSpPr>
          <p:cNvPr id="1346564" name="Rectangle 4"/>
          <p:cNvSpPr>
            <a:spLocks noGrp="1" noChangeArrowheads="1"/>
          </p:cNvSpPr>
          <p:nvPr>
            <p:ph type="subTitle" idx="1"/>
          </p:nvPr>
        </p:nvSpPr>
        <p:spPr>
          <a:xfrm>
            <a:off x="2262198" y="3910017"/>
            <a:ext cx="4594207" cy="307777"/>
          </a:xfrm>
        </p:spPr>
        <p:txBody>
          <a:bodyPr wrap="none">
            <a:spAutoFit/>
          </a:bodyPr>
          <a:lstStyle>
            <a:lvl1pPr marL="0" indent="0" algn="ctr">
              <a:lnSpc>
                <a:spcPct val="80000"/>
              </a:lnSpc>
              <a:buFontTx/>
              <a:buNone/>
              <a:defRPr sz="2500" b="0">
                <a:solidFill>
                  <a:srgbClr val="FFFFFF"/>
                </a:solidFill>
              </a:defRPr>
            </a:lvl1pPr>
          </a:lstStyle>
          <a:p>
            <a:r>
              <a:rPr lang="en-US" smtClean="0"/>
              <a:t>Click to edit Master subtitle style</a:t>
            </a:r>
            <a:endParaRPr lang="en-US"/>
          </a:p>
        </p:txBody>
      </p:sp>
    </p:spTree>
    <p:extLst>
      <p:ext uri="{BB962C8B-B14F-4D97-AF65-F5344CB8AC3E}">
        <p14:creationId xmlns:p14="http://schemas.microsoft.com/office/powerpoint/2010/main" val="35214854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74200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4406904"/>
            <a:ext cx="7772400" cy="1362075"/>
          </a:xfrm>
        </p:spPr>
        <p:txBody>
          <a:bodyPr/>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906717"/>
            <a:ext cx="7772400" cy="1500187"/>
          </a:xfrm>
        </p:spPr>
        <p:txBody>
          <a:bodyPr anchor="b"/>
          <a:lstStyle>
            <a:lvl1pPr marL="0" indent="0">
              <a:buNone/>
              <a:defRPr sz="1700"/>
            </a:lvl1pPr>
            <a:lvl2pPr marL="383716" indent="0">
              <a:buNone/>
              <a:defRPr sz="1500"/>
            </a:lvl2pPr>
            <a:lvl3pPr marL="767436" indent="0">
              <a:buNone/>
              <a:defRPr sz="1300"/>
            </a:lvl3pPr>
            <a:lvl4pPr marL="1151149" indent="0">
              <a:buNone/>
              <a:defRPr sz="1200"/>
            </a:lvl4pPr>
            <a:lvl5pPr marL="1534868" indent="0">
              <a:buNone/>
              <a:defRPr sz="1200"/>
            </a:lvl5pPr>
            <a:lvl6pPr marL="1918587" indent="0">
              <a:buNone/>
              <a:defRPr sz="1200"/>
            </a:lvl6pPr>
            <a:lvl7pPr marL="2302305" indent="0">
              <a:buNone/>
              <a:defRPr sz="1200"/>
            </a:lvl7pPr>
            <a:lvl8pPr marL="2686023" indent="0">
              <a:buNone/>
              <a:defRPr sz="1200"/>
            </a:lvl8pPr>
            <a:lvl9pPr marL="3069737" indent="0">
              <a:buNone/>
              <a:defRPr sz="1200"/>
            </a:lvl9pPr>
          </a:lstStyle>
          <a:p>
            <a:pPr lvl="0"/>
            <a:r>
              <a:rPr lang="en-US" smtClean="0"/>
              <a:t>Click to edit Master text styles</a:t>
            </a:r>
          </a:p>
        </p:txBody>
      </p:sp>
    </p:spTree>
    <p:extLst>
      <p:ext uri="{BB962C8B-B14F-4D97-AF65-F5344CB8AC3E}">
        <p14:creationId xmlns:p14="http://schemas.microsoft.com/office/powerpoint/2010/main" val="25449164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925519"/>
            <a:ext cx="4171950" cy="5400675"/>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79963" y="925519"/>
            <a:ext cx="4171950" cy="5400675"/>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53106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000" b="1"/>
            </a:lvl1pPr>
            <a:lvl2pPr marL="383716" indent="0">
              <a:buNone/>
              <a:defRPr sz="1700" b="1"/>
            </a:lvl2pPr>
            <a:lvl3pPr marL="767436" indent="0">
              <a:buNone/>
              <a:defRPr sz="1500" b="1"/>
            </a:lvl3pPr>
            <a:lvl4pPr marL="1151149" indent="0">
              <a:buNone/>
              <a:defRPr sz="1300" b="1"/>
            </a:lvl4pPr>
            <a:lvl5pPr marL="1534868" indent="0">
              <a:buNone/>
              <a:defRPr sz="1300" b="1"/>
            </a:lvl5pPr>
            <a:lvl6pPr marL="1918587" indent="0">
              <a:buNone/>
              <a:defRPr sz="1300" b="1"/>
            </a:lvl6pPr>
            <a:lvl7pPr marL="2302305" indent="0">
              <a:buNone/>
              <a:defRPr sz="1300" b="1"/>
            </a:lvl7pPr>
            <a:lvl8pPr marL="2686023" indent="0">
              <a:buNone/>
              <a:defRPr sz="1300" b="1"/>
            </a:lvl8pPr>
            <a:lvl9pPr marL="3069737"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2" y="2174877"/>
            <a:ext cx="4040188"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6" cy="639762"/>
          </a:xfrm>
        </p:spPr>
        <p:txBody>
          <a:bodyPr anchor="b"/>
          <a:lstStyle>
            <a:lvl1pPr marL="0" indent="0">
              <a:buNone/>
              <a:defRPr sz="2000" b="1"/>
            </a:lvl1pPr>
            <a:lvl2pPr marL="383716" indent="0">
              <a:buNone/>
              <a:defRPr sz="1700" b="1"/>
            </a:lvl2pPr>
            <a:lvl3pPr marL="767436" indent="0">
              <a:buNone/>
              <a:defRPr sz="1500" b="1"/>
            </a:lvl3pPr>
            <a:lvl4pPr marL="1151149" indent="0">
              <a:buNone/>
              <a:defRPr sz="1300" b="1"/>
            </a:lvl4pPr>
            <a:lvl5pPr marL="1534868" indent="0">
              <a:buNone/>
              <a:defRPr sz="1300" b="1"/>
            </a:lvl5pPr>
            <a:lvl6pPr marL="1918587" indent="0">
              <a:buNone/>
              <a:defRPr sz="1300" b="1"/>
            </a:lvl6pPr>
            <a:lvl7pPr marL="2302305" indent="0">
              <a:buNone/>
              <a:defRPr sz="1300" b="1"/>
            </a:lvl7pPr>
            <a:lvl8pPr marL="2686023" indent="0">
              <a:buNone/>
              <a:defRPr sz="1300" b="1"/>
            </a:lvl8pPr>
            <a:lvl9pPr marL="3069737"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6" y="2174877"/>
            <a:ext cx="4041776"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97658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94198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11601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73050"/>
            <a:ext cx="3008313" cy="1162050"/>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052" y="273064"/>
            <a:ext cx="5111749"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7" y="1435103"/>
            <a:ext cx="3008313" cy="4691063"/>
          </a:xfrm>
        </p:spPr>
        <p:txBody>
          <a:bodyPr/>
          <a:lstStyle>
            <a:lvl1pPr marL="0" indent="0">
              <a:buNone/>
              <a:defRPr sz="1200"/>
            </a:lvl1pPr>
            <a:lvl2pPr marL="383716" indent="0">
              <a:buNone/>
              <a:defRPr sz="1000"/>
            </a:lvl2pPr>
            <a:lvl3pPr marL="767436" indent="0">
              <a:buNone/>
              <a:defRPr sz="800"/>
            </a:lvl3pPr>
            <a:lvl4pPr marL="1151149" indent="0">
              <a:buNone/>
              <a:defRPr sz="800"/>
            </a:lvl4pPr>
            <a:lvl5pPr marL="1534868" indent="0">
              <a:buNone/>
              <a:defRPr sz="800"/>
            </a:lvl5pPr>
            <a:lvl6pPr marL="1918587" indent="0">
              <a:buNone/>
              <a:defRPr sz="800"/>
            </a:lvl6pPr>
            <a:lvl7pPr marL="2302305" indent="0">
              <a:buNone/>
              <a:defRPr sz="800"/>
            </a:lvl7pPr>
            <a:lvl8pPr marL="2686023" indent="0">
              <a:buNone/>
              <a:defRPr sz="800"/>
            </a:lvl8pPr>
            <a:lvl9pPr marL="3069737" indent="0">
              <a:buNone/>
              <a:defRPr sz="800"/>
            </a:lvl9pPr>
          </a:lstStyle>
          <a:p>
            <a:pPr lvl="0"/>
            <a:r>
              <a:rPr lang="en-US" smtClean="0"/>
              <a:t>Click to edit Master text styles</a:t>
            </a:r>
          </a:p>
        </p:txBody>
      </p:sp>
    </p:spTree>
    <p:extLst>
      <p:ext uri="{BB962C8B-B14F-4D97-AF65-F5344CB8AC3E}">
        <p14:creationId xmlns:p14="http://schemas.microsoft.com/office/powerpoint/2010/main" val="8777683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2700"/>
            </a:lvl1pPr>
            <a:lvl2pPr marL="383716" indent="0">
              <a:buNone/>
              <a:defRPr sz="2400"/>
            </a:lvl2pPr>
            <a:lvl3pPr marL="767436" indent="0">
              <a:buNone/>
              <a:defRPr sz="2000"/>
            </a:lvl3pPr>
            <a:lvl4pPr marL="1151149" indent="0">
              <a:buNone/>
              <a:defRPr sz="1700"/>
            </a:lvl4pPr>
            <a:lvl5pPr marL="1534868" indent="0">
              <a:buNone/>
              <a:defRPr sz="1700"/>
            </a:lvl5pPr>
            <a:lvl6pPr marL="1918587" indent="0">
              <a:buNone/>
              <a:defRPr sz="1700"/>
            </a:lvl6pPr>
            <a:lvl7pPr marL="2302305" indent="0">
              <a:buNone/>
              <a:defRPr sz="1700"/>
            </a:lvl7pPr>
            <a:lvl8pPr marL="2686023" indent="0">
              <a:buNone/>
              <a:defRPr sz="1700"/>
            </a:lvl8pPr>
            <a:lvl9pPr marL="3069737" indent="0">
              <a:buNone/>
              <a:defRPr sz="17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200"/>
            </a:lvl1pPr>
            <a:lvl2pPr marL="383716" indent="0">
              <a:buNone/>
              <a:defRPr sz="1000"/>
            </a:lvl2pPr>
            <a:lvl3pPr marL="767436" indent="0">
              <a:buNone/>
              <a:defRPr sz="800"/>
            </a:lvl3pPr>
            <a:lvl4pPr marL="1151149" indent="0">
              <a:buNone/>
              <a:defRPr sz="800"/>
            </a:lvl4pPr>
            <a:lvl5pPr marL="1534868" indent="0">
              <a:buNone/>
              <a:defRPr sz="800"/>
            </a:lvl5pPr>
            <a:lvl6pPr marL="1918587" indent="0">
              <a:buNone/>
              <a:defRPr sz="800"/>
            </a:lvl6pPr>
            <a:lvl7pPr marL="2302305" indent="0">
              <a:buNone/>
              <a:defRPr sz="800"/>
            </a:lvl7pPr>
            <a:lvl8pPr marL="2686023" indent="0">
              <a:buNone/>
              <a:defRPr sz="800"/>
            </a:lvl8pPr>
            <a:lvl9pPr marL="3069737" indent="0">
              <a:buNone/>
              <a:defRPr sz="800"/>
            </a:lvl9pPr>
          </a:lstStyle>
          <a:p>
            <a:pPr lvl="0"/>
            <a:r>
              <a:rPr lang="en-US" smtClean="0"/>
              <a:t>Click to edit Master text styles</a:t>
            </a:r>
          </a:p>
        </p:txBody>
      </p:sp>
    </p:spTree>
    <p:extLst>
      <p:ext uri="{BB962C8B-B14F-4D97-AF65-F5344CB8AC3E}">
        <p14:creationId xmlns:p14="http://schemas.microsoft.com/office/powerpoint/2010/main" val="878421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152400"/>
            <a:ext cx="8229600" cy="731520"/>
          </a:xfrm>
          <a:prstGeom prst="rect">
            <a:avLst/>
          </a:prstGeom>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5615" y="1295403"/>
            <a:ext cx="4037012" cy="4621214"/>
          </a:xfrm>
          <a:prstGeom prst="rect">
            <a:avLst/>
          </a:prstGeom>
        </p:spPr>
        <p:txBody>
          <a:bodyPr/>
          <a:lstStyle>
            <a:lvl1pPr marL="0" indent="0">
              <a:defRPr sz="1700"/>
            </a:lvl1pPr>
            <a:lvl2pPr>
              <a:defRPr sz="1700"/>
            </a:lvl2pPr>
            <a:lvl3pPr>
              <a:defRPr sz="1500"/>
            </a:lvl3pPr>
            <a:lvl4pPr>
              <a:defRPr sz="1300"/>
            </a:lvl4pPr>
            <a:lvl5pPr>
              <a:defRPr sz="13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45026" y="1295403"/>
            <a:ext cx="4038599" cy="4621214"/>
          </a:xfrm>
          <a:prstGeom prst="rect">
            <a:avLst/>
          </a:prstGeom>
        </p:spPr>
        <p:txBody>
          <a:bodyPr/>
          <a:lstStyle>
            <a:lvl1pPr marL="0" indent="0">
              <a:defRPr sz="1700"/>
            </a:lvl1pPr>
            <a:lvl2pPr>
              <a:defRPr sz="1700"/>
            </a:lvl2pPr>
            <a:lvl3pPr>
              <a:defRPr sz="1500"/>
            </a:lvl3pPr>
            <a:lvl4pPr>
              <a:defRPr sz="1300"/>
            </a:lvl4pPr>
            <a:lvl5pPr>
              <a:defRPr sz="13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Slide Number Placeholder 4"/>
          <p:cNvSpPr>
            <a:spLocks noGrp="1"/>
          </p:cNvSpPr>
          <p:nvPr>
            <p:ph type="sldNum" sz="quarter" idx="10"/>
          </p:nvPr>
        </p:nvSpPr>
        <p:spPr/>
        <p:txBody>
          <a:bodyPr/>
          <a:lstStyle/>
          <a:p>
            <a:fld id="{B31DE7AC-372B-498C-B756-FF924D61E54E}" type="slidenum">
              <a:rPr lang="en-US" smtClean="0"/>
              <a:t>‹#›</a:t>
            </a:fld>
            <a:endParaRPr lang="en-US"/>
          </a:p>
        </p:txBody>
      </p:sp>
      <p:sp>
        <p:nvSpPr>
          <p:cNvPr id="8" name="Date Placeholder 5"/>
          <p:cNvSpPr>
            <a:spLocks noGrp="1"/>
          </p:cNvSpPr>
          <p:nvPr>
            <p:ph type="dt" sz="half" idx="11"/>
          </p:nvPr>
        </p:nvSpPr>
        <p:spPr>
          <a:xfrm>
            <a:off x="3194026" y="6592699"/>
            <a:ext cx="1790700" cy="225425"/>
          </a:xfrm>
          <a:prstGeom prst="rect">
            <a:avLst/>
          </a:prstGeom>
        </p:spPr>
        <p:txBody>
          <a:bodyPr/>
          <a:lstStyle>
            <a:lvl1pPr algn="l">
              <a:defRPr sz="700">
                <a:solidFill>
                  <a:schemeClr val="bg1"/>
                </a:solidFill>
                <a:latin typeface="Verdana" pitchFamily="34" charset="0"/>
                <a:ea typeface="Verdana" pitchFamily="34" charset="0"/>
                <a:cs typeface="Verdana" pitchFamily="34" charset="0"/>
              </a:defRPr>
            </a:lvl1pPr>
          </a:lstStyle>
          <a:p>
            <a:fld id="{1E331DE0-A03C-4824-B354-8CFBBCD2CBFA}" type="datetimeFigureOut">
              <a:rPr lang="en-US" smtClean="0"/>
              <a:t>1/2/2017</a:t>
            </a:fld>
            <a:endParaRPr lang="en-US"/>
          </a:p>
        </p:txBody>
      </p:sp>
    </p:spTree>
    <p:extLst>
      <p:ext uri="{BB962C8B-B14F-4D97-AF65-F5344CB8AC3E}">
        <p14:creationId xmlns:p14="http://schemas.microsoft.com/office/powerpoint/2010/main" val="3014218522"/>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44992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7851" y="273050"/>
            <a:ext cx="2124075" cy="60531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26" y="273050"/>
            <a:ext cx="6219825" cy="60531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942279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6" y="273050"/>
            <a:ext cx="8496301" cy="427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5613" y="925519"/>
            <a:ext cx="4171950" cy="5400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79963" y="925519"/>
            <a:ext cx="4171950" cy="5400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861463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5616" y="273050"/>
            <a:ext cx="8496301" cy="427038"/>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5613" y="925527"/>
            <a:ext cx="4171950" cy="26241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79963" y="925527"/>
            <a:ext cx="4171950" cy="26241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5616" y="3702050"/>
            <a:ext cx="8496301" cy="26241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00939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master intel logo"/>
          <p:cNvPicPr>
            <a:picLocks noChangeAspect="1" noChangeArrowheads="1"/>
          </p:cNvPicPr>
          <p:nvPr/>
        </p:nvPicPr>
        <p:blipFill>
          <a:blip r:embed="rId2" cstate="print"/>
          <a:srcRect/>
          <a:stretch>
            <a:fillRect/>
          </a:stretch>
        </p:blipFill>
        <p:spPr bwMode="black">
          <a:xfrm>
            <a:off x="6623064" y="431801"/>
            <a:ext cx="1965325" cy="1270000"/>
          </a:xfrm>
          <a:prstGeom prst="rect">
            <a:avLst/>
          </a:prstGeom>
          <a:noFill/>
          <a:ln w="9525">
            <a:noFill/>
            <a:miter lim="800000"/>
            <a:headEnd/>
            <a:tailEnd/>
          </a:ln>
        </p:spPr>
      </p:pic>
      <p:sp>
        <p:nvSpPr>
          <p:cNvPr id="5" name="Text Box 3"/>
          <p:cNvSpPr txBox="1">
            <a:spLocks noChangeArrowheads="1"/>
          </p:cNvSpPr>
          <p:nvPr/>
        </p:nvSpPr>
        <p:spPr bwMode="auto">
          <a:xfrm>
            <a:off x="4109793" y="6483354"/>
            <a:ext cx="924422" cy="200598"/>
          </a:xfrm>
          <a:prstGeom prst="rect">
            <a:avLst/>
          </a:prstGeom>
          <a:noFill/>
          <a:ln w="50800" algn="ctr">
            <a:noFill/>
            <a:miter lim="800000"/>
            <a:headEnd/>
            <a:tailEnd/>
          </a:ln>
          <a:effectLst/>
        </p:spPr>
        <p:txBody>
          <a:bodyPr wrap="none" lIns="76741" tIns="38369" rIns="76741" bIns="38369">
            <a:spAutoFit/>
          </a:bodyPr>
          <a:lstStyle/>
          <a:p>
            <a:pPr algn="ctr" eaLnBrk="0" hangingPunct="0">
              <a:defRPr/>
            </a:pPr>
            <a:r>
              <a:rPr lang="en-GB" sz="800" dirty="0">
                <a:solidFill>
                  <a:srgbClr val="333333"/>
                </a:solidFill>
                <a:latin typeface="Arial" charset="0"/>
                <a:cs typeface="Arial" charset="0"/>
              </a:rPr>
              <a:t>Intel Confidential</a:t>
            </a:r>
            <a:endParaRPr lang="en-US" sz="800" dirty="0">
              <a:solidFill>
                <a:srgbClr val="333333"/>
              </a:solidFill>
              <a:latin typeface="Arial" charset="0"/>
              <a:cs typeface="Arial" charset="0"/>
            </a:endParaRPr>
          </a:p>
        </p:txBody>
      </p:sp>
      <p:sp>
        <p:nvSpPr>
          <p:cNvPr id="6" name="Rectangle 6"/>
          <p:cNvSpPr>
            <a:spLocks noChangeArrowheads="1"/>
          </p:cNvSpPr>
          <p:nvPr/>
        </p:nvSpPr>
        <p:spPr bwMode="auto">
          <a:xfrm>
            <a:off x="13" y="6273800"/>
            <a:ext cx="396874" cy="457200"/>
          </a:xfrm>
          <a:prstGeom prst="rect">
            <a:avLst/>
          </a:prstGeom>
          <a:noFill/>
          <a:ln w="9525">
            <a:noFill/>
            <a:miter lim="800000"/>
            <a:headEnd/>
            <a:tailEnd/>
          </a:ln>
          <a:effectLst/>
        </p:spPr>
        <p:txBody>
          <a:bodyPr lIns="76741" tIns="38369" rIns="76741" bIns="38369" anchor="b"/>
          <a:lstStyle/>
          <a:p>
            <a:pPr algn="r">
              <a:defRPr/>
            </a:pPr>
            <a:fld id="{63E9BFC5-2EAB-481D-825A-2A37EA2CC5B5}" type="slidenum">
              <a:rPr lang="he-IL" sz="800">
                <a:latin typeface="Arial" charset="0"/>
                <a:cs typeface="Arial" charset="0"/>
              </a:rPr>
              <a:pPr algn="r">
                <a:defRPr/>
              </a:pPr>
              <a:t>‹#›</a:t>
            </a:fld>
            <a:endParaRPr lang="en-US" sz="800" dirty="0">
              <a:latin typeface="Arial" charset="0"/>
              <a:cs typeface="Arial" charset="0"/>
            </a:endParaRPr>
          </a:p>
        </p:txBody>
      </p:sp>
      <p:sp>
        <p:nvSpPr>
          <p:cNvPr id="7" name="Rectangle 7"/>
          <p:cNvSpPr>
            <a:spLocks noChangeArrowheads="1"/>
          </p:cNvSpPr>
          <p:nvPr/>
        </p:nvSpPr>
        <p:spPr bwMode="auto">
          <a:xfrm>
            <a:off x="13" y="6273800"/>
            <a:ext cx="396874" cy="457200"/>
          </a:xfrm>
          <a:prstGeom prst="rect">
            <a:avLst/>
          </a:prstGeom>
          <a:noFill/>
          <a:ln w="9525">
            <a:noFill/>
            <a:miter lim="800000"/>
            <a:headEnd/>
            <a:tailEnd/>
          </a:ln>
          <a:effectLst/>
        </p:spPr>
        <p:txBody>
          <a:bodyPr lIns="76741" tIns="38369" rIns="76741" bIns="38369" anchor="b"/>
          <a:lstStyle/>
          <a:p>
            <a:pPr algn="r">
              <a:defRPr/>
            </a:pPr>
            <a:fld id="{4292E67B-1D77-4F68-A035-0A095E5423DE}" type="slidenum">
              <a:rPr lang="he-IL" sz="800">
                <a:latin typeface="Arial" charset="0"/>
                <a:cs typeface="Arial" charset="0"/>
              </a:rPr>
              <a:pPr algn="r">
                <a:defRPr/>
              </a:pPr>
              <a:t>‹#›</a:t>
            </a:fld>
            <a:endParaRPr lang="en-US" sz="800" dirty="0">
              <a:latin typeface="Arial" charset="0"/>
              <a:cs typeface="Arial" charset="0"/>
            </a:endParaRPr>
          </a:p>
        </p:txBody>
      </p:sp>
      <p:sp>
        <p:nvSpPr>
          <p:cNvPr id="441348" name="Rectangle 4"/>
          <p:cNvSpPr>
            <a:spLocks noGrp="1" noChangeArrowheads="1"/>
          </p:cNvSpPr>
          <p:nvPr>
            <p:ph type="ctrTitle" sz="quarter"/>
          </p:nvPr>
        </p:nvSpPr>
        <p:spPr>
          <a:xfrm>
            <a:off x="500066" y="2130439"/>
            <a:ext cx="7772400" cy="1470025"/>
          </a:xfrm>
        </p:spPr>
        <p:txBody>
          <a:bodyPr lIns="63950" tIns="31973" rIns="63950" bIns="31973" anchor="ctr"/>
          <a:lstStyle>
            <a:lvl1pPr algn="r">
              <a:defRPr sz="3000"/>
            </a:lvl1pPr>
          </a:lstStyle>
          <a:p>
            <a:r>
              <a:rPr lang="en-US" smtClean="0"/>
              <a:t>Click to edit Master title style</a:t>
            </a:r>
            <a:endParaRPr lang="en-US"/>
          </a:p>
        </p:txBody>
      </p:sp>
      <p:sp>
        <p:nvSpPr>
          <p:cNvPr id="441349" name="Rectangle 5"/>
          <p:cNvSpPr>
            <a:spLocks noGrp="1" noChangeArrowheads="1"/>
          </p:cNvSpPr>
          <p:nvPr>
            <p:ph type="subTitle" sz="quarter" idx="1"/>
          </p:nvPr>
        </p:nvSpPr>
        <p:spPr>
          <a:xfrm>
            <a:off x="1871666" y="3886200"/>
            <a:ext cx="6400800" cy="1752600"/>
          </a:xfrm>
        </p:spPr>
        <p:txBody>
          <a:bodyPr lIns="63950" tIns="31973" rIns="63950" bIns="31973"/>
          <a:lstStyle>
            <a:lvl1pPr marL="0" indent="0" algn="r">
              <a:buFontTx/>
              <a:buNone/>
              <a:defRPr/>
            </a:lvl1pPr>
          </a:lstStyle>
          <a:p>
            <a:r>
              <a:rPr lang="en-US" smtClean="0"/>
              <a:t>Click to edit Master subtitle style</a:t>
            </a:r>
            <a:endParaRPr lang="en-US"/>
          </a:p>
        </p:txBody>
      </p:sp>
    </p:spTree>
    <p:extLst>
      <p:ext uri="{BB962C8B-B14F-4D97-AF65-F5344CB8AC3E}">
        <p14:creationId xmlns:p14="http://schemas.microsoft.com/office/powerpoint/2010/main" val="3868982351"/>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3773808"/>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4406904"/>
            <a:ext cx="7772400" cy="1362075"/>
          </a:xfrm>
        </p:spPr>
        <p:txBody>
          <a:bodyPr/>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906717"/>
            <a:ext cx="7772400" cy="1500187"/>
          </a:xfrm>
        </p:spPr>
        <p:txBody>
          <a:bodyPr anchor="b"/>
          <a:lstStyle>
            <a:lvl1pPr marL="0" indent="0">
              <a:buNone/>
              <a:defRPr sz="1700"/>
            </a:lvl1pPr>
            <a:lvl2pPr marL="383697" indent="0">
              <a:buNone/>
              <a:defRPr sz="1500"/>
            </a:lvl2pPr>
            <a:lvl3pPr marL="767397" indent="0">
              <a:buNone/>
              <a:defRPr sz="1300"/>
            </a:lvl3pPr>
            <a:lvl4pPr marL="1151091" indent="0">
              <a:buNone/>
              <a:defRPr sz="1200"/>
            </a:lvl4pPr>
            <a:lvl5pPr marL="1534791" indent="0">
              <a:buNone/>
              <a:defRPr sz="1200"/>
            </a:lvl5pPr>
            <a:lvl6pPr marL="1918491" indent="0">
              <a:buNone/>
              <a:defRPr sz="1200"/>
            </a:lvl6pPr>
            <a:lvl7pPr marL="2302190" indent="0">
              <a:buNone/>
              <a:defRPr sz="1200"/>
            </a:lvl7pPr>
            <a:lvl8pPr marL="2685889" indent="0">
              <a:buNone/>
              <a:defRPr sz="1200"/>
            </a:lvl8pPr>
            <a:lvl9pPr marL="3069583" indent="0">
              <a:buNone/>
              <a:defRPr sz="1200"/>
            </a:lvl9pPr>
          </a:lstStyle>
          <a:p>
            <a:pPr lvl="0"/>
            <a:r>
              <a:rPr lang="en-US" smtClean="0"/>
              <a:t>Click to edit Master text styles</a:t>
            </a:r>
          </a:p>
        </p:txBody>
      </p:sp>
    </p:spTree>
    <p:extLst>
      <p:ext uri="{BB962C8B-B14F-4D97-AF65-F5344CB8AC3E}">
        <p14:creationId xmlns:p14="http://schemas.microsoft.com/office/powerpoint/2010/main" val="2539351603"/>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5" y="1201743"/>
            <a:ext cx="4041776" cy="4840287"/>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90" y="1201743"/>
            <a:ext cx="4043362" cy="4840287"/>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8227504"/>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000" b="1"/>
            </a:lvl1pPr>
            <a:lvl2pPr marL="383697" indent="0">
              <a:buNone/>
              <a:defRPr sz="1700" b="1"/>
            </a:lvl2pPr>
            <a:lvl3pPr marL="767397" indent="0">
              <a:buNone/>
              <a:defRPr sz="1500" b="1"/>
            </a:lvl3pPr>
            <a:lvl4pPr marL="1151091" indent="0">
              <a:buNone/>
              <a:defRPr sz="1300" b="1"/>
            </a:lvl4pPr>
            <a:lvl5pPr marL="1534791" indent="0">
              <a:buNone/>
              <a:defRPr sz="1300" b="1"/>
            </a:lvl5pPr>
            <a:lvl6pPr marL="1918491" indent="0">
              <a:buNone/>
              <a:defRPr sz="1300" b="1"/>
            </a:lvl6pPr>
            <a:lvl7pPr marL="2302190" indent="0">
              <a:buNone/>
              <a:defRPr sz="1300" b="1"/>
            </a:lvl7pPr>
            <a:lvl8pPr marL="2685889" indent="0">
              <a:buNone/>
              <a:defRPr sz="1300" b="1"/>
            </a:lvl8pPr>
            <a:lvl9pPr marL="3069583"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2" y="2174877"/>
            <a:ext cx="4040188"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6" cy="639762"/>
          </a:xfrm>
        </p:spPr>
        <p:txBody>
          <a:bodyPr anchor="b"/>
          <a:lstStyle>
            <a:lvl1pPr marL="0" indent="0">
              <a:buNone/>
              <a:defRPr sz="2000" b="1"/>
            </a:lvl1pPr>
            <a:lvl2pPr marL="383697" indent="0">
              <a:buNone/>
              <a:defRPr sz="1700" b="1"/>
            </a:lvl2pPr>
            <a:lvl3pPr marL="767397" indent="0">
              <a:buNone/>
              <a:defRPr sz="1500" b="1"/>
            </a:lvl3pPr>
            <a:lvl4pPr marL="1151091" indent="0">
              <a:buNone/>
              <a:defRPr sz="1300" b="1"/>
            </a:lvl4pPr>
            <a:lvl5pPr marL="1534791" indent="0">
              <a:buNone/>
              <a:defRPr sz="1300" b="1"/>
            </a:lvl5pPr>
            <a:lvl6pPr marL="1918491" indent="0">
              <a:buNone/>
              <a:defRPr sz="1300" b="1"/>
            </a:lvl6pPr>
            <a:lvl7pPr marL="2302190" indent="0">
              <a:buNone/>
              <a:defRPr sz="1300" b="1"/>
            </a:lvl7pPr>
            <a:lvl8pPr marL="2685889" indent="0">
              <a:buNone/>
              <a:defRPr sz="1300" b="1"/>
            </a:lvl8pPr>
            <a:lvl9pPr marL="3069583"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6" y="2174877"/>
            <a:ext cx="4041776"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8926298"/>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3895306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1" y="152400"/>
            <a:ext cx="8229600" cy="731520"/>
          </a:xfrm>
          <a:prstGeom prst="rect">
            <a:avLst/>
          </a:prstGeom>
        </p:spPr>
        <p:txBody>
          <a:bodyPr/>
          <a:lstStyle>
            <a:lvl1pPr>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B31DE7AC-372B-498C-B756-FF924D61E54E}" type="slidenum">
              <a:rPr lang="en-US" smtClean="0"/>
              <a:t>‹#›</a:t>
            </a:fld>
            <a:endParaRPr lang="en-US"/>
          </a:p>
        </p:txBody>
      </p:sp>
      <p:sp>
        <p:nvSpPr>
          <p:cNvPr id="6" name="Date Placeholder 5"/>
          <p:cNvSpPr>
            <a:spLocks noGrp="1"/>
          </p:cNvSpPr>
          <p:nvPr>
            <p:ph type="dt" sz="half" idx="2"/>
          </p:nvPr>
        </p:nvSpPr>
        <p:spPr>
          <a:xfrm>
            <a:off x="3194026" y="6592699"/>
            <a:ext cx="1790700" cy="225425"/>
          </a:xfrm>
          <a:prstGeom prst="rect">
            <a:avLst/>
          </a:prstGeom>
        </p:spPr>
        <p:txBody>
          <a:bodyPr/>
          <a:lstStyle>
            <a:lvl1pPr algn="l">
              <a:defRPr sz="700">
                <a:solidFill>
                  <a:schemeClr val="tx1"/>
                </a:solidFill>
                <a:latin typeface="Verdana" pitchFamily="34" charset="0"/>
                <a:ea typeface="Verdana" pitchFamily="34" charset="0"/>
                <a:cs typeface="Verdana" pitchFamily="34" charset="0"/>
              </a:defRPr>
            </a:lvl1pPr>
          </a:lstStyle>
          <a:p>
            <a:fld id="{1E331DE0-A03C-4824-B354-8CFBBCD2CBFA}" type="datetimeFigureOut">
              <a:rPr lang="en-US" smtClean="0"/>
              <a:t>1/2/2017</a:t>
            </a:fld>
            <a:endParaRPr lang="en-US"/>
          </a:p>
        </p:txBody>
      </p:sp>
    </p:spTree>
    <p:extLst>
      <p:ext uri="{BB962C8B-B14F-4D97-AF65-F5344CB8AC3E}">
        <p14:creationId xmlns:p14="http://schemas.microsoft.com/office/powerpoint/2010/main" val="1832610483"/>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0046203"/>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8" y="273050"/>
            <a:ext cx="3008313" cy="1162050"/>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052" y="273064"/>
            <a:ext cx="5111749"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8" y="1435103"/>
            <a:ext cx="3008313" cy="4691063"/>
          </a:xfrm>
        </p:spPr>
        <p:txBody>
          <a:bodyPr/>
          <a:lstStyle>
            <a:lvl1pPr marL="0" indent="0">
              <a:buNone/>
              <a:defRPr sz="1200"/>
            </a:lvl1pPr>
            <a:lvl2pPr marL="383697" indent="0">
              <a:buNone/>
              <a:defRPr sz="1000"/>
            </a:lvl2pPr>
            <a:lvl3pPr marL="767397" indent="0">
              <a:buNone/>
              <a:defRPr sz="800"/>
            </a:lvl3pPr>
            <a:lvl4pPr marL="1151091" indent="0">
              <a:buNone/>
              <a:defRPr sz="800"/>
            </a:lvl4pPr>
            <a:lvl5pPr marL="1534791" indent="0">
              <a:buNone/>
              <a:defRPr sz="800"/>
            </a:lvl5pPr>
            <a:lvl6pPr marL="1918491" indent="0">
              <a:buNone/>
              <a:defRPr sz="800"/>
            </a:lvl6pPr>
            <a:lvl7pPr marL="2302190" indent="0">
              <a:buNone/>
              <a:defRPr sz="800"/>
            </a:lvl7pPr>
            <a:lvl8pPr marL="2685889" indent="0">
              <a:buNone/>
              <a:defRPr sz="800"/>
            </a:lvl8pPr>
            <a:lvl9pPr marL="3069583" indent="0">
              <a:buNone/>
              <a:defRPr sz="800"/>
            </a:lvl9pPr>
          </a:lstStyle>
          <a:p>
            <a:pPr lvl="0"/>
            <a:r>
              <a:rPr lang="en-US" smtClean="0"/>
              <a:t>Click to edit Master text styles</a:t>
            </a:r>
          </a:p>
        </p:txBody>
      </p:sp>
    </p:spTree>
    <p:extLst>
      <p:ext uri="{BB962C8B-B14F-4D97-AF65-F5344CB8AC3E}">
        <p14:creationId xmlns:p14="http://schemas.microsoft.com/office/powerpoint/2010/main" val="3044812288"/>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2700"/>
            </a:lvl1pPr>
            <a:lvl2pPr marL="383697" indent="0">
              <a:buNone/>
              <a:defRPr sz="2400"/>
            </a:lvl2pPr>
            <a:lvl3pPr marL="767397" indent="0">
              <a:buNone/>
              <a:defRPr sz="2000"/>
            </a:lvl3pPr>
            <a:lvl4pPr marL="1151091" indent="0">
              <a:buNone/>
              <a:defRPr sz="1700"/>
            </a:lvl4pPr>
            <a:lvl5pPr marL="1534791" indent="0">
              <a:buNone/>
              <a:defRPr sz="1700"/>
            </a:lvl5pPr>
            <a:lvl6pPr marL="1918491" indent="0">
              <a:buNone/>
              <a:defRPr sz="1700"/>
            </a:lvl6pPr>
            <a:lvl7pPr marL="2302190" indent="0">
              <a:buNone/>
              <a:defRPr sz="1700"/>
            </a:lvl7pPr>
            <a:lvl8pPr marL="2685889" indent="0">
              <a:buNone/>
              <a:defRPr sz="1700"/>
            </a:lvl8pPr>
            <a:lvl9pPr marL="3069583" indent="0">
              <a:buNone/>
              <a:defRPr sz="17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200"/>
            </a:lvl1pPr>
            <a:lvl2pPr marL="383697" indent="0">
              <a:buNone/>
              <a:defRPr sz="1000"/>
            </a:lvl2pPr>
            <a:lvl3pPr marL="767397" indent="0">
              <a:buNone/>
              <a:defRPr sz="800"/>
            </a:lvl3pPr>
            <a:lvl4pPr marL="1151091" indent="0">
              <a:buNone/>
              <a:defRPr sz="800"/>
            </a:lvl4pPr>
            <a:lvl5pPr marL="1534791" indent="0">
              <a:buNone/>
              <a:defRPr sz="800"/>
            </a:lvl5pPr>
            <a:lvl6pPr marL="1918491" indent="0">
              <a:buNone/>
              <a:defRPr sz="800"/>
            </a:lvl6pPr>
            <a:lvl7pPr marL="2302190" indent="0">
              <a:buNone/>
              <a:defRPr sz="800"/>
            </a:lvl7pPr>
            <a:lvl8pPr marL="2685889" indent="0">
              <a:buNone/>
              <a:defRPr sz="800"/>
            </a:lvl8pPr>
            <a:lvl9pPr marL="3069583" indent="0">
              <a:buNone/>
              <a:defRPr sz="800"/>
            </a:lvl9pPr>
          </a:lstStyle>
          <a:p>
            <a:pPr lvl="0"/>
            <a:r>
              <a:rPr lang="en-US" smtClean="0"/>
              <a:t>Click to edit Master text styles</a:t>
            </a:r>
          </a:p>
        </p:txBody>
      </p:sp>
    </p:spTree>
    <p:extLst>
      <p:ext uri="{BB962C8B-B14F-4D97-AF65-F5344CB8AC3E}">
        <p14:creationId xmlns:p14="http://schemas.microsoft.com/office/powerpoint/2010/main" val="4175095661"/>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4877431"/>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4" y="158753"/>
            <a:ext cx="2058988"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4" y="158753"/>
            <a:ext cx="602615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9041026"/>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25" y="158750"/>
            <a:ext cx="8237538" cy="889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5625" y="1201743"/>
            <a:ext cx="8237538" cy="4840287"/>
          </a:xfrm>
        </p:spPr>
        <p:txBody>
          <a:bodyPr/>
          <a:lstStyle/>
          <a:p>
            <a:pPr lvl="0"/>
            <a:r>
              <a:rPr lang="en-US" noProof="0" smtClean="0"/>
              <a:t>Click icon to add table</a:t>
            </a:r>
            <a:endParaRPr lang="en-US" noProof="0" dirty="0" smtClean="0"/>
          </a:p>
        </p:txBody>
      </p:sp>
    </p:spTree>
    <p:extLst>
      <p:ext uri="{BB962C8B-B14F-4D97-AF65-F5344CB8AC3E}">
        <p14:creationId xmlns:p14="http://schemas.microsoft.com/office/powerpoint/2010/main" val="2001570557"/>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5625" y="158750"/>
            <a:ext cx="8237538" cy="889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25" y="1201738"/>
            <a:ext cx="8237538"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5625" y="3697297"/>
            <a:ext cx="8237538" cy="23447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97319707"/>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25" y="158750"/>
            <a:ext cx="8237538"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5615" y="1201743"/>
            <a:ext cx="4041776" cy="48402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90" y="1201743"/>
            <a:ext cx="4043362" cy="48402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1379356"/>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3886200"/>
            <a:ext cx="6400800" cy="1752600"/>
          </a:xfrm>
        </p:spPr>
        <p:txBody>
          <a:bodyPr/>
          <a:lstStyle>
            <a:lvl1pPr marL="0" indent="0" algn="ctr">
              <a:buNone/>
              <a:defRPr/>
            </a:lvl1pPr>
            <a:lvl2pPr marL="383678" indent="0" algn="ctr">
              <a:buNone/>
              <a:defRPr/>
            </a:lvl2pPr>
            <a:lvl3pPr marL="767359" indent="0" algn="ctr">
              <a:buNone/>
              <a:defRPr/>
            </a:lvl3pPr>
            <a:lvl4pPr marL="1151033" indent="0" algn="ctr">
              <a:buNone/>
              <a:defRPr/>
            </a:lvl4pPr>
            <a:lvl5pPr marL="1534714" indent="0" algn="ctr">
              <a:buNone/>
              <a:defRPr/>
            </a:lvl5pPr>
            <a:lvl6pPr marL="1918395" indent="0" algn="ctr">
              <a:buNone/>
              <a:defRPr/>
            </a:lvl6pPr>
            <a:lvl7pPr marL="2302075" indent="0" algn="ctr">
              <a:buNone/>
              <a:defRPr/>
            </a:lvl7pPr>
            <a:lvl8pPr marL="2685754" indent="0" algn="ctr">
              <a:buNone/>
              <a:defRPr/>
            </a:lvl8pPr>
            <a:lvl9pPr marL="3069429"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02672837"/>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70541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B31DE7AC-372B-498C-B756-FF924D61E54E}" type="slidenum">
              <a:rPr lang="en-US" smtClean="0"/>
              <a:t>‹#›</a:t>
            </a:fld>
            <a:endParaRPr lang="en-US"/>
          </a:p>
        </p:txBody>
      </p:sp>
      <p:sp>
        <p:nvSpPr>
          <p:cNvPr id="5" name="Date Placeholder 5"/>
          <p:cNvSpPr>
            <a:spLocks noGrp="1"/>
          </p:cNvSpPr>
          <p:nvPr>
            <p:ph type="dt" sz="half" idx="2"/>
          </p:nvPr>
        </p:nvSpPr>
        <p:spPr>
          <a:xfrm>
            <a:off x="3194026" y="6592699"/>
            <a:ext cx="1790700" cy="225425"/>
          </a:xfrm>
          <a:prstGeom prst="rect">
            <a:avLst/>
          </a:prstGeom>
        </p:spPr>
        <p:txBody>
          <a:bodyPr/>
          <a:lstStyle>
            <a:lvl1pPr algn="l">
              <a:defRPr sz="700">
                <a:solidFill>
                  <a:schemeClr val="tx1"/>
                </a:solidFill>
                <a:latin typeface="Verdana" pitchFamily="34" charset="0"/>
                <a:ea typeface="Verdana" pitchFamily="34" charset="0"/>
                <a:cs typeface="Verdana" pitchFamily="34" charset="0"/>
              </a:defRPr>
            </a:lvl1pPr>
          </a:lstStyle>
          <a:p>
            <a:fld id="{1E331DE0-A03C-4824-B354-8CFBBCD2CBFA}" type="datetimeFigureOut">
              <a:rPr lang="en-US" smtClean="0"/>
              <a:t>1/2/2017</a:t>
            </a:fld>
            <a:endParaRPr lang="en-US"/>
          </a:p>
        </p:txBody>
      </p:sp>
    </p:spTree>
    <p:extLst>
      <p:ext uri="{BB962C8B-B14F-4D97-AF65-F5344CB8AC3E}">
        <p14:creationId xmlns:p14="http://schemas.microsoft.com/office/powerpoint/2010/main" val="3621147966"/>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4406904"/>
            <a:ext cx="7772400" cy="1362075"/>
          </a:xfrm>
        </p:spPr>
        <p:txBody>
          <a:bodyPr/>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906717"/>
            <a:ext cx="7772400" cy="1500187"/>
          </a:xfrm>
        </p:spPr>
        <p:txBody>
          <a:bodyPr anchor="b"/>
          <a:lstStyle>
            <a:lvl1pPr marL="0" indent="0">
              <a:buNone/>
              <a:defRPr sz="1700"/>
            </a:lvl1pPr>
            <a:lvl2pPr marL="383678" indent="0">
              <a:buNone/>
              <a:defRPr sz="1500"/>
            </a:lvl2pPr>
            <a:lvl3pPr marL="767359" indent="0">
              <a:buNone/>
              <a:defRPr sz="1300"/>
            </a:lvl3pPr>
            <a:lvl4pPr marL="1151033" indent="0">
              <a:buNone/>
              <a:defRPr sz="1200"/>
            </a:lvl4pPr>
            <a:lvl5pPr marL="1534714" indent="0">
              <a:buNone/>
              <a:defRPr sz="1200"/>
            </a:lvl5pPr>
            <a:lvl6pPr marL="1918395" indent="0">
              <a:buNone/>
              <a:defRPr sz="1200"/>
            </a:lvl6pPr>
            <a:lvl7pPr marL="2302075" indent="0">
              <a:buNone/>
              <a:defRPr sz="1200"/>
            </a:lvl7pPr>
            <a:lvl8pPr marL="2685754" indent="0">
              <a:buNone/>
              <a:defRPr sz="1200"/>
            </a:lvl8pPr>
            <a:lvl9pPr marL="3069429" indent="0">
              <a:buNone/>
              <a:defRPr sz="1200"/>
            </a:lvl9pPr>
          </a:lstStyle>
          <a:p>
            <a:pPr lvl="0"/>
            <a:r>
              <a:rPr lang="en-US" smtClean="0"/>
              <a:t>Click to edit Master text styles</a:t>
            </a:r>
          </a:p>
        </p:txBody>
      </p:sp>
    </p:spTree>
    <p:extLst>
      <p:ext uri="{BB962C8B-B14F-4D97-AF65-F5344CB8AC3E}">
        <p14:creationId xmlns:p14="http://schemas.microsoft.com/office/powerpoint/2010/main" val="3702323666"/>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5" y="892175"/>
            <a:ext cx="4041776" cy="4840288"/>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90" y="892175"/>
            <a:ext cx="4043362" cy="4840288"/>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83415104"/>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000" b="1"/>
            </a:lvl1pPr>
            <a:lvl2pPr marL="383678" indent="0">
              <a:buNone/>
              <a:defRPr sz="1700" b="1"/>
            </a:lvl2pPr>
            <a:lvl3pPr marL="767359" indent="0">
              <a:buNone/>
              <a:defRPr sz="1500" b="1"/>
            </a:lvl3pPr>
            <a:lvl4pPr marL="1151033" indent="0">
              <a:buNone/>
              <a:defRPr sz="1300" b="1"/>
            </a:lvl4pPr>
            <a:lvl5pPr marL="1534714" indent="0">
              <a:buNone/>
              <a:defRPr sz="1300" b="1"/>
            </a:lvl5pPr>
            <a:lvl6pPr marL="1918395" indent="0">
              <a:buNone/>
              <a:defRPr sz="1300" b="1"/>
            </a:lvl6pPr>
            <a:lvl7pPr marL="2302075" indent="0">
              <a:buNone/>
              <a:defRPr sz="1300" b="1"/>
            </a:lvl7pPr>
            <a:lvl8pPr marL="2685754" indent="0">
              <a:buNone/>
              <a:defRPr sz="1300" b="1"/>
            </a:lvl8pPr>
            <a:lvl9pPr marL="3069429"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2" y="2174877"/>
            <a:ext cx="4040188"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6" cy="639762"/>
          </a:xfrm>
        </p:spPr>
        <p:txBody>
          <a:bodyPr anchor="b"/>
          <a:lstStyle>
            <a:lvl1pPr marL="0" indent="0">
              <a:buNone/>
              <a:defRPr sz="2000" b="1"/>
            </a:lvl1pPr>
            <a:lvl2pPr marL="383678" indent="0">
              <a:buNone/>
              <a:defRPr sz="1700" b="1"/>
            </a:lvl2pPr>
            <a:lvl3pPr marL="767359" indent="0">
              <a:buNone/>
              <a:defRPr sz="1500" b="1"/>
            </a:lvl3pPr>
            <a:lvl4pPr marL="1151033" indent="0">
              <a:buNone/>
              <a:defRPr sz="1300" b="1"/>
            </a:lvl4pPr>
            <a:lvl5pPr marL="1534714" indent="0">
              <a:buNone/>
              <a:defRPr sz="1300" b="1"/>
            </a:lvl5pPr>
            <a:lvl6pPr marL="1918395" indent="0">
              <a:buNone/>
              <a:defRPr sz="1300" b="1"/>
            </a:lvl6pPr>
            <a:lvl7pPr marL="2302075" indent="0">
              <a:buNone/>
              <a:defRPr sz="1300" b="1"/>
            </a:lvl7pPr>
            <a:lvl8pPr marL="2685754" indent="0">
              <a:buNone/>
              <a:defRPr sz="1300" b="1"/>
            </a:lvl8pPr>
            <a:lvl9pPr marL="3069429"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6" y="2174877"/>
            <a:ext cx="4041776"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99153501"/>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94167103"/>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7207994"/>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73050"/>
            <a:ext cx="3008313" cy="1162050"/>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052" y="273064"/>
            <a:ext cx="5111749"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9" y="1435103"/>
            <a:ext cx="3008313" cy="4691063"/>
          </a:xfrm>
        </p:spPr>
        <p:txBody>
          <a:bodyPr/>
          <a:lstStyle>
            <a:lvl1pPr marL="0" indent="0">
              <a:buNone/>
              <a:defRPr sz="1200"/>
            </a:lvl1pPr>
            <a:lvl2pPr marL="383678" indent="0">
              <a:buNone/>
              <a:defRPr sz="1000"/>
            </a:lvl2pPr>
            <a:lvl3pPr marL="767359" indent="0">
              <a:buNone/>
              <a:defRPr sz="800"/>
            </a:lvl3pPr>
            <a:lvl4pPr marL="1151033" indent="0">
              <a:buNone/>
              <a:defRPr sz="800"/>
            </a:lvl4pPr>
            <a:lvl5pPr marL="1534714" indent="0">
              <a:buNone/>
              <a:defRPr sz="800"/>
            </a:lvl5pPr>
            <a:lvl6pPr marL="1918395" indent="0">
              <a:buNone/>
              <a:defRPr sz="800"/>
            </a:lvl6pPr>
            <a:lvl7pPr marL="2302075" indent="0">
              <a:buNone/>
              <a:defRPr sz="800"/>
            </a:lvl7pPr>
            <a:lvl8pPr marL="2685754" indent="0">
              <a:buNone/>
              <a:defRPr sz="800"/>
            </a:lvl8pPr>
            <a:lvl9pPr marL="3069429" indent="0">
              <a:buNone/>
              <a:defRPr sz="800"/>
            </a:lvl9pPr>
          </a:lstStyle>
          <a:p>
            <a:pPr lvl="0"/>
            <a:r>
              <a:rPr lang="en-US" smtClean="0"/>
              <a:t>Click to edit Master text styles</a:t>
            </a:r>
          </a:p>
        </p:txBody>
      </p:sp>
    </p:spTree>
    <p:extLst>
      <p:ext uri="{BB962C8B-B14F-4D97-AF65-F5344CB8AC3E}">
        <p14:creationId xmlns:p14="http://schemas.microsoft.com/office/powerpoint/2010/main" val="3505980718"/>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2700"/>
            </a:lvl1pPr>
            <a:lvl2pPr marL="383678" indent="0">
              <a:buNone/>
              <a:defRPr sz="2400"/>
            </a:lvl2pPr>
            <a:lvl3pPr marL="767359" indent="0">
              <a:buNone/>
              <a:defRPr sz="2000"/>
            </a:lvl3pPr>
            <a:lvl4pPr marL="1151033" indent="0">
              <a:buNone/>
              <a:defRPr sz="1700"/>
            </a:lvl4pPr>
            <a:lvl5pPr marL="1534714" indent="0">
              <a:buNone/>
              <a:defRPr sz="1700"/>
            </a:lvl5pPr>
            <a:lvl6pPr marL="1918395" indent="0">
              <a:buNone/>
              <a:defRPr sz="1700"/>
            </a:lvl6pPr>
            <a:lvl7pPr marL="2302075" indent="0">
              <a:buNone/>
              <a:defRPr sz="1700"/>
            </a:lvl7pPr>
            <a:lvl8pPr marL="2685754" indent="0">
              <a:buNone/>
              <a:defRPr sz="1700"/>
            </a:lvl8pPr>
            <a:lvl9pPr marL="3069429" indent="0">
              <a:buNone/>
              <a:defRPr sz="17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200"/>
            </a:lvl1pPr>
            <a:lvl2pPr marL="383678" indent="0">
              <a:buNone/>
              <a:defRPr sz="1000"/>
            </a:lvl2pPr>
            <a:lvl3pPr marL="767359" indent="0">
              <a:buNone/>
              <a:defRPr sz="800"/>
            </a:lvl3pPr>
            <a:lvl4pPr marL="1151033" indent="0">
              <a:buNone/>
              <a:defRPr sz="800"/>
            </a:lvl4pPr>
            <a:lvl5pPr marL="1534714" indent="0">
              <a:buNone/>
              <a:defRPr sz="800"/>
            </a:lvl5pPr>
            <a:lvl6pPr marL="1918395" indent="0">
              <a:buNone/>
              <a:defRPr sz="800"/>
            </a:lvl6pPr>
            <a:lvl7pPr marL="2302075" indent="0">
              <a:buNone/>
              <a:defRPr sz="800"/>
            </a:lvl7pPr>
            <a:lvl8pPr marL="2685754" indent="0">
              <a:buNone/>
              <a:defRPr sz="800"/>
            </a:lvl8pPr>
            <a:lvl9pPr marL="3069429" indent="0">
              <a:buNone/>
              <a:defRPr sz="800"/>
            </a:lvl9pPr>
          </a:lstStyle>
          <a:p>
            <a:pPr lvl="0"/>
            <a:r>
              <a:rPr lang="en-US" smtClean="0"/>
              <a:t>Click to edit Master text styles</a:t>
            </a:r>
          </a:p>
        </p:txBody>
      </p:sp>
    </p:spTree>
    <p:extLst>
      <p:ext uri="{BB962C8B-B14F-4D97-AF65-F5344CB8AC3E}">
        <p14:creationId xmlns:p14="http://schemas.microsoft.com/office/powerpoint/2010/main" val="1217613808"/>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786859"/>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4" y="158754"/>
            <a:ext cx="2058988" cy="5573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4" y="158754"/>
            <a:ext cx="6026150" cy="5573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05989882"/>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3886200"/>
            <a:ext cx="6400800" cy="1752600"/>
          </a:xfrm>
        </p:spPr>
        <p:txBody>
          <a:bodyPr/>
          <a:lstStyle>
            <a:lvl1pPr marL="0" indent="0" algn="ctr">
              <a:buNone/>
              <a:defRPr/>
            </a:lvl1pPr>
            <a:lvl2pPr marL="383659" indent="0" algn="ctr">
              <a:buNone/>
              <a:defRPr/>
            </a:lvl2pPr>
            <a:lvl3pPr marL="767320" indent="0" algn="ctr">
              <a:buNone/>
              <a:defRPr/>
            </a:lvl3pPr>
            <a:lvl4pPr marL="1150976" indent="0" algn="ctr">
              <a:buNone/>
              <a:defRPr/>
            </a:lvl4pPr>
            <a:lvl5pPr marL="1534637" indent="0" algn="ctr">
              <a:buNone/>
              <a:defRPr/>
            </a:lvl5pPr>
            <a:lvl6pPr marL="1918299" indent="0" algn="ctr">
              <a:buNone/>
              <a:defRPr/>
            </a:lvl6pPr>
            <a:lvl7pPr marL="2301960" indent="0" algn="ctr">
              <a:buNone/>
              <a:defRPr/>
            </a:lvl7pPr>
            <a:lvl8pPr marL="2685620" indent="0" algn="ctr">
              <a:buNone/>
              <a:defRPr/>
            </a:lvl8pPr>
            <a:lvl9pPr marL="3069275"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19251159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2514604"/>
            <a:ext cx="6477001" cy="1362075"/>
          </a:xfrm>
          <a:prstGeom prst="rect">
            <a:avLst/>
          </a:prstGeom>
        </p:spPr>
        <p:txBody>
          <a:bodyPr anchor="ctr" anchorCtr="0"/>
          <a:lstStyle>
            <a:lvl1pPr algn="l">
              <a:lnSpc>
                <a:spcPct val="100000"/>
              </a:lnSpc>
              <a:defRPr sz="3400" b="0" i="0" cap="none">
                <a:solidFill>
                  <a:srgbClr val="FFFFFF"/>
                </a:solidFill>
                <a:latin typeface="+mn-lt"/>
                <a:cs typeface="Neo Sans Intel"/>
              </a:defRPr>
            </a:lvl1pPr>
          </a:lstStyle>
          <a:p>
            <a:r>
              <a:rPr lang="en-US" dirty="0" smtClean="0"/>
              <a:t>Thank You</a:t>
            </a:r>
            <a:endParaRPr lang="en-US" dirty="0"/>
          </a:p>
        </p:txBody>
      </p:sp>
      <p:pic>
        <p:nvPicPr>
          <p:cNvPr id="5" name="Picture 4" descr="Intel_logo_white.png"/>
          <p:cNvPicPr>
            <a:picLocks noChangeAspect="1"/>
          </p:cNvPicPr>
          <p:nvPr/>
        </p:nvPicPr>
        <p:blipFill>
          <a:blip r:embed="rId2" cstate="print"/>
          <a:stretch>
            <a:fillRect/>
          </a:stretch>
        </p:blipFill>
        <p:spPr>
          <a:xfrm>
            <a:off x="7970665" y="301375"/>
            <a:ext cx="869284" cy="573176"/>
          </a:xfrm>
          <a:prstGeom prst="rect">
            <a:avLst/>
          </a:prstGeom>
        </p:spPr>
      </p:pic>
      <p:pic>
        <p:nvPicPr>
          <p:cNvPr id="6" name="Picture 5" descr="Picture2.png"/>
          <p:cNvPicPr>
            <a:picLocks noChangeAspect="1"/>
          </p:cNvPicPr>
          <p:nvPr/>
        </p:nvPicPr>
        <p:blipFill>
          <a:blip r:embed="rId3" cstate="print"/>
          <a:stretch>
            <a:fillRect/>
          </a:stretch>
        </p:blipFill>
        <p:spPr>
          <a:xfrm>
            <a:off x="-304798" y="6102497"/>
            <a:ext cx="2062465" cy="831707"/>
          </a:xfrm>
          <a:prstGeom prst="rect">
            <a:avLst/>
          </a:prstGeom>
        </p:spPr>
      </p:pic>
    </p:spTree>
    <p:extLst>
      <p:ext uri="{BB962C8B-B14F-4D97-AF65-F5344CB8AC3E}">
        <p14:creationId xmlns:p14="http://schemas.microsoft.com/office/powerpoint/2010/main" val="2524445299"/>
      </p:ext>
    </p:extLst>
  </p:cSld>
  <p:clrMapOvr>
    <a:masterClrMapping/>
  </p:clrMapOvr>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21593626"/>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4406904"/>
            <a:ext cx="7772400" cy="1362075"/>
          </a:xfrm>
        </p:spPr>
        <p:txBody>
          <a:bodyPr/>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906717"/>
            <a:ext cx="7772400" cy="1500187"/>
          </a:xfrm>
        </p:spPr>
        <p:txBody>
          <a:bodyPr anchor="b"/>
          <a:lstStyle>
            <a:lvl1pPr marL="0" indent="0">
              <a:buNone/>
              <a:defRPr sz="1700"/>
            </a:lvl1pPr>
            <a:lvl2pPr marL="383659" indent="0">
              <a:buNone/>
              <a:defRPr sz="1500"/>
            </a:lvl2pPr>
            <a:lvl3pPr marL="767320" indent="0">
              <a:buNone/>
              <a:defRPr sz="1300"/>
            </a:lvl3pPr>
            <a:lvl4pPr marL="1150976" indent="0">
              <a:buNone/>
              <a:defRPr sz="1200"/>
            </a:lvl4pPr>
            <a:lvl5pPr marL="1534637" indent="0">
              <a:buNone/>
              <a:defRPr sz="1200"/>
            </a:lvl5pPr>
            <a:lvl6pPr marL="1918299" indent="0">
              <a:buNone/>
              <a:defRPr sz="1200"/>
            </a:lvl6pPr>
            <a:lvl7pPr marL="2301960" indent="0">
              <a:buNone/>
              <a:defRPr sz="1200"/>
            </a:lvl7pPr>
            <a:lvl8pPr marL="2685620" indent="0">
              <a:buNone/>
              <a:defRPr sz="1200"/>
            </a:lvl8pPr>
            <a:lvl9pPr marL="3069275" indent="0">
              <a:buNone/>
              <a:defRPr sz="1200"/>
            </a:lvl9pPr>
          </a:lstStyle>
          <a:p>
            <a:pPr lvl="0"/>
            <a:r>
              <a:rPr lang="en-US" smtClean="0"/>
              <a:t>Click to edit Master text styles</a:t>
            </a:r>
          </a:p>
        </p:txBody>
      </p:sp>
    </p:spTree>
    <p:extLst>
      <p:ext uri="{BB962C8B-B14F-4D97-AF65-F5344CB8AC3E}">
        <p14:creationId xmlns:p14="http://schemas.microsoft.com/office/powerpoint/2010/main" val="2532628448"/>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5" y="1201743"/>
            <a:ext cx="4041776" cy="4840287"/>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90" y="1201743"/>
            <a:ext cx="4043362" cy="4840287"/>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3082024"/>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000" b="1"/>
            </a:lvl1pPr>
            <a:lvl2pPr marL="383659" indent="0">
              <a:buNone/>
              <a:defRPr sz="1700" b="1"/>
            </a:lvl2pPr>
            <a:lvl3pPr marL="767320" indent="0">
              <a:buNone/>
              <a:defRPr sz="1500" b="1"/>
            </a:lvl3pPr>
            <a:lvl4pPr marL="1150976" indent="0">
              <a:buNone/>
              <a:defRPr sz="1300" b="1"/>
            </a:lvl4pPr>
            <a:lvl5pPr marL="1534637" indent="0">
              <a:buNone/>
              <a:defRPr sz="1300" b="1"/>
            </a:lvl5pPr>
            <a:lvl6pPr marL="1918299" indent="0">
              <a:buNone/>
              <a:defRPr sz="1300" b="1"/>
            </a:lvl6pPr>
            <a:lvl7pPr marL="2301960" indent="0">
              <a:buNone/>
              <a:defRPr sz="1300" b="1"/>
            </a:lvl7pPr>
            <a:lvl8pPr marL="2685620" indent="0">
              <a:buNone/>
              <a:defRPr sz="1300" b="1"/>
            </a:lvl8pPr>
            <a:lvl9pPr marL="3069275"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2" y="2174877"/>
            <a:ext cx="4040188"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6" cy="639762"/>
          </a:xfrm>
        </p:spPr>
        <p:txBody>
          <a:bodyPr anchor="b"/>
          <a:lstStyle>
            <a:lvl1pPr marL="0" indent="0">
              <a:buNone/>
              <a:defRPr sz="2000" b="1"/>
            </a:lvl1pPr>
            <a:lvl2pPr marL="383659" indent="0">
              <a:buNone/>
              <a:defRPr sz="1700" b="1"/>
            </a:lvl2pPr>
            <a:lvl3pPr marL="767320" indent="0">
              <a:buNone/>
              <a:defRPr sz="1500" b="1"/>
            </a:lvl3pPr>
            <a:lvl4pPr marL="1150976" indent="0">
              <a:buNone/>
              <a:defRPr sz="1300" b="1"/>
            </a:lvl4pPr>
            <a:lvl5pPr marL="1534637" indent="0">
              <a:buNone/>
              <a:defRPr sz="1300" b="1"/>
            </a:lvl5pPr>
            <a:lvl6pPr marL="1918299" indent="0">
              <a:buNone/>
              <a:defRPr sz="1300" b="1"/>
            </a:lvl6pPr>
            <a:lvl7pPr marL="2301960" indent="0">
              <a:buNone/>
              <a:defRPr sz="1300" b="1"/>
            </a:lvl7pPr>
            <a:lvl8pPr marL="2685620" indent="0">
              <a:buNone/>
              <a:defRPr sz="1300" b="1"/>
            </a:lvl8pPr>
            <a:lvl9pPr marL="3069275"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6" y="2174877"/>
            <a:ext cx="4041776"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7061689"/>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02167638"/>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6143774"/>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0" y="273050"/>
            <a:ext cx="3008313" cy="1162050"/>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052" y="273064"/>
            <a:ext cx="5111749"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0" y="1435103"/>
            <a:ext cx="3008313" cy="4691063"/>
          </a:xfrm>
        </p:spPr>
        <p:txBody>
          <a:bodyPr/>
          <a:lstStyle>
            <a:lvl1pPr marL="0" indent="0">
              <a:buNone/>
              <a:defRPr sz="1200"/>
            </a:lvl1pPr>
            <a:lvl2pPr marL="383659" indent="0">
              <a:buNone/>
              <a:defRPr sz="1000"/>
            </a:lvl2pPr>
            <a:lvl3pPr marL="767320" indent="0">
              <a:buNone/>
              <a:defRPr sz="800"/>
            </a:lvl3pPr>
            <a:lvl4pPr marL="1150976" indent="0">
              <a:buNone/>
              <a:defRPr sz="800"/>
            </a:lvl4pPr>
            <a:lvl5pPr marL="1534637" indent="0">
              <a:buNone/>
              <a:defRPr sz="800"/>
            </a:lvl5pPr>
            <a:lvl6pPr marL="1918299" indent="0">
              <a:buNone/>
              <a:defRPr sz="800"/>
            </a:lvl6pPr>
            <a:lvl7pPr marL="2301960" indent="0">
              <a:buNone/>
              <a:defRPr sz="800"/>
            </a:lvl7pPr>
            <a:lvl8pPr marL="2685620" indent="0">
              <a:buNone/>
              <a:defRPr sz="800"/>
            </a:lvl8pPr>
            <a:lvl9pPr marL="3069275" indent="0">
              <a:buNone/>
              <a:defRPr sz="800"/>
            </a:lvl9pPr>
          </a:lstStyle>
          <a:p>
            <a:pPr lvl="0"/>
            <a:r>
              <a:rPr lang="en-US" smtClean="0"/>
              <a:t>Click to edit Master text styles</a:t>
            </a:r>
          </a:p>
        </p:txBody>
      </p:sp>
    </p:spTree>
    <p:extLst>
      <p:ext uri="{BB962C8B-B14F-4D97-AF65-F5344CB8AC3E}">
        <p14:creationId xmlns:p14="http://schemas.microsoft.com/office/powerpoint/2010/main" val="2499772918"/>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2700"/>
            </a:lvl1pPr>
            <a:lvl2pPr marL="383659" indent="0">
              <a:buNone/>
              <a:defRPr sz="2400"/>
            </a:lvl2pPr>
            <a:lvl3pPr marL="767320" indent="0">
              <a:buNone/>
              <a:defRPr sz="2000"/>
            </a:lvl3pPr>
            <a:lvl4pPr marL="1150976" indent="0">
              <a:buNone/>
              <a:defRPr sz="1700"/>
            </a:lvl4pPr>
            <a:lvl5pPr marL="1534637" indent="0">
              <a:buNone/>
              <a:defRPr sz="1700"/>
            </a:lvl5pPr>
            <a:lvl6pPr marL="1918299" indent="0">
              <a:buNone/>
              <a:defRPr sz="1700"/>
            </a:lvl6pPr>
            <a:lvl7pPr marL="2301960" indent="0">
              <a:buNone/>
              <a:defRPr sz="1700"/>
            </a:lvl7pPr>
            <a:lvl8pPr marL="2685620" indent="0">
              <a:buNone/>
              <a:defRPr sz="1700"/>
            </a:lvl8pPr>
            <a:lvl9pPr marL="3069275" indent="0">
              <a:buNone/>
              <a:defRPr sz="17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200"/>
            </a:lvl1pPr>
            <a:lvl2pPr marL="383659" indent="0">
              <a:buNone/>
              <a:defRPr sz="1000"/>
            </a:lvl2pPr>
            <a:lvl3pPr marL="767320" indent="0">
              <a:buNone/>
              <a:defRPr sz="800"/>
            </a:lvl3pPr>
            <a:lvl4pPr marL="1150976" indent="0">
              <a:buNone/>
              <a:defRPr sz="800"/>
            </a:lvl4pPr>
            <a:lvl5pPr marL="1534637" indent="0">
              <a:buNone/>
              <a:defRPr sz="800"/>
            </a:lvl5pPr>
            <a:lvl6pPr marL="1918299" indent="0">
              <a:buNone/>
              <a:defRPr sz="800"/>
            </a:lvl6pPr>
            <a:lvl7pPr marL="2301960" indent="0">
              <a:buNone/>
              <a:defRPr sz="800"/>
            </a:lvl7pPr>
            <a:lvl8pPr marL="2685620" indent="0">
              <a:buNone/>
              <a:defRPr sz="800"/>
            </a:lvl8pPr>
            <a:lvl9pPr marL="3069275" indent="0">
              <a:buNone/>
              <a:defRPr sz="800"/>
            </a:lvl9pPr>
          </a:lstStyle>
          <a:p>
            <a:pPr lvl="0"/>
            <a:r>
              <a:rPr lang="en-US" smtClean="0"/>
              <a:t>Click to edit Master text styles</a:t>
            </a:r>
          </a:p>
        </p:txBody>
      </p:sp>
    </p:spTree>
    <p:extLst>
      <p:ext uri="{BB962C8B-B14F-4D97-AF65-F5344CB8AC3E}">
        <p14:creationId xmlns:p14="http://schemas.microsoft.com/office/powerpoint/2010/main" val="3199587633"/>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0150560"/>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4" y="158753"/>
            <a:ext cx="2058988"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4" y="158753"/>
            <a:ext cx="602615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6639166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Final Slide with White Logo">
    <p:bg>
      <p:bgPr>
        <a:gradFill flip="none" rotWithShape="1">
          <a:gsLst>
            <a:gs pos="5000">
              <a:schemeClr val="accent2"/>
            </a:gs>
            <a:gs pos="95000">
              <a:schemeClr val="accent1"/>
            </a:gs>
          </a:gsLst>
          <a:lin ang="16200000" scaled="0"/>
          <a:tileRect/>
        </a:gradFill>
        <a:effectLst/>
      </p:bgPr>
    </p:bg>
    <p:spTree>
      <p:nvGrpSpPr>
        <p:cNvPr id="1" name=""/>
        <p:cNvGrpSpPr/>
        <p:nvPr/>
      </p:nvGrpSpPr>
      <p:grpSpPr>
        <a:xfrm>
          <a:off x="0" y="0"/>
          <a:ext cx="0" cy="0"/>
          <a:chOff x="0" y="0"/>
          <a:chExt cx="0" cy="0"/>
        </a:xfrm>
      </p:grpSpPr>
      <p:pic>
        <p:nvPicPr>
          <p:cNvPr id="4" name="Picture 3" descr="intel_wht_rgb_30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2677" y="2473417"/>
            <a:ext cx="2898648" cy="1911175"/>
          </a:xfrm>
          <a:prstGeom prst="rect">
            <a:avLst/>
          </a:prstGeom>
        </p:spPr>
      </p:pic>
    </p:spTree>
    <p:extLst>
      <p:ext uri="{BB962C8B-B14F-4D97-AF65-F5344CB8AC3E}">
        <p14:creationId xmlns:p14="http://schemas.microsoft.com/office/powerpoint/2010/main" val="1297244183"/>
      </p:ext>
    </p:extLst>
  </p:cSld>
  <p:clrMapOvr>
    <a:masterClrMapping/>
  </p:clrMapOvr>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3886200"/>
            <a:ext cx="6400800" cy="1752600"/>
          </a:xfrm>
        </p:spPr>
        <p:txBody>
          <a:bodyPr/>
          <a:lstStyle>
            <a:lvl1pPr marL="0" indent="0" algn="ctr">
              <a:buNone/>
              <a:defRPr/>
            </a:lvl1pPr>
            <a:lvl2pPr marL="383640" indent="0" algn="ctr">
              <a:buNone/>
              <a:defRPr/>
            </a:lvl2pPr>
            <a:lvl3pPr marL="767282" indent="0" algn="ctr">
              <a:buNone/>
              <a:defRPr/>
            </a:lvl3pPr>
            <a:lvl4pPr marL="1150918" indent="0" algn="ctr">
              <a:buNone/>
              <a:defRPr/>
            </a:lvl4pPr>
            <a:lvl5pPr marL="1534560" indent="0" algn="ctr">
              <a:buNone/>
              <a:defRPr/>
            </a:lvl5pPr>
            <a:lvl6pPr marL="1918203" indent="0" algn="ctr">
              <a:buNone/>
              <a:defRPr/>
            </a:lvl6pPr>
            <a:lvl7pPr marL="2301845" indent="0" algn="ctr">
              <a:buNone/>
              <a:defRPr/>
            </a:lvl7pPr>
            <a:lvl8pPr marL="2685486" indent="0" algn="ctr">
              <a:buNone/>
              <a:defRPr/>
            </a:lvl8pPr>
            <a:lvl9pPr marL="3069121"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50705387"/>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347148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7" y="4406904"/>
            <a:ext cx="7772400" cy="1362075"/>
          </a:xfrm>
        </p:spPr>
        <p:txBody>
          <a:bodyPr anchor="t"/>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722317" y="2906717"/>
            <a:ext cx="7772400" cy="1500187"/>
          </a:xfrm>
        </p:spPr>
        <p:txBody>
          <a:bodyPr anchor="b"/>
          <a:lstStyle>
            <a:lvl1pPr marL="0" indent="0">
              <a:buNone/>
              <a:defRPr sz="1700"/>
            </a:lvl1pPr>
            <a:lvl2pPr marL="383640" indent="0">
              <a:buNone/>
              <a:defRPr sz="1500"/>
            </a:lvl2pPr>
            <a:lvl3pPr marL="767282" indent="0">
              <a:buNone/>
              <a:defRPr sz="1300"/>
            </a:lvl3pPr>
            <a:lvl4pPr marL="1150918" indent="0">
              <a:buNone/>
              <a:defRPr sz="1200"/>
            </a:lvl4pPr>
            <a:lvl5pPr marL="1534560" indent="0">
              <a:buNone/>
              <a:defRPr sz="1200"/>
            </a:lvl5pPr>
            <a:lvl6pPr marL="1918203" indent="0">
              <a:buNone/>
              <a:defRPr sz="1200"/>
            </a:lvl6pPr>
            <a:lvl7pPr marL="2301845" indent="0">
              <a:buNone/>
              <a:defRPr sz="1200"/>
            </a:lvl7pPr>
            <a:lvl8pPr marL="2685486" indent="0">
              <a:buNone/>
              <a:defRPr sz="1200"/>
            </a:lvl8pPr>
            <a:lvl9pPr marL="3069121" indent="0">
              <a:buNone/>
              <a:defRPr sz="1200"/>
            </a:lvl9pPr>
          </a:lstStyle>
          <a:p>
            <a:pPr lvl="0"/>
            <a:r>
              <a:rPr lang="en-US" smtClean="0"/>
              <a:t>Click to edit Master text styles</a:t>
            </a:r>
          </a:p>
        </p:txBody>
      </p:sp>
    </p:spTree>
    <p:extLst>
      <p:ext uri="{BB962C8B-B14F-4D97-AF65-F5344CB8AC3E}">
        <p14:creationId xmlns:p14="http://schemas.microsoft.com/office/powerpoint/2010/main" val="1295661389"/>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6713" y="1371600"/>
            <a:ext cx="4127500" cy="4618038"/>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6" y="1371600"/>
            <a:ext cx="4127500" cy="4618038"/>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05515316"/>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000" b="1"/>
            </a:lvl1pPr>
            <a:lvl2pPr marL="383640" indent="0">
              <a:buNone/>
              <a:defRPr sz="1700" b="1"/>
            </a:lvl2pPr>
            <a:lvl3pPr marL="767282" indent="0">
              <a:buNone/>
              <a:defRPr sz="1500" b="1"/>
            </a:lvl3pPr>
            <a:lvl4pPr marL="1150918" indent="0">
              <a:buNone/>
              <a:defRPr sz="1300" b="1"/>
            </a:lvl4pPr>
            <a:lvl5pPr marL="1534560" indent="0">
              <a:buNone/>
              <a:defRPr sz="1300" b="1"/>
            </a:lvl5pPr>
            <a:lvl6pPr marL="1918203" indent="0">
              <a:buNone/>
              <a:defRPr sz="1300" b="1"/>
            </a:lvl6pPr>
            <a:lvl7pPr marL="2301845" indent="0">
              <a:buNone/>
              <a:defRPr sz="1300" b="1"/>
            </a:lvl7pPr>
            <a:lvl8pPr marL="2685486" indent="0">
              <a:buNone/>
              <a:defRPr sz="1300" b="1"/>
            </a:lvl8pPr>
            <a:lvl9pPr marL="3069121"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2" y="2174877"/>
            <a:ext cx="4040188"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6" cy="639762"/>
          </a:xfrm>
        </p:spPr>
        <p:txBody>
          <a:bodyPr anchor="b"/>
          <a:lstStyle>
            <a:lvl1pPr marL="0" indent="0">
              <a:buNone/>
              <a:defRPr sz="2000" b="1"/>
            </a:lvl1pPr>
            <a:lvl2pPr marL="383640" indent="0">
              <a:buNone/>
              <a:defRPr sz="1700" b="1"/>
            </a:lvl2pPr>
            <a:lvl3pPr marL="767282" indent="0">
              <a:buNone/>
              <a:defRPr sz="1500" b="1"/>
            </a:lvl3pPr>
            <a:lvl4pPr marL="1150918" indent="0">
              <a:buNone/>
              <a:defRPr sz="1300" b="1"/>
            </a:lvl4pPr>
            <a:lvl5pPr marL="1534560" indent="0">
              <a:buNone/>
              <a:defRPr sz="1300" b="1"/>
            </a:lvl5pPr>
            <a:lvl6pPr marL="1918203" indent="0">
              <a:buNone/>
              <a:defRPr sz="1300" b="1"/>
            </a:lvl6pPr>
            <a:lvl7pPr marL="2301845" indent="0">
              <a:buNone/>
              <a:defRPr sz="1300" b="1"/>
            </a:lvl7pPr>
            <a:lvl8pPr marL="2685486" indent="0">
              <a:buNone/>
              <a:defRPr sz="1300" b="1"/>
            </a:lvl8pPr>
            <a:lvl9pPr marL="3069121"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26" y="2174877"/>
            <a:ext cx="4041776" cy="3951288"/>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729234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6609759"/>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992867"/>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1" y="273050"/>
            <a:ext cx="3008313" cy="1162050"/>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052" y="273064"/>
            <a:ext cx="5111749"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1" y="1435103"/>
            <a:ext cx="3008313" cy="4691063"/>
          </a:xfrm>
        </p:spPr>
        <p:txBody>
          <a:bodyPr/>
          <a:lstStyle>
            <a:lvl1pPr marL="0" indent="0">
              <a:buNone/>
              <a:defRPr sz="1200"/>
            </a:lvl1pPr>
            <a:lvl2pPr marL="383640" indent="0">
              <a:buNone/>
              <a:defRPr sz="1000"/>
            </a:lvl2pPr>
            <a:lvl3pPr marL="767282" indent="0">
              <a:buNone/>
              <a:defRPr sz="800"/>
            </a:lvl3pPr>
            <a:lvl4pPr marL="1150918" indent="0">
              <a:buNone/>
              <a:defRPr sz="800"/>
            </a:lvl4pPr>
            <a:lvl5pPr marL="1534560" indent="0">
              <a:buNone/>
              <a:defRPr sz="800"/>
            </a:lvl5pPr>
            <a:lvl6pPr marL="1918203" indent="0">
              <a:buNone/>
              <a:defRPr sz="800"/>
            </a:lvl6pPr>
            <a:lvl7pPr marL="2301845" indent="0">
              <a:buNone/>
              <a:defRPr sz="800"/>
            </a:lvl7pPr>
            <a:lvl8pPr marL="2685486" indent="0">
              <a:buNone/>
              <a:defRPr sz="800"/>
            </a:lvl8pPr>
            <a:lvl9pPr marL="3069121" indent="0">
              <a:buNone/>
              <a:defRPr sz="800"/>
            </a:lvl9pPr>
          </a:lstStyle>
          <a:p>
            <a:pPr lvl="0"/>
            <a:r>
              <a:rPr lang="en-US" smtClean="0"/>
              <a:t>Click to edit Master text styles</a:t>
            </a:r>
          </a:p>
        </p:txBody>
      </p:sp>
    </p:spTree>
    <p:extLst>
      <p:ext uri="{BB962C8B-B14F-4D97-AF65-F5344CB8AC3E}">
        <p14:creationId xmlns:p14="http://schemas.microsoft.com/office/powerpoint/2010/main" val="2993592188"/>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2700"/>
            </a:lvl1pPr>
            <a:lvl2pPr marL="383640" indent="0">
              <a:buNone/>
              <a:defRPr sz="2400"/>
            </a:lvl2pPr>
            <a:lvl3pPr marL="767282" indent="0">
              <a:buNone/>
              <a:defRPr sz="2000"/>
            </a:lvl3pPr>
            <a:lvl4pPr marL="1150918" indent="0">
              <a:buNone/>
              <a:defRPr sz="1700"/>
            </a:lvl4pPr>
            <a:lvl5pPr marL="1534560" indent="0">
              <a:buNone/>
              <a:defRPr sz="1700"/>
            </a:lvl5pPr>
            <a:lvl6pPr marL="1918203" indent="0">
              <a:buNone/>
              <a:defRPr sz="1700"/>
            </a:lvl6pPr>
            <a:lvl7pPr marL="2301845" indent="0">
              <a:buNone/>
              <a:defRPr sz="1700"/>
            </a:lvl7pPr>
            <a:lvl8pPr marL="2685486" indent="0">
              <a:buNone/>
              <a:defRPr sz="1700"/>
            </a:lvl8pPr>
            <a:lvl9pPr marL="3069121" indent="0">
              <a:buNone/>
              <a:defRPr sz="17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200"/>
            </a:lvl1pPr>
            <a:lvl2pPr marL="383640" indent="0">
              <a:buNone/>
              <a:defRPr sz="1000"/>
            </a:lvl2pPr>
            <a:lvl3pPr marL="767282" indent="0">
              <a:buNone/>
              <a:defRPr sz="800"/>
            </a:lvl3pPr>
            <a:lvl4pPr marL="1150918" indent="0">
              <a:buNone/>
              <a:defRPr sz="800"/>
            </a:lvl4pPr>
            <a:lvl5pPr marL="1534560" indent="0">
              <a:buNone/>
              <a:defRPr sz="800"/>
            </a:lvl5pPr>
            <a:lvl6pPr marL="1918203" indent="0">
              <a:buNone/>
              <a:defRPr sz="800"/>
            </a:lvl6pPr>
            <a:lvl7pPr marL="2301845" indent="0">
              <a:buNone/>
              <a:defRPr sz="800"/>
            </a:lvl7pPr>
            <a:lvl8pPr marL="2685486" indent="0">
              <a:buNone/>
              <a:defRPr sz="800"/>
            </a:lvl8pPr>
            <a:lvl9pPr marL="3069121" indent="0">
              <a:buNone/>
              <a:defRPr sz="800"/>
            </a:lvl9pPr>
          </a:lstStyle>
          <a:p>
            <a:pPr lvl="0"/>
            <a:r>
              <a:rPr lang="en-US" smtClean="0"/>
              <a:t>Click to edit Master text styles</a:t>
            </a:r>
          </a:p>
        </p:txBody>
      </p:sp>
    </p:spTree>
    <p:extLst>
      <p:ext uri="{BB962C8B-B14F-4D97-AF65-F5344CB8AC3E}">
        <p14:creationId xmlns:p14="http://schemas.microsoft.com/office/powerpoint/2010/main" val="45510129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501341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image" Target="../media/image20.pn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image" Target="../media/image20.png"/><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image" Target="../media/image18.png"/><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heme" Target="../theme/theme12.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image" Target="../media/image20.png"/><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theme" Target="../theme/theme13.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image" Target="../media/image18.png"/><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theme" Target="../theme/theme14.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3.xml"/><Relationship Id="rId13" Type="http://schemas.openxmlformats.org/officeDocument/2006/relationships/image" Target="../media/image18.png"/><Relationship Id="rId3" Type="http://schemas.openxmlformats.org/officeDocument/2006/relationships/slideLayout" Target="../slideLayouts/slideLayout158.xml"/><Relationship Id="rId7" Type="http://schemas.openxmlformats.org/officeDocument/2006/relationships/slideLayout" Target="../slideLayouts/slideLayout162.xml"/><Relationship Id="rId12" Type="http://schemas.openxmlformats.org/officeDocument/2006/relationships/theme" Target="../theme/theme15.xml"/><Relationship Id="rId2" Type="http://schemas.openxmlformats.org/officeDocument/2006/relationships/slideLayout" Target="../slideLayouts/slideLayout157.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11" Type="http://schemas.openxmlformats.org/officeDocument/2006/relationships/slideLayout" Target="../slideLayouts/slideLayout166.xml"/><Relationship Id="rId5" Type="http://schemas.openxmlformats.org/officeDocument/2006/relationships/slideLayout" Target="../slideLayouts/slideLayout160.xml"/><Relationship Id="rId10" Type="http://schemas.openxmlformats.org/officeDocument/2006/relationships/slideLayout" Target="../slideLayouts/slideLayout165.xml"/><Relationship Id="rId4" Type="http://schemas.openxmlformats.org/officeDocument/2006/relationships/slideLayout" Target="../slideLayouts/slideLayout159.xml"/><Relationship Id="rId9" Type="http://schemas.openxmlformats.org/officeDocument/2006/relationships/slideLayout" Target="../slideLayouts/slideLayout164.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4.xml"/><Relationship Id="rId13" Type="http://schemas.openxmlformats.org/officeDocument/2006/relationships/image" Target="../media/image20.png"/><Relationship Id="rId3" Type="http://schemas.openxmlformats.org/officeDocument/2006/relationships/slideLayout" Target="../slideLayouts/slideLayout169.xml"/><Relationship Id="rId7" Type="http://schemas.openxmlformats.org/officeDocument/2006/relationships/slideLayout" Target="../slideLayouts/slideLayout173.xml"/><Relationship Id="rId12" Type="http://schemas.openxmlformats.org/officeDocument/2006/relationships/theme" Target="../theme/theme16.xml"/><Relationship Id="rId2" Type="http://schemas.openxmlformats.org/officeDocument/2006/relationships/slideLayout" Target="../slideLayouts/slideLayout168.xml"/><Relationship Id="rId1" Type="http://schemas.openxmlformats.org/officeDocument/2006/relationships/slideLayout" Target="../slideLayouts/slideLayout167.xml"/><Relationship Id="rId6" Type="http://schemas.openxmlformats.org/officeDocument/2006/relationships/slideLayout" Target="../slideLayouts/slideLayout172.xml"/><Relationship Id="rId11" Type="http://schemas.openxmlformats.org/officeDocument/2006/relationships/slideLayout" Target="../slideLayouts/slideLayout177.xml"/><Relationship Id="rId5" Type="http://schemas.openxmlformats.org/officeDocument/2006/relationships/slideLayout" Target="../slideLayouts/slideLayout171.xml"/><Relationship Id="rId10" Type="http://schemas.openxmlformats.org/officeDocument/2006/relationships/slideLayout" Target="../slideLayouts/slideLayout176.xml"/><Relationship Id="rId4" Type="http://schemas.openxmlformats.org/officeDocument/2006/relationships/slideLayout" Target="../slideLayouts/slideLayout170.xml"/><Relationship Id="rId9" Type="http://schemas.openxmlformats.org/officeDocument/2006/relationships/slideLayout" Target="../slideLayouts/slideLayout175.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5.xml"/><Relationship Id="rId13" Type="http://schemas.openxmlformats.org/officeDocument/2006/relationships/image" Target="../media/image16.png"/><Relationship Id="rId3" Type="http://schemas.openxmlformats.org/officeDocument/2006/relationships/slideLayout" Target="../slideLayouts/slideLayout180.xml"/><Relationship Id="rId7" Type="http://schemas.openxmlformats.org/officeDocument/2006/relationships/slideLayout" Target="../slideLayouts/slideLayout184.xml"/><Relationship Id="rId12" Type="http://schemas.openxmlformats.org/officeDocument/2006/relationships/theme" Target="../theme/theme17.xml"/><Relationship Id="rId2" Type="http://schemas.openxmlformats.org/officeDocument/2006/relationships/slideLayout" Target="../slideLayouts/slideLayout179.xml"/><Relationship Id="rId1" Type="http://schemas.openxmlformats.org/officeDocument/2006/relationships/slideLayout" Target="../slideLayouts/slideLayout178.xml"/><Relationship Id="rId6" Type="http://schemas.openxmlformats.org/officeDocument/2006/relationships/slideLayout" Target="../slideLayouts/slideLayout183.xml"/><Relationship Id="rId11" Type="http://schemas.openxmlformats.org/officeDocument/2006/relationships/slideLayout" Target="../slideLayouts/slideLayout188.xml"/><Relationship Id="rId5" Type="http://schemas.openxmlformats.org/officeDocument/2006/relationships/slideLayout" Target="../slideLayouts/slideLayout182.xml"/><Relationship Id="rId10" Type="http://schemas.openxmlformats.org/officeDocument/2006/relationships/slideLayout" Target="../slideLayouts/slideLayout187.xml"/><Relationship Id="rId4" Type="http://schemas.openxmlformats.org/officeDocument/2006/relationships/slideLayout" Target="../slideLayouts/slideLayout181.xml"/><Relationship Id="rId9" Type="http://schemas.openxmlformats.org/officeDocument/2006/relationships/slideLayout" Target="../slideLayouts/slideLayout186.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6.xml"/><Relationship Id="rId13" Type="http://schemas.openxmlformats.org/officeDocument/2006/relationships/image" Target="../media/image16.png"/><Relationship Id="rId3" Type="http://schemas.openxmlformats.org/officeDocument/2006/relationships/slideLayout" Target="../slideLayouts/slideLayout191.xml"/><Relationship Id="rId7" Type="http://schemas.openxmlformats.org/officeDocument/2006/relationships/slideLayout" Target="../slideLayouts/slideLayout195.xml"/><Relationship Id="rId12" Type="http://schemas.openxmlformats.org/officeDocument/2006/relationships/theme" Target="../theme/theme18.xml"/><Relationship Id="rId2" Type="http://schemas.openxmlformats.org/officeDocument/2006/relationships/slideLayout" Target="../slideLayouts/slideLayout190.xml"/><Relationship Id="rId1" Type="http://schemas.openxmlformats.org/officeDocument/2006/relationships/slideLayout" Target="../slideLayouts/slideLayout189.xml"/><Relationship Id="rId6" Type="http://schemas.openxmlformats.org/officeDocument/2006/relationships/slideLayout" Target="../slideLayouts/slideLayout194.xml"/><Relationship Id="rId11" Type="http://schemas.openxmlformats.org/officeDocument/2006/relationships/slideLayout" Target="../slideLayouts/slideLayout199.xml"/><Relationship Id="rId5" Type="http://schemas.openxmlformats.org/officeDocument/2006/relationships/slideLayout" Target="../slideLayouts/slideLayout193.xml"/><Relationship Id="rId10" Type="http://schemas.openxmlformats.org/officeDocument/2006/relationships/slideLayout" Target="../slideLayouts/slideLayout198.xml"/><Relationship Id="rId4" Type="http://schemas.openxmlformats.org/officeDocument/2006/relationships/slideLayout" Target="../slideLayouts/slideLayout192.xml"/><Relationship Id="rId9" Type="http://schemas.openxmlformats.org/officeDocument/2006/relationships/slideLayout" Target="../slideLayouts/slideLayout197.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7.xml"/><Relationship Id="rId13" Type="http://schemas.openxmlformats.org/officeDocument/2006/relationships/image" Target="../media/image16.png"/><Relationship Id="rId3" Type="http://schemas.openxmlformats.org/officeDocument/2006/relationships/slideLayout" Target="../slideLayouts/slideLayout202.xml"/><Relationship Id="rId7" Type="http://schemas.openxmlformats.org/officeDocument/2006/relationships/slideLayout" Target="../slideLayouts/slideLayout206.xml"/><Relationship Id="rId12" Type="http://schemas.openxmlformats.org/officeDocument/2006/relationships/theme" Target="../theme/theme19.xml"/><Relationship Id="rId2" Type="http://schemas.openxmlformats.org/officeDocument/2006/relationships/slideLayout" Target="../slideLayouts/slideLayout201.xml"/><Relationship Id="rId1" Type="http://schemas.openxmlformats.org/officeDocument/2006/relationships/slideLayout" Target="../slideLayouts/slideLayout200.xml"/><Relationship Id="rId6" Type="http://schemas.openxmlformats.org/officeDocument/2006/relationships/slideLayout" Target="../slideLayouts/slideLayout205.xml"/><Relationship Id="rId11" Type="http://schemas.openxmlformats.org/officeDocument/2006/relationships/slideLayout" Target="../slideLayouts/slideLayout210.xml"/><Relationship Id="rId5" Type="http://schemas.openxmlformats.org/officeDocument/2006/relationships/slideLayout" Target="../slideLayouts/slideLayout204.xml"/><Relationship Id="rId10" Type="http://schemas.openxmlformats.org/officeDocument/2006/relationships/slideLayout" Target="../slideLayouts/slideLayout209.xml"/><Relationship Id="rId4" Type="http://schemas.openxmlformats.org/officeDocument/2006/relationships/slideLayout" Target="../slideLayouts/slideLayout203.xml"/><Relationship Id="rId9" Type="http://schemas.openxmlformats.org/officeDocument/2006/relationships/slideLayout" Target="../slideLayouts/slideLayout208.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3.png"/><Relationship Id="rId4" Type="http://schemas.openxmlformats.org/officeDocument/2006/relationships/slideLayout" Target="../slideLayouts/slideLayout14.xml"/><Relationship Id="rId9" Type="http://schemas.openxmlformats.org/officeDocument/2006/relationships/image" Target="../media/image11.jpeg"/></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8.xml"/><Relationship Id="rId13" Type="http://schemas.openxmlformats.org/officeDocument/2006/relationships/image" Target="../media/image18.png"/><Relationship Id="rId3" Type="http://schemas.openxmlformats.org/officeDocument/2006/relationships/slideLayout" Target="../slideLayouts/slideLayout213.xml"/><Relationship Id="rId7" Type="http://schemas.openxmlformats.org/officeDocument/2006/relationships/slideLayout" Target="../slideLayouts/slideLayout217.xml"/><Relationship Id="rId12" Type="http://schemas.openxmlformats.org/officeDocument/2006/relationships/theme" Target="../theme/theme20.xml"/><Relationship Id="rId2" Type="http://schemas.openxmlformats.org/officeDocument/2006/relationships/slideLayout" Target="../slideLayouts/slideLayout212.xml"/><Relationship Id="rId1" Type="http://schemas.openxmlformats.org/officeDocument/2006/relationships/slideLayout" Target="../slideLayouts/slideLayout211.xml"/><Relationship Id="rId6" Type="http://schemas.openxmlformats.org/officeDocument/2006/relationships/slideLayout" Target="../slideLayouts/slideLayout216.xml"/><Relationship Id="rId11" Type="http://schemas.openxmlformats.org/officeDocument/2006/relationships/slideLayout" Target="../slideLayouts/slideLayout221.xml"/><Relationship Id="rId5" Type="http://schemas.openxmlformats.org/officeDocument/2006/relationships/slideLayout" Target="../slideLayouts/slideLayout215.xml"/><Relationship Id="rId10" Type="http://schemas.openxmlformats.org/officeDocument/2006/relationships/slideLayout" Target="../slideLayouts/slideLayout220.xml"/><Relationship Id="rId4" Type="http://schemas.openxmlformats.org/officeDocument/2006/relationships/slideLayout" Target="../slideLayouts/slideLayout214.xml"/><Relationship Id="rId9" Type="http://schemas.openxmlformats.org/officeDocument/2006/relationships/slideLayout" Target="../slideLayouts/slideLayout219.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9.xml"/><Relationship Id="rId3" Type="http://schemas.openxmlformats.org/officeDocument/2006/relationships/slideLayout" Target="../slideLayouts/slideLayout224.xml"/><Relationship Id="rId7" Type="http://schemas.openxmlformats.org/officeDocument/2006/relationships/slideLayout" Target="../slideLayouts/slideLayout228.xml"/><Relationship Id="rId2" Type="http://schemas.openxmlformats.org/officeDocument/2006/relationships/slideLayout" Target="../slideLayouts/slideLayout223.xml"/><Relationship Id="rId1" Type="http://schemas.openxmlformats.org/officeDocument/2006/relationships/slideLayout" Target="../slideLayouts/slideLayout222.xml"/><Relationship Id="rId6" Type="http://schemas.openxmlformats.org/officeDocument/2006/relationships/slideLayout" Target="../slideLayouts/slideLayout227.xml"/><Relationship Id="rId11" Type="http://schemas.openxmlformats.org/officeDocument/2006/relationships/image" Target="../media/image21.png"/><Relationship Id="rId5" Type="http://schemas.openxmlformats.org/officeDocument/2006/relationships/slideLayout" Target="../slideLayouts/slideLayout226.xml"/><Relationship Id="rId10" Type="http://schemas.openxmlformats.org/officeDocument/2006/relationships/theme" Target="../theme/theme21.xml"/><Relationship Id="rId4" Type="http://schemas.openxmlformats.org/officeDocument/2006/relationships/slideLayout" Target="../slideLayouts/slideLayout225.xml"/><Relationship Id="rId9" Type="http://schemas.openxmlformats.org/officeDocument/2006/relationships/slideLayout" Target="../slideLayouts/slideLayout230.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8.xml"/><Relationship Id="rId3" Type="http://schemas.openxmlformats.org/officeDocument/2006/relationships/slideLayout" Target="../slideLayouts/slideLayout233.xml"/><Relationship Id="rId7" Type="http://schemas.openxmlformats.org/officeDocument/2006/relationships/slideLayout" Target="../slideLayouts/slideLayout237.xml"/><Relationship Id="rId2" Type="http://schemas.openxmlformats.org/officeDocument/2006/relationships/slideLayout" Target="../slideLayouts/slideLayout232.xml"/><Relationship Id="rId1" Type="http://schemas.openxmlformats.org/officeDocument/2006/relationships/slideLayout" Target="../slideLayouts/slideLayout231.xml"/><Relationship Id="rId6" Type="http://schemas.openxmlformats.org/officeDocument/2006/relationships/slideLayout" Target="../slideLayouts/slideLayout236.xml"/><Relationship Id="rId11" Type="http://schemas.openxmlformats.org/officeDocument/2006/relationships/image" Target="../media/image21.png"/><Relationship Id="rId5" Type="http://schemas.openxmlformats.org/officeDocument/2006/relationships/slideLayout" Target="../slideLayouts/slideLayout235.xml"/><Relationship Id="rId10" Type="http://schemas.openxmlformats.org/officeDocument/2006/relationships/theme" Target="../theme/theme22.xml"/><Relationship Id="rId4" Type="http://schemas.openxmlformats.org/officeDocument/2006/relationships/slideLayout" Target="../slideLayouts/slideLayout234.xml"/><Relationship Id="rId9" Type="http://schemas.openxmlformats.org/officeDocument/2006/relationships/slideLayout" Target="../slideLayouts/slideLayout239.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47.xml"/><Relationship Id="rId3" Type="http://schemas.openxmlformats.org/officeDocument/2006/relationships/slideLayout" Target="../slideLayouts/slideLayout242.xml"/><Relationship Id="rId7" Type="http://schemas.openxmlformats.org/officeDocument/2006/relationships/slideLayout" Target="../slideLayouts/slideLayout246.xml"/><Relationship Id="rId12" Type="http://schemas.openxmlformats.org/officeDocument/2006/relationships/theme" Target="../theme/theme23.xml"/><Relationship Id="rId2" Type="http://schemas.openxmlformats.org/officeDocument/2006/relationships/slideLayout" Target="../slideLayouts/slideLayout241.xml"/><Relationship Id="rId1" Type="http://schemas.openxmlformats.org/officeDocument/2006/relationships/slideLayout" Target="../slideLayouts/slideLayout240.xml"/><Relationship Id="rId6" Type="http://schemas.openxmlformats.org/officeDocument/2006/relationships/slideLayout" Target="../slideLayouts/slideLayout245.xml"/><Relationship Id="rId11" Type="http://schemas.openxmlformats.org/officeDocument/2006/relationships/slideLayout" Target="../slideLayouts/slideLayout250.xml"/><Relationship Id="rId5" Type="http://schemas.openxmlformats.org/officeDocument/2006/relationships/slideLayout" Target="../slideLayouts/slideLayout244.xml"/><Relationship Id="rId10" Type="http://schemas.openxmlformats.org/officeDocument/2006/relationships/slideLayout" Target="../slideLayouts/slideLayout249.xml"/><Relationship Id="rId4" Type="http://schemas.openxmlformats.org/officeDocument/2006/relationships/slideLayout" Target="../slideLayouts/slideLayout243.xml"/><Relationship Id="rId9" Type="http://schemas.openxmlformats.org/officeDocument/2006/relationships/slideLayout" Target="../slideLayouts/slideLayout24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12.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4.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14.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image" Target="../media/image16.png"/><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6" Type="http://schemas.openxmlformats.org/officeDocument/2006/relationships/image" Target="../media/image18.png"/><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6.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18.pn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18.pn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20.pn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descr="intel_rgb_3000.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362010" y="6550986"/>
            <a:ext cx="465650" cy="307019"/>
          </a:xfrm>
          <a:prstGeom prst="rect">
            <a:avLst/>
          </a:prstGeom>
        </p:spPr>
      </p:pic>
      <p:sp>
        <p:nvSpPr>
          <p:cNvPr id="10" name="Slide Number Placeholder 9"/>
          <p:cNvSpPr>
            <a:spLocks noGrp="1"/>
          </p:cNvSpPr>
          <p:nvPr>
            <p:ph type="sldNum" sz="quarter" idx="4"/>
          </p:nvPr>
        </p:nvSpPr>
        <p:spPr>
          <a:xfrm>
            <a:off x="8683347" y="6638546"/>
            <a:ext cx="460656" cy="219456"/>
          </a:xfrm>
          <a:prstGeom prst="rect">
            <a:avLst/>
          </a:prstGeom>
        </p:spPr>
        <p:txBody>
          <a:bodyPr vert="horz" lIns="64008" tIns="32004" rIns="64008" bIns="32004" rtlCol="0" anchor="ctr"/>
          <a:lstStyle>
            <a:lvl1pPr marL="0" algn="r" defTabSz="768115" rtl="0" eaLnBrk="1" latinLnBrk="0" hangingPunct="1">
              <a:defRPr lang="en-US" sz="700" b="0" i="0" kern="1200" smtClean="0">
                <a:solidFill>
                  <a:schemeClr val="tx1"/>
                </a:solidFill>
                <a:latin typeface="+mn-lt"/>
                <a:ea typeface="Verdana" pitchFamily="34" charset="0"/>
                <a:cs typeface="Neo Sans Intel"/>
              </a:defRPr>
            </a:lvl1pPr>
          </a:lstStyle>
          <a:p>
            <a:fld id="{B31DE7AC-372B-498C-B756-FF924D61E54E}" type="slidenum">
              <a:rPr lang="en-US" smtClean="0"/>
              <a:t>‹#›</a:t>
            </a:fld>
            <a:endParaRPr lang="en-US"/>
          </a:p>
        </p:txBody>
      </p:sp>
      <p:sp>
        <p:nvSpPr>
          <p:cNvPr id="8" name="Text Box 5"/>
          <p:cNvSpPr txBox="1">
            <a:spLocks noChangeArrowheads="1"/>
          </p:cNvSpPr>
          <p:nvPr/>
        </p:nvSpPr>
        <p:spPr bwMode="auto">
          <a:xfrm>
            <a:off x="67595" y="6734894"/>
            <a:ext cx="2890838" cy="107722"/>
          </a:xfrm>
          <a:prstGeom prst="rect">
            <a:avLst/>
          </a:prstGeom>
          <a:noFill/>
          <a:ln w="50800" algn="ctr">
            <a:noFill/>
            <a:miter lim="800000"/>
            <a:headEnd type="none" w="sm" len="sm"/>
            <a:tailEnd type="none" w="sm" len="sm"/>
          </a:ln>
          <a:effectLst/>
        </p:spPr>
        <p:txBody>
          <a:bodyPr wrap="square" lIns="0" tIns="0" rIns="0" bIns="0">
            <a:spAutoFit/>
          </a:bodyPr>
          <a:lstStyle/>
          <a:p>
            <a:pPr eaLnBrk="0" hangingPunct="0">
              <a:spcBef>
                <a:spcPct val="50000"/>
              </a:spcBef>
              <a:defRPr/>
            </a:pPr>
            <a:r>
              <a:rPr lang="en-US" sz="700" b="0" i="0" dirty="0" smtClean="0">
                <a:solidFill>
                  <a:schemeClr val="tx1"/>
                </a:solidFill>
                <a:latin typeface="+mn-lt"/>
                <a:cs typeface="Neo Sans Intel"/>
              </a:rPr>
              <a:t>INTEL CONFIDENTIAL – FOR INTERNAL USE ONLY</a:t>
            </a:r>
            <a:endParaRPr lang="en-US" sz="700" b="0" i="0" dirty="0">
              <a:solidFill>
                <a:schemeClr val="tx1"/>
              </a:solidFill>
              <a:latin typeface="+mn-lt"/>
              <a:cs typeface="Neo Sans Intel"/>
            </a:endParaRPr>
          </a:p>
        </p:txBody>
      </p:sp>
      <p:sp>
        <p:nvSpPr>
          <p:cNvPr id="14" name="Title Placeholder 13"/>
          <p:cNvSpPr>
            <a:spLocks noGrp="1"/>
          </p:cNvSpPr>
          <p:nvPr>
            <p:ph type="title"/>
          </p:nvPr>
        </p:nvSpPr>
        <p:spPr>
          <a:xfrm>
            <a:off x="457201" y="257177"/>
            <a:ext cx="8229600" cy="657225"/>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15" name="Text Placeholder 14"/>
          <p:cNvSpPr>
            <a:spLocks noGrp="1"/>
          </p:cNvSpPr>
          <p:nvPr>
            <p:ph type="body" idx="1"/>
          </p:nvPr>
        </p:nvSpPr>
        <p:spPr>
          <a:xfrm>
            <a:off x="457201" y="914400"/>
            <a:ext cx="8229600" cy="4724400"/>
          </a:xfrm>
          <a:prstGeom prst="rect">
            <a:avLst/>
          </a:prstGeom>
        </p:spPr>
        <p:txBody>
          <a:bodyPr vert="horz" lIns="0" tIns="0" rIns="0" bIns="0" rtlCol="0">
            <a:normAutofit/>
          </a:bodyPr>
          <a:lstStyle/>
          <a:p>
            <a:pPr lvl="1"/>
            <a:endParaRPr lang="en-US" smtClean="0"/>
          </a:p>
          <a:p>
            <a:pPr lvl="1"/>
            <a:r>
              <a:rPr lang="en-US" dirty="0" smtClean="0"/>
              <a:t>Second level</a:t>
            </a:r>
          </a:p>
          <a:p>
            <a:pPr lvl="2"/>
            <a:r>
              <a:rPr lang="en-US" dirty="0" smtClean="0"/>
              <a:t>Third level</a:t>
            </a:r>
          </a:p>
          <a:p>
            <a:pPr lvl="3"/>
            <a:r>
              <a:rPr lang="en-US" dirty="0" smtClean="0"/>
              <a:t>Fourth level</a:t>
            </a:r>
          </a:p>
          <a:p>
            <a:pPr lvl="4"/>
            <a:endParaRPr lang="en-US" dirty="0"/>
          </a:p>
        </p:txBody>
      </p:sp>
      <p:sp>
        <p:nvSpPr>
          <p:cNvPr id="11" name="Date Placeholder 5"/>
          <p:cNvSpPr>
            <a:spLocks noGrp="1"/>
          </p:cNvSpPr>
          <p:nvPr>
            <p:ph type="dt" sz="half" idx="2"/>
          </p:nvPr>
        </p:nvSpPr>
        <p:spPr>
          <a:xfrm>
            <a:off x="3194026" y="6591563"/>
            <a:ext cx="1790700" cy="225425"/>
          </a:xfrm>
          <a:prstGeom prst="rect">
            <a:avLst/>
          </a:prstGeom>
        </p:spPr>
        <p:txBody>
          <a:bodyPr lIns="64008" tIns="32004" rIns="64008" bIns="32004"/>
          <a:lstStyle>
            <a:lvl1pPr algn="l">
              <a:defRPr sz="700">
                <a:solidFill>
                  <a:schemeClr val="tx1"/>
                </a:solidFill>
                <a:latin typeface="Verdana" pitchFamily="34" charset="0"/>
                <a:ea typeface="Verdana" pitchFamily="34" charset="0"/>
                <a:cs typeface="Verdana" pitchFamily="34" charset="0"/>
              </a:defRPr>
            </a:lvl1pPr>
          </a:lstStyle>
          <a:p>
            <a:fld id="{1E331DE0-A03C-4824-B354-8CFBBCD2CBFA}" type="datetimeFigureOut">
              <a:rPr lang="en-US" smtClean="0"/>
              <a:t>1/2/2017</a:t>
            </a:fld>
            <a:endParaRPr lang="en-US"/>
          </a:p>
        </p:txBody>
      </p:sp>
      <p:sp>
        <p:nvSpPr>
          <p:cNvPr id="12" name="TextBox 11"/>
          <p:cNvSpPr txBox="1"/>
          <p:nvPr/>
        </p:nvSpPr>
        <p:spPr>
          <a:xfrm>
            <a:off x="6161168" y="6560098"/>
            <a:ext cx="1965056" cy="203133"/>
          </a:xfrm>
          <a:prstGeom prst="rect">
            <a:avLst/>
          </a:prstGeom>
          <a:noFill/>
        </p:spPr>
        <p:txBody>
          <a:bodyPr wrap="square" lIns="64008" tIns="32004" rIns="64008" bIns="32004" rtlCol="0">
            <a:spAutoFit/>
          </a:bodyPr>
          <a:lstStyle/>
          <a:p>
            <a:pPr algn="r"/>
            <a:r>
              <a:rPr lang="en-US" sz="900" dirty="0" smtClean="0">
                <a:solidFill>
                  <a:schemeClr val="bg1"/>
                </a:solidFill>
                <a:latin typeface="Neo Sans Intel" pitchFamily="34" charset="0"/>
              </a:rPr>
              <a:t>Intel Information Technology</a:t>
            </a:r>
            <a:endParaRPr lang="en-US" sz="900" dirty="0">
              <a:solidFill>
                <a:schemeClr val="bg1"/>
              </a:solidFill>
              <a:latin typeface="Neo Sans Intel" pitchFamily="34" charset="0"/>
            </a:endParaRPr>
          </a:p>
        </p:txBody>
      </p:sp>
      <p:pic>
        <p:nvPicPr>
          <p:cNvPr id="16" name="Picture 15" descr="VPG template.png"/>
          <p:cNvPicPr>
            <a:picLocks noChangeAspect="1"/>
          </p:cNvPicPr>
          <p:nvPr/>
        </p:nvPicPr>
        <p:blipFill>
          <a:blip r:embed="rId13" cstate="print"/>
          <a:stretch>
            <a:fillRect/>
          </a:stretch>
        </p:blipFill>
        <p:spPr>
          <a:xfrm>
            <a:off x="-304799" y="6040120"/>
            <a:ext cx="1981200" cy="817880"/>
          </a:xfrm>
          <a:prstGeom prst="rect">
            <a:avLst/>
          </a:prstGeom>
        </p:spPr>
      </p:pic>
      <p:sp>
        <p:nvSpPr>
          <p:cNvPr id="17" name="Text Box 12"/>
          <p:cNvSpPr txBox="1">
            <a:spLocks noChangeArrowheads="1"/>
          </p:cNvSpPr>
          <p:nvPr/>
        </p:nvSpPr>
        <p:spPr bwMode="auto">
          <a:xfrm>
            <a:off x="7562851" y="-49213"/>
            <a:ext cx="1633762" cy="307768"/>
          </a:xfrm>
          <a:prstGeom prst="rect">
            <a:avLst/>
          </a:prstGeom>
          <a:noFill/>
          <a:ln w="9525">
            <a:noFill/>
            <a:miter lim="800000"/>
            <a:headEnd/>
            <a:tailEnd/>
          </a:ln>
          <a:effectLst/>
        </p:spPr>
        <p:txBody>
          <a:bodyPr wrap="none" lIns="91431" tIns="45716" rIns="91431" bIns="45716">
            <a:spAutoFit/>
          </a:bodyPr>
          <a:lstStyle/>
          <a:p>
            <a:pPr>
              <a:defRPr/>
            </a:pPr>
            <a:r>
              <a:rPr lang="en-US" sz="1400" b="1" i="1">
                <a:solidFill>
                  <a:srgbClr val="FFC000"/>
                </a:solidFill>
                <a:latin typeface="Arial" charset="0"/>
                <a:cs typeface="Arial" charset="0"/>
              </a:rPr>
              <a:t>Intel Confidential</a:t>
            </a:r>
          </a:p>
        </p:txBody>
      </p:sp>
      <p:pic>
        <p:nvPicPr>
          <p:cNvPr id="18" name="Picture 7" descr="Intel_white"/>
          <p:cNvPicPr>
            <a:picLocks noChangeAspect="1" noChangeArrowheads="1"/>
          </p:cNvPicPr>
          <p:nvPr/>
        </p:nvPicPr>
        <p:blipFill>
          <a:blip r:embed="rId14" cstate="print"/>
          <a:srcRect/>
          <a:stretch>
            <a:fillRect/>
          </a:stretch>
        </p:blipFill>
        <p:spPr bwMode="auto">
          <a:xfrm>
            <a:off x="0" y="6510073"/>
            <a:ext cx="388938" cy="347927"/>
          </a:xfrm>
          <a:prstGeom prst="rect">
            <a:avLst/>
          </a:prstGeom>
          <a:noFill/>
          <a:ln w="9525">
            <a:noFill/>
            <a:miter lim="800000"/>
            <a:headEnd/>
            <a:tailEnd/>
          </a:ln>
        </p:spPr>
      </p:pic>
    </p:spTree>
    <p:extLst>
      <p:ext uri="{BB962C8B-B14F-4D97-AF65-F5344CB8AC3E}">
        <p14:creationId xmlns:p14="http://schemas.microsoft.com/office/powerpoint/2010/main" val="14165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p:transition>
  <p:timing>
    <p:tnLst>
      <p:par>
        <p:cTn id="1" dur="indefinite" restart="never" nodeType="tmRoot"/>
      </p:par>
    </p:tnLst>
  </p:timing>
  <p:txStyles>
    <p:titleStyle>
      <a:lvl1pPr algn="l" defTabSz="768115" rtl="0" eaLnBrk="1" latinLnBrk="0" hangingPunct="1">
        <a:lnSpc>
          <a:spcPts val="2520"/>
        </a:lnSpc>
        <a:spcBef>
          <a:spcPct val="0"/>
        </a:spcBef>
        <a:buNone/>
        <a:defRPr lang="en-US" altLang="ja-JP" sz="2500" b="1" i="0" kern="1200" dirty="0" smtClean="0">
          <a:solidFill>
            <a:schemeClr val="accent1"/>
          </a:solidFill>
          <a:latin typeface="+mj-lt"/>
          <a:ea typeface="+mj-ea"/>
          <a:cs typeface="+mj-cs"/>
        </a:defRPr>
      </a:lvl1pPr>
    </p:titleStyle>
    <p:bodyStyle>
      <a:lvl1pPr marL="0" indent="0" algn="l" defTabSz="768115" rtl="0" eaLnBrk="1" latinLnBrk="0" hangingPunct="1">
        <a:spcBef>
          <a:spcPts val="1848"/>
        </a:spcBef>
        <a:buFont typeface="Arial" pitchFamily="34" charset="0"/>
        <a:buNone/>
        <a:defRPr lang="en-US" altLang="ja-JP" sz="2000" b="0" i="0" kern="1200" dirty="0" smtClean="0">
          <a:solidFill>
            <a:schemeClr val="tx1"/>
          </a:solidFill>
          <a:latin typeface="+mn-lt"/>
          <a:ea typeface="+mn-ea"/>
          <a:cs typeface="+mn-cs"/>
        </a:defRPr>
      </a:lvl1pPr>
      <a:lvl2pPr marL="192029" indent="-192029" algn="l" defTabSz="768115" rtl="0" eaLnBrk="1" latinLnBrk="0" hangingPunct="1">
        <a:spcBef>
          <a:spcPts val="756"/>
        </a:spcBef>
        <a:buFont typeface="Arial" pitchFamily="34" charset="0"/>
        <a:buChar char="•"/>
        <a:defRPr lang="en-US" altLang="ja-JP" sz="1800" b="0" i="0" kern="1200" dirty="0" smtClean="0">
          <a:solidFill>
            <a:schemeClr val="tx1"/>
          </a:solidFill>
          <a:latin typeface="+mn-lt"/>
          <a:ea typeface="+mn-ea"/>
          <a:cs typeface="+mn-cs"/>
        </a:defRPr>
      </a:lvl2pPr>
      <a:lvl3pPr marL="384058" indent="-192029" algn="l" defTabSz="768115" rtl="0" eaLnBrk="1" latinLnBrk="0" hangingPunct="1">
        <a:spcBef>
          <a:spcPts val="504"/>
        </a:spcBef>
        <a:buClr>
          <a:srgbClr val="00AEEF"/>
        </a:buClr>
        <a:buFont typeface="Verdana" pitchFamily="34" charset="0"/>
        <a:buChar char="▪"/>
        <a:defRPr lang="en-US" altLang="ja-JP" sz="1700" b="0" i="0" kern="1200" dirty="0" smtClean="0">
          <a:solidFill>
            <a:schemeClr val="tx1"/>
          </a:solidFill>
          <a:latin typeface="+mn-lt"/>
          <a:ea typeface="+mn-ea"/>
          <a:cs typeface="+mn-cs"/>
        </a:defRPr>
      </a:lvl3pPr>
      <a:lvl4pPr marL="528079" indent="-144022" algn="l" defTabSz="768115" rtl="0" eaLnBrk="1" latinLnBrk="0" hangingPunct="1">
        <a:spcBef>
          <a:spcPts val="252"/>
        </a:spcBef>
        <a:buClr>
          <a:srgbClr val="A6CE39"/>
        </a:buClr>
        <a:buFont typeface="Verdana" pitchFamily="34" charset="0"/>
        <a:buChar char="−"/>
        <a:defRPr lang="en-US" altLang="ja-JP" sz="1500" b="0" i="0" kern="1200" dirty="0" smtClean="0">
          <a:solidFill>
            <a:schemeClr val="tx1"/>
          </a:solidFill>
          <a:latin typeface="+mn-lt"/>
          <a:ea typeface="+mn-ea"/>
          <a:cs typeface="+mn-cs"/>
        </a:defRPr>
      </a:lvl4pPr>
      <a:lvl5pPr marL="528079" indent="0" algn="l" defTabSz="768115" rtl="0" eaLnBrk="1" latinLnBrk="0" hangingPunct="1">
        <a:spcBef>
          <a:spcPts val="84"/>
        </a:spcBef>
        <a:buClr>
          <a:schemeClr val="tx1"/>
        </a:buClr>
        <a:buFont typeface="Neo Sans Intel" pitchFamily="34" charset="0"/>
        <a:buNone/>
        <a:defRPr lang="en-US" altLang="ja-JP" sz="1500" b="0" i="0" kern="1200" dirty="0" smtClean="0">
          <a:solidFill>
            <a:schemeClr val="tx1"/>
          </a:solidFill>
          <a:latin typeface="+mn-lt"/>
          <a:ea typeface="+mn-ea"/>
          <a:cs typeface="+mn-cs"/>
        </a:defRPr>
      </a:lvl5pPr>
      <a:lvl6pPr marL="2112317" indent="-192029" algn="l" defTabSz="768115"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496374" indent="-192029" algn="l" defTabSz="768115"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880432" indent="-192029" algn="l" defTabSz="768115"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264490" indent="-192029" algn="l" defTabSz="768115"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en-US"/>
      </a:defPPr>
      <a:lvl1pPr marL="0" algn="l" defTabSz="768115" rtl="0" eaLnBrk="1" latinLnBrk="0" hangingPunct="1">
        <a:defRPr sz="1500" kern="1200">
          <a:solidFill>
            <a:schemeClr val="tx1"/>
          </a:solidFill>
          <a:latin typeface="+mn-lt"/>
          <a:ea typeface="+mn-ea"/>
          <a:cs typeface="+mn-cs"/>
        </a:defRPr>
      </a:lvl1pPr>
      <a:lvl2pPr marL="384058" algn="l" defTabSz="768115" rtl="0" eaLnBrk="1" latinLnBrk="0" hangingPunct="1">
        <a:defRPr sz="1500" kern="1200">
          <a:solidFill>
            <a:schemeClr val="tx1"/>
          </a:solidFill>
          <a:latin typeface="+mn-lt"/>
          <a:ea typeface="+mn-ea"/>
          <a:cs typeface="+mn-cs"/>
        </a:defRPr>
      </a:lvl2pPr>
      <a:lvl3pPr marL="768115" algn="l" defTabSz="768115" rtl="0" eaLnBrk="1" latinLnBrk="0" hangingPunct="1">
        <a:defRPr sz="1500" kern="1200">
          <a:solidFill>
            <a:schemeClr val="tx1"/>
          </a:solidFill>
          <a:latin typeface="+mn-lt"/>
          <a:ea typeface="+mn-ea"/>
          <a:cs typeface="+mn-cs"/>
        </a:defRPr>
      </a:lvl3pPr>
      <a:lvl4pPr marL="1152173" algn="l" defTabSz="768115" rtl="0" eaLnBrk="1" latinLnBrk="0" hangingPunct="1">
        <a:defRPr sz="1500" kern="1200">
          <a:solidFill>
            <a:schemeClr val="tx1"/>
          </a:solidFill>
          <a:latin typeface="+mn-lt"/>
          <a:ea typeface="+mn-ea"/>
          <a:cs typeface="+mn-cs"/>
        </a:defRPr>
      </a:lvl4pPr>
      <a:lvl5pPr marL="1536231" algn="l" defTabSz="768115" rtl="0" eaLnBrk="1" latinLnBrk="0" hangingPunct="1">
        <a:defRPr sz="1500" kern="1200">
          <a:solidFill>
            <a:schemeClr val="tx1"/>
          </a:solidFill>
          <a:latin typeface="+mn-lt"/>
          <a:ea typeface="+mn-ea"/>
          <a:cs typeface="+mn-cs"/>
        </a:defRPr>
      </a:lvl5pPr>
      <a:lvl6pPr marL="1920288" algn="l" defTabSz="768115" rtl="0" eaLnBrk="1" latinLnBrk="0" hangingPunct="1">
        <a:defRPr sz="1500" kern="1200">
          <a:solidFill>
            <a:schemeClr val="tx1"/>
          </a:solidFill>
          <a:latin typeface="+mn-lt"/>
          <a:ea typeface="+mn-ea"/>
          <a:cs typeface="+mn-cs"/>
        </a:defRPr>
      </a:lvl6pPr>
      <a:lvl7pPr marL="2304345" algn="l" defTabSz="768115" rtl="0" eaLnBrk="1" latinLnBrk="0" hangingPunct="1">
        <a:defRPr sz="1500" kern="1200">
          <a:solidFill>
            <a:schemeClr val="tx1"/>
          </a:solidFill>
          <a:latin typeface="+mn-lt"/>
          <a:ea typeface="+mn-ea"/>
          <a:cs typeface="+mn-cs"/>
        </a:defRPr>
      </a:lvl7pPr>
      <a:lvl8pPr marL="2688403" algn="l" defTabSz="768115" rtl="0" eaLnBrk="1" latinLnBrk="0" hangingPunct="1">
        <a:defRPr sz="1500" kern="1200">
          <a:solidFill>
            <a:schemeClr val="tx1"/>
          </a:solidFill>
          <a:latin typeface="+mn-lt"/>
          <a:ea typeface="+mn-ea"/>
          <a:cs typeface="+mn-cs"/>
        </a:defRPr>
      </a:lvl8pPr>
      <a:lvl9pPr marL="3072461" algn="l" defTabSz="768115" rtl="0" eaLnBrk="1" latinLnBrk="0" hangingPunct="1">
        <a:defRPr sz="15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hidden">
          <a:xfrm>
            <a:off x="1" y="6035683"/>
            <a:ext cx="9144000" cy="822325"/>
          </a:xfrm>
          <a:prstGeom prst="rect">
            <a:avLst/>
          </a:prstGeom>
          <a:solidFill>
            <a:schemeClr val="tx2"/>
          </a:solidFill>
          <a:ln w="9525">
            <a:noFill/>
            <a:miter lim="800000"/>
            <a:headEnd/>
            <a:tailEnd/>
          </a:ln>
          <a:effectLst/>
        </p:spPr>
        <p:txBody>
          <a:bodyPr wrap="none" lIns="76731" tIns="38363" rIns="76731" bIns="38363" anchor="ctr"/>
          <a:lstStyle/>
          <a:p>
            <a:pPr>
              <a:defRPr/>
            </a:pPr>
            <a:endParaRPr lang="en-US" sz="1500" dirty="0">
              <a:effectLst>
                <a:outerShdw blurRad="38100" dist="38100" dir="2700000" algn="tl">
                  <a:srgbClr val="000000">
                    <a:alpha val="43137"/>
                  </a:srgbClr>
                </a:outerShdw>
              </a:effectLst>
              <a:latin typeface="Verdana" pitchFamily="34" charset="0"/>
            </a:endParaRPr>
          </a:p>
        </p:txBody>
      </p:sp>
      <p:sp>
        <p:nvSpPr>
          <p:cNvPr id="6147" name="Rectangle 3"/>
          <p:cNvSpPr>
            <a:spLocks noGrp="1" noChangeArrowheads="1"/>
          </p:cNvSpPr>
          <p:nvPr>
            <p:ph type="body" idx="1"/>
          </p:nvPr>
        </p:nvSpPr>
        <p:spPr bwMode="auto">
          <a:xfrm>
            <a:off x="366714" y="1371600"/>
            <a:ext cx="8407400" cy="4618038"/>
          </a:xfrm>
          <a:prstGeom prst="rect">
            <a:avLst/>
          </a:prstGeom>
          <a:noFill/>
          <a:ln w="9525">
            <a:noFill/>
            <a:miter lim="800000"/>
            <a:headEnd/>
            <a:tailEnd/>
          </a:ln>
        </p:spPr>
        <p:txBody>
          <a:bodyPr vert="horz" wrap="square" lIns="63912" tIns="31956" rIns="63912" bIns="319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4"/>
          <p:cNvSpPr>
            <a:spLocks noGrp="1" noChangeArrowheads="1"/>
          </p:cNvSpPr>
          <p:nvPr>
            <p:ph type="title"/>
          </p:nvPr>
        </p:nvSpPr>
        <p:spPr bwMode="auto">
          <a:xfrm>
            <a:off x="365125" y="157166"/>
            <a:ext cx="8410576" cy="1143000"/>
          </a:xfrm>
          <a:prstGeom prst="rect">
            <a:avLst/>
          </a:prstGeom>
          <a:noFill/>
          <a:ln w="9525">
            <a:noFill/>
            <a:miter lim="800000"/>
            <a:headEnd/>
            <a:tailEnd/>
          </a:ln>
        </p:spPr>
        <p:txBody>
          <a:bodyPr vert="horz" wrap="square" lIns="64356" tIns="32178" rIns="64356" bIns="32178" numCol="1" anchor="ctr" anchorCtr="0" compatLnSpc="1">
            <a:prstTxWarp prst="textNoShape">
              <a:avLst/>
            </a:prstTxWarp>
          </a:bodyPr>
          <a:lstStyle/>
          <a:p>
            <a:pPr lvl="0"/>
            <a:r>
              <a:rPr lang="en-US" smtClean="0"/>
              <a:t>Slide Title</a:t>
            </a:r>
          </a:p>
        </p:txBody>
      </p:sp>
      <p:pic>
        <p:nvPicPr>
          <p:cNvPr id="6149" name="Picture 5" descr="intellogo"/>
          <p:cNvPicPr>
            <a:picLocks noChangeAspect="1" noChangeArrowheads="1"/>
          </p:cNvPicPr>
          <p:nvPr/>
        </p:nvPicPr>
        <p:blipFill>
          <a:blip r:embed="rId13" cstate="print"/>
          <a:srcRect/>
          <a:stretch>
            <a:fillRect/>
          </a:stretch>
        </p:blipFill>
        <p:spPr bwMode="black">
          <a:xfrm>
            <a:off x="7996242" y="6115051"/>
            <a:ext cx="989012" cy="711200"/>
          </a:xfrm>
          <a:prstGeom prst="rect">
            <a:avLst/>
          </a:prstGeom>
          <a:noFill/>
          <a:ln w="9525">
            <a:noFill/>
            <a:miter lim="800000"/>
            <a:headEnd/>
            <a:tailEnd/>
          </a:ln>
        </p:spPr>
      </p:pic>
      <p:sp>
        <p:nvSpPr>
          <p:cNvPr id="440326" name="Text Box 6"/>
          <p:cNvSpPr txBox="1">
            <a:spLocks noChangeArrowheads="1"/>
          </p:cNvSpPr>
          <p:nvPr/>
        </p:nvSpPr>
        <p:spPr bwMode="auto">
          <a:xfrm>
            <a:off x="3924302" y="6613532"/>
            <a:ext cx="1906588" cy="200586"/>
          </a:xfrm>
          <a:prstGeom prst="rect">
            <a:avLst/>
          </a:prstGeom>
          <a:noFill/>
          <a:ln w="50800" algn="ctr">
            <a:noFill/>
            <a:miter lim="800000"/>
            <a:headEnd/>
            <a:tailEnd/>
          </a:ln>
          <a:effectLst/>
        </p:spPr>
        <p:txBody>
          <a:bodyPr lIns="76731" tIns="38363" rIns="76731" bIns="38363">
            <a:spAutoFit/>
          </a:bodyPr>
          <a:lstStyle/>
          <a:p>
            <a:pPr algn="ctr" eaLnBrk="0" hangingPunct="0">
              <a:defRPr/>
            </a:pPr>
            <a:r>
              <a:rPr lang="en-GB" sz="800" dirty="0">
                <a:solidFill>
                  <a:schemeClr val="bg1"/>
                </a:solidFill>
                <a:latin typeface="Arial" charset="0"/>
                <a:cs typeface="Arial" charset="0"/>
              </a:rPr>
              <a:t>Intel Restricted Secret</a:t>
            </a:r>
            <a:endParaRPr lang="en-US" sz="800" dirty="0">
              <a:solidFill>
                <a:schemeClr val="bg1"/>
              </a:solidFill>
              <a:latin typeface="Arial" charset="0"/>
              <a:cs typeface="Arial" charset="0"/>
            </a:endParaRPr>
          </a:p>
        </p:txBody>
      </p:sp>
      <p:sp>
        <p:nvSpPr>
          <p:cNvPr id="440328" name="Rectangle 8"/>
          <p:cNvSpPr>
            <a:spLocks noChangeArrowheads="1"/>
          </p:cNvSpPr>
          <p:nvPr/>
        </p:nvSpPr>
        <p:spPr bwMode="auto">
          <a:xfrm>
            <a:off x="13" y="6273800"/>
            <a:ext cx="396874" cy="457200"/>
          </a:xfrm>
          <a:prstGeom prst="rect">
            <a:avLst/>
          </a:prstGeom>
          <a:noFill/>
          <a:ln w="9525">
            <a:noFill/>
            <a:miter lim="800000"/>
            <a:headEnd/>
            <a:tailEnd/>
          </a:ln>
          <a:effectLst/>
        </p:spPr>
        <p:txBody>
          <a:bodyPr lIns="76731" tIns="38363" rIns="76731" bIns="38363" anchor="b"/>
          <a:lstStyle/>
          <a:p>
            <a:pPr algn="r">
              <a:defRPr/>
            </a:pPr>
            <a:fld id="{200CDE41-FE60-4C14-82D3-37D3B55AA079}" type="slidenum">
              <a:rPr lang="he-IL" sz="800">
                <a:solidFill>
                  <a:schemeClr val="bg1"/>
                </a:solidFill>
                <a:latin typeface="Arial" charset="0"/>
                <a:cs typeface="Arial" charset="0"/>
              </a:rPr>
              <a:pPr algn="r">
                <a:defRPr/>
              </a:pPr>
              <a:t>‹#›</a:t>
            </a:fld>
            <a:endParaRPr lang="en-US" sz="800" dirty="0">
              <a:solidFill>
                <a:schemeClr val="bg1"/>
              </a:solidFill>
              <a:latin typeface="Arial" charset="0"/>
              <a:cs typeface="Arial" charset="0"/>
            </a:endParaRPr>
          </a:p>
        </p:txBody>
      </p:sp>
      <p:sp>
        <p:nvSpPr>
          <p:cNvPr id="69678" name="Rectangle 46"/>
          <p:cNvSpPr>
            <a:spLocks noChangeArrowheads="1"/>
          </p:cNvSpPr>
          <p:nvPr/>
        </p:nvSpPr>
        <p:spPr bwMode="auto">
          <a:xfrm>
            <a:off x="1425666" y="6483354"/>
            <a:ext cx="5786282" cy="151328"/>
          </a:xfrm>
          <a:prstGeom prst="rect">
            <a:avLst/>
          </a:prstGeom>
          <a:noFill/>
          <a:ln w="9525">
            <a:noFill/>
            <a:miter lim="800000"/>
            <a:headEnd/>
            <a:tailEnd/>
          </a:ln>
        </p:spPr>
        <p:txBody>
          <a:bodyPr wrap="none" lIns="76717" tIns="38356" rIns="76717" bIns="38356">
            <a:spAutoFit/>
          </a:bodyPr>
          <a:lstStyle/>
          <a:p>
            <a:pPr algn="ctr" eaLnBrk="0" hangingPunct="0">
              <a:lnSpc>
                <a:spcPct val="80000"/>
              </a:lnSpc>
              <a:defRPr/>
            </a:pPr>
            <a:r>
              <a:rPr lang="en-US" sz="600" b="1" i="1" dirty="0">
                <a:solidFill>
                  <a:srgbClr val="FFFFFF"/>
                </a:solidFill>
                <a:latin typeface="Verdana" pitchFamily="34" charset="0"/>
                <a:cs typeface="Arial" charset="0"/>
                <a:sym typeface="Wingdings" pitchFamily="2" charset="2"/>
              </a:rPr>
              <a:t>All products, dates, and figures specified are preliminary based on current expectations, and are subject to change without notice.</a:t>
            </a:r>
          </a:p>
        </p:txBody>
      </p:sp>
    </p:spTree>
    <p:extLst>
      <p:ext uri="{BB962C8B-B14F-4D97-AF65-F5344CB8AC3E}">
        <p14:creationId xmlns:p14="http://schemas.microsoft.com/office/powerpoint/2010/main" val="84432481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ransition>
    <p:fade/>
  </p:transition>
  <p:timing>
    <p:tnLst>
      <p:par>
        <p:cTn id="1" dur="indefinite" restart="never" nodeType="tmRoot"/>
      </p:par>
    </p:tnLst>
  </p:timing>
  <p:txStyles>
    <p:titleStyle>
      <a:lvl1pPr algn="ctr" rtl="0" eaLnBrk="1" fontAlgn="base" hangingPunct="1">
        <a:lnSpc>
          <a:spcPct val="90000"/>
        </a:lnSpc>
        <a:spcBef>
          <a:spcPct val="0"/>
        </a:spcBef>
        <a:spcAft>
          <a:spcPct val="0"/>
        </a:spcAft>
        <a:defRPr sz="2700" b="1">
          <a:solidFill>
            <a:schemeClr val="tx2"/>
          </a:solidFill>
          <a:latin typeface="+mj-lt"/>
          <a:ea typeface="+mj-ea"/>
          <a:cs typeface="+mj-cs"/>
        </a:defRPr>
      </a:lvl1pPr>
      <a:lvl2pPr algn="ctr" rtl="0" eaLnBrk="1" fontAlgn="base" hangingPunct="1">
        <a:lnSpc>
          <a:spcPct val="90000"/>
        </a:lnSpc>
        <a:spcBef>
          <a:spcPct val="0"/>
        </a:spcBef>
        <a:spcAft>
          <a:spcPct val="0"/>
        </a:spcAft>
        <a:defRPr sz="2700" b="1">
          <a:solidFill>
            <a:schemeClr val="tx2"/>
          </a:solidFill>
          <a:latin typeface="Verdana" pitchFamily="34" charset="0"/>
          <a:cs typeface="Arial" charset="0"/>
        </a:defRPr>
      </a:lvl2pPr>
      <a:lvl3pPr algn="ctr" rtl="0" eaLnBrk="1" fontAlgn="base" hangingPunct="1">
        <a:lnSpc>
          <a:spcPct val="90000"/>
        </a:lnSpc>
        <a:spcBef>
          <a:spcPct val="0"/>
        </a:spcBef>
        <a:spcAft>
          <a:spcPct val="0"/>
        </a:spcAft>
        <a:defRPr sz="2700" b="1">
          <a:solidFill>
            <a:schemeClr val="tx2"/>
          </a:solidFill>
          <a:latin typeface="Verdana" pitchFamily="34" charset="0"/>
          <a:cs typeface="Arial" charset="0"/>
        </a:defRPr>
      </a:lvl3pPr>
      <a:lvl4pPr algn="ctr" rtl="0" eaLnBrk="1" fontAlgn="base" hangingPunct="1">
        <a:lnSpc>
          <a:spcPct val="90000"/>
        </a:lnSpc>
        <a:spcBef>
          <a:spcPct val="0"/>
        </a:spcBef>
        <a:spcAft>
          <a:spcPct val="0"/>
        </a:spcAft>
        <a:defRPr sz="2700" b="1">
          <a:solidFill>
            <a:schemeClr val="tx2"/>
          </a:solidFill>
          <a:latin typeface="Verdana" pitchFamily="34" charset="0"/>
          <a:cs typeface="Arial" charset="0"/>
        </a:defRPr>
      </a:lvl4pPr>
      <a:lvl5pPr algn="ctr" rtl="0" eaLnBrk="1" fontAlgn="base" hangingPunct="1">
        <a:lnSpc>
          <a:spcPct val="90000"/>
        </a:lnSpc>
        <a:spcBef>
          <a:spcPct val="0"/>
        </a:spcBef>
        <a:spcAft>
          <a:spcPct val="0"/>
        </a:spcAft>
        <a:defRPr sz="2700" b="1">
          <a:solidFill>
            <a:schemeClr val="tx2"/>
          </a:solidFill>
          <a:latin typeface="Verdana" pitchFamily="34" charset="0"/>
          <a:cs typeface="Arial" charset="0"/>
        </a:defRPr>
      </a:lvl5pPr>
      <a:lvl6pPr marL="383640" algn="ctr" rtl="0" eaLnBrk="1" fontAlgn="base" hangingPunct="1">
        <a:lnSpc>
          <a:spcPct val="90000"/>
        </a:lnSpc>
        <a:spcBef>
          <a:spcPct val="0"/>
        </a:spcBef>
        <a:spcAft>
          <a:spcPct val="0"/>
        </a:spcAft>
        <a:defRPr sz="2700" b="1">
          <a:solidFill>
            <a:schemeClr val="tx2"/>
          </a:solidFill>
          <a:latin typeface="Verdana" pitchFamily="34" charset="0"/>
          <a:cs typeface="Arial" charset="0"/>
        </a:defRPr>
      </a:lvl6pPr>
      <a:lvl7pPr marL="767282" algn="ctr" rtl="0" eaLnBrk="1" fontAlgn="base" hangingPunct="1">
        <a:lnSpc>
          <a:spcPct val="90000"/>
        </a:lnSpc>
        <a:spcBef>
          <a:spcPct val="0"/>
        </a:spcBef>
        <a:spcAft>
          <a:spcPct val="0"/>
        </a:spcAft>
        <a:defRPr sz="2700" b="1">
          <a:solidFill>
            <a:schemeClr val="tx2"/>
          </a:solidFill>
          <a:latin typeface="Verdana" pitchFamily="34" charset="0"/>
          <a:cs typeface="Arial" charset="0"/>
        </a:defRPr>
      </a:lvl7pPr>
      <a:lvl8pPr marL="1150918" algn="ctr" rtl="0" eaLnBrk="1" fontAlgn="base" hangingPunct="1">
        <a:lnSpc>
          <a:spcPct val="90000"/>
        </a:lnSpc>
        <a:spcBef>
          <a:spcPct val="0"/>
        </a:spcBef>
        <a:spcAft>
          <a:spcPct val="0"/>
        </a:spcAft>
        <a:defRPr sz="2700" b="1">
          <a:solidFill>
            <a:schemeClr val="tx2"/>
          </a:solidFill>
          <a:latin typeface="Verdana" pitchFamily="34" charset="0"/>
          <a:cs typeface="Arial" charset="0"/>
        </a:defRPr>
      </a:lvl8pPr>
      <a:lvl9pPr marL="1534560" algn="ctr" rtl="0" eaLnBrk="1" fontAlgn="base" hangingPunct="1">
        <a:lnSpc>
          <a:spcPct val="90000"/>
        </a:lnSpc>
        <a:spcBef>
          <a:spcPct val="0"/>
        </a:spcBef>
        <a:spcAft>
          <a:spcPct val="0"/>
        </a:spcAft>
        <a:defRPr sz="2700" b="1">
          <a:solidFill>
            <a:schemeClr val="tx2"/>
          </a:solidFill>
          <a:latin typeface="Verdana" pitchFamily="34" charset="0"/>
          <a:cs typeface="Arial" charset="0"/>
        </a:defRPr>
      </a:lvl9pPr>
    </p:titleStyle>
    <p:bodyStyle>
      <a:lvl1pPr marL="189158" indent="-189158" algn="l" rtl="0" eaLnBrk="1" fontAlgn="base" hangingPunct="1">
        <a:lnSpc>
          <a:spcPct val="95000"/>
        </a:lnSpc>
        <a:spcBef>
          <a:spcPct val="30000"/>
        </a:spcBef>
        <a:spcAft>
          <a:spcPct val="0"/>
        </a:spcAft>
        <a:buClr>
          <a:schemeClr val="tx2"/>
        </a:buClr>
        <a:buFont typeface="Wingdings" pitchFamily="2" charset="2"/>
        <a:buChar char=""/>
        <a:defRPr sz="2400">
          <a:solidFill>
            <a:schemeClr val="tx1"/>
          </a:solidFill>
          <a:latin typeface="+mn-lt"/>
          <a:ea typeface="+mn-ea"/>
          <a:cs typeface="+mn-cs"/>
        </a:defRPr>
      </a:lvl1pPr>
      <a:lvl2pPr marL="478218" indent="-189158" algn="l" rtl="0" eaLnBrk="1" fontAlgn="base" hangingPunct="1">
        <a:lnSpc>
          <a:spcPct val="95000"/>
        </a:lnSpc>
        <a:spcBef>
          <a:spcPct val="30000"/>
        </a:spcBef>
        <a:spcAft>
          <a:spcPct val="0"/>
        </a:spcAft>
        <a:buClr>
          <a:schemeClr val="tx2"/>
        </a:buClr>
        <a:buChar char="–"/>
        <a:defRPr sz="2000">
          <a:solidFill>
            <a:schemeClr val="tx1"/>
          </a:solidFill>
          <a:latin typeface="+mn-lt"/>
          <a:cs typeface="+mn-cs"/>
        </a:defRPr>
      </a:lvl2pPr>
      <a:lvl3pPr marL="767282" indent="-189158" algn="l" rtl="0" eaLnBrk="1" fontAlgn="base" hangingPunct="1">
        <a:lnSpc>
          <a:spcPct val="95000"/>
        </a:lnSpc>
        <a:spcBef>
          <a:spcPct val="30000"/>
        </a:spcBef>
        <a:spcAft>
          <a:spcPct val="0"/>
        </a:spcAft>
        <a:buClr>
          <a:schemeClr val="tx2"/>
        </a:buClr>
        <a:buChar char="–"/>
        <a:defRPr sz="1800">
          <a:solidFill>
            <a:schemeClr val="tx1"/>
          </a:solidFill>
          <a:latin typeface="+mn-lt"/>
          <a:cs typeface="+mn-cs"/>
        </a:defRPr>
      </a:lvl3pPr>
      <a:lvl4pPr marL="1160247" indent="-201148" algn="l" rtl="0" eaLnBrk="1" fontAlgn="base" hangingPunct="1">
        <a:spcBef>
          <a:spcPct val="20000"/>
        </a:spcBef>
        <a:spcAft>
          <a:spcPct val="0"/>
        </a:spcAft>
        <a:buChar char="–"/>
        <a:defRPr sz="1700">
          <a:solidFill>
            <a:schemeClr val="tx1"/>
          </a:solidFill>
          <a:latin typeface="Arial" charset="0"/>
          <a:cs typeface="+mn-cs"/>
        </a:defRPr>
      </a:lvl4pPr>
      <a:lvl5pPr marL="1449314" indent="-193155" algn="l" rtl="0" eaLnBrk="1" fontAlgn="base" hangingPunct="1">
        <a:spcBef>
          <a:spcPct val="20000"/>
        </a:spcBef>
        <a:spcAft>
          <a:spcPct val="0"/>
        </a:spcAft>
        <a:buChar char="•"/>
        <a:defRPr sz="1700">
          <a:solidFill>
            <a:schemeClr val="tx1"/>
          </a:solidFill>
          <a:latin typeface="Arial" charset="0"/>
          <a:cs typeface="+mn-cs"/>
        </a:defRPr>
      </a:lvl5pPr>
      <a:lvl6pPr marL="1832956" indent="-193155" algn="l" rtl="0" eaLnBrk="1" fontAlgn="base" hangingPunct="1">
        <a:spcBef>
          <a:spcPct val="20000"/>
        </a:spcBef>
        <a:spcAft>
          <a:spcPct val="0"/>
        </a:spcAft>
        <a:buChar char="•"/>
        <a:defRPr sz="1700">
          <a:solidFill>
            <a:schemeClr val="tx1"/>
          </a:solidFill>
          <a:latin typeface="Arial" charset="0"/>
          <a:cs typeface="+mn-cs"/>
        </a:defRPr>
      </a:lvl6pPr>
      <a:lvl7pPr marL="2216589" indent="-193155" algn="l" rtl="0" eaLnBrk="1" fontAlgn="base" hangingPunct="1">
        <a:spcBef>
          <a:spcPct val="20000"/>
        </a:spcBef>
        <a:spcAft>
          <a:spcPct val="0"/>
        </a:spcAft>
        <a:buChar char="•"/>
        <a:defRPr sz="1700">
          <a:solidFill>
            <a:schemeClr val="tx1"/>
          </a:solidFill>
          <a:latin typeface="Arial" charset="0"/>
          <a:cs typeface="+mn-cs"/>
        </a:defRPr>
      </a:lvl7pPr>
      <a:lvl8pPr marL="2600231" indent="-193155" algn="l" rtl="0" eaLnBrk="1" fontAlgn="base" hangingPunct="1">
        <a:spcBef>
          <a:spcPct val="20000"/>
        </a:spcBef>
        <a:spcAft>
          <a:spcPct val="0"/>
        </a:spcAft>
        <a:buChar char="•"/>
        <a:defRPr sz="1700">
          <a:solidFill>
            <a:schemeClr val="tx1"/>
          </a:solidFill>
          <a:latin typeface="Arial" charset="0"/>
          <a:cs typeface="+mn-cs"/>
        </a:defRPr>
      </a:lvl8pPr>
      <a:lvl9pPr marL="2983873" indent="-193155" algn="l" rtl="0" eaLnBrk="1" fontAlgn="base" hangingPunct="1">
        <a:spcBef>
          <a:spcPct val="20000"/>
        </a:spcBef>
        <a:spcAft>
          <a:spcPct val="0"/>
        </a:spcAft>
        <a:buChar char="•"/>
        <a:defRPr sz="1700">
          <a:solidFill>
            <a:schemeClr val="tx1"/>
          </a:solidFill>
          <a:latin typeface="Arial" charset="0"/>
          <a:cs typeface="+mn-cs"/>
        </a:defRPr>
      </a:lvl9pPr>
    </p:bodyStyle>
    <p:otherStyle>
      <a:defPPr>
        <a:defRPr lang="en-US"/>
      </a:defPPr>
      <a:lvl1pPr marL="0" algn="l" defTabSz="767282" rtl="0" eaLnBrk="1" latinLnBrk="0" hangingPunct="1">
        <a:defRPr sz="1500" kern="1200">
          <a:solidFill>
            <a:schemeClr val="tx1"/>
          </a:solidFill>
          <a:latin typeface="+mn-lt"/>
          <a:ea typeface="+mn-ea"/>
          <a:cs typeface="+mn-cs"/>
        </a:defRPr>
      </a:lvl1pPr>
      <a:lvl2pPr marL="383640" algn="l" defTabSz="767282" rtl="0" eaLnBrk="1" latinLnBrk="0" hangingPunct="1">
        <a:defRPr sz="1500" kern="1200">
          <a:solidFill>
            <a:schemeClr val="tx1"/>
          </a:solidFill>
          <a:latin typeface="+mn-lt"/>
          <a:ea typeface="+mn-ea"/>
          <a:cs typeface="+mn-cs"/>
        </a:defRPr>
      </a:lvl2pPr>
      <a:lvl3pPr marL="767282" algn="l" defTabSz="767282" rtl="0" eaLnBrk="1" latinLnBrk="0" hangingPunct="1">
        <a:defRPr sz="1500" kern="1200">
          <a:solidFill>
            <a:schemeClr val="tx1"/>
          </a:solidFill>
          <a:latin typeface="+mn-lt"/>
          <a:ea typeface="+mn-ea"/>
          <a:cs typeface="+mn-cs"/>
        </a:defRPr>
      </a:lvl3pPr>
      <a:lvl4pPr marL="1150918" algn="l" defTabSz="767282" rtl="0" eaLnBrk="1" latinLnBrk="0" hangingPunct="1">
        <a:defRPr sz="1500" kern="1200">
          <a:solidFill>
            <a:schemeClr val="tx1"/>
          </a:solidFill>
          <a:latin typeface="+mn-lt"/>
          <a:ea typeface="+mn-ea"/>
          <a:cs typeface="+mn-cs"/>
        </a:defRPr>
      </a:lvl4pPr>
      <a:lvl5pPr marL="1534560" algn="l" defTabSz="767282" rtl="0" eaLnBrk="1" latinLnBrk="0" hangingPunct="1">
        <a:defRPr sz="1500" kern="1200">
          <a:solidFill>
            <a:schemeClr val="tx1"/>
          </a:solidFill>
          <a:latin typeface="+mn-lt"/>
          <a:ea typeface="+mn-ea"/>
          <a:cs typeface="+mn-cs"/>
        </a:defRPr>
      </a:lvl5pPr>
      <a:lvl6pPr marL="1918203" algn="l" defTabSz="767282" rtl="0" eaLnBrk="1" latinLnBrk="0" hangingPunct="1">
        <a:defRPr sz="1500" kern="1200">
          <a:solidFill>
            <a:schemeClr val="tx1"/>
          </a:solidFill>
          <a:latin typeface="+mn-lt"/>
          <a:ea typeface="+mn-ea"/>
          <a:cs typeface="+mn-cs"/>
        </a:defRPr>
      </a:lvl6pPr>
      <a:lvl7pPr marL="2301845" algn="l" defTabSz="767282" rtl="0" eaLnBrk="1" latinLnBrk="0" hangingPunct="1">
        <a:defRPr sz="1500" kern="1200">
          <a:solidFill>
            <a:schemeClr val="tx1"/>
          </a:solidFill>
          <a:latin typeface="+mn-lt"/>
          <a:ea typeface="+mn-ea"/>
          <a:cs typeface="+mn-cs"/>
        </a:defRPr>
      </a:lvl7pPr>
      <a:lvl8pPr marL="2685486" algn="l" defTabSz="767282" rtl="0" eaLnBrk="1" latinLnBrk="0" hangingPunct="1">
        <a:defRPr sz="1500" kern="1200">
          <a:solidFill>
            <a:schemeClr val="tx1"/>
          </a:solidFill>
          <a:latin typeface="+mn-lt"/>
          <a:ea typeface="+mn-ea"/>
          <a:cs typeface="+mn-cs"/>
        </a:defRPr>
      </a:lvl8pPr>
      <a:lvl9pPr marL="3069121" algn="l" defTabSz="767282" rtl="0" eaLnBrk="1" latinLnBrk="0" hangingPunct="1">
        <a:defRPr sz="15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25"/>
          <p:cNvSpPr>
            <a:spLocks noChangeArrowheads="1"/>
          </p:cNvSpPr>
          <p:nvPr/>
        </p:nvSpPr>
        <p:spPr bwMode="hidden">
          <a:xfrm>
            <a:off x="1" y="6035683"/>
            <a:ext cx="9144000" cy="822325"/>
          </a:xfrm>
          <a:prstGeom prst="rect">
            <a:avLst/>
          </a:prstGeom>
          <a:solidFill>
            <a:schemeClr val="tx2"/>
          </a:solidFill>
          <a:ln w="9525">
            <a:noFill/>
            <a:miter lim="800000"/>
            <a:headEnd/>
            <a:tailEnd/>
          </a:ln>
        </p:spPr>
        <p:txBody>
          <a:bodyPr wrap="none" lIns="76727" tIns="38361" rIns="76727" bIns="38361" anchor="ctr"/>
          <a:lstStyle/>
          <a:p>
            <a:pPr>
              <a:defRPr/>
            </a:pPr>
            <a:endParaRPr lang="en-US" sz="1500" dirty="0">
              <a:solidFill>
                <a:srgbClr val="000000"/>
              </a:solidFill>
              <a:latin typeface="Arial" charset="0"/>
              <a:cs typeface="+mn-cs"/>
            </a:endParaRPr>
          </a:p>
        </p:txBody>
      </p:sp>
      <p:sp>
        <p:nvSpPr>
          <p:cNvPr id="7171" name="Rectangle 1026"/>
          <p:cNvSpPr>
            <a:spLocks noGrp="1" noChangeArrowheads="1"/>
          </p:cNvSpPr>
          <p:nvPr>
            <p:ph type="body" idx="1"/>
          </p:nvPr>
        </p:nvSpPr>
        <p:spPr bwMode="auto">
          <a:xfrm>
            <a:off x="366714" y="1371600"/>
            <a:ext cx="8407400" cy="4618038"/>
          </a:xfrm>
          <a:prstGeom prst="rect">
            <a:avLst/>
          </a:prstGeom>
          <a:noFill/>
          <a:ln w="9525">
            <a:noFill/>
            <a:miter lim="800000"/>
            <a:headEnd/>
            <a:tailEnd/>
          </a:ln>
        </p:spPr>
        <p:txBody>
          <a:bodyPr vert="horz" wrap="square" lIns="63909" tIns="31954" rIns="63909" bIns="3195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7172" name="Rectangle 1027"/>
          <p:cNvSpPr>
            <a:spLocks noGrp="1" noChangeArrowheads="1"/>
          </p:cNvSpPr>
          <p:nvPr>
            <p:ph type="title"/>
          </p:nvPr>
        </p:nvSpPr>
        <p:spPr bwMode="auto">
          <a:xfrm>
            <a:off x="365125" y="157166"/>
            <a:ext cx="8410576" cy="1143000"/>
          </a:xfrm>
          <a:prstGeom prst="rect">
            <a:avLst/>
          </a:prstGeom>
          <a:noFill/>
          <a:ln w="9525">
            <a:noFill/>
            <a:miter lim="800000"/>
            <a:headEnd/>
            <a:tailEnd/>
          </a:ln>
        </p:spPr>
        <p:txBody>
          <a:bodyPr vert="horz" wrap="square" lIns="64353" tIns="32176" rIns="64353" bIns="32176" numCol="1" anchor="ctr" anchorCtr="0" compatLnSpc="1">
            <a:prstTxWarp prst="textNoShape">
              <a:avLst/>
            </a:prstTxWarp>
          </a:bodyPr>
          <a:lstStyle/>
          <a:p>
            <a:pPr lvl="0"/>
            <a:r>
              <a:rPr lang="en-US" smtClean="0"/>
              <a:t>Slide Title</a:t>
            </a:r>
          </a:p>
        </p:txBody>
      </p:sp>
      <p:pic>
        <p:nvPicPr>
          <p:cNvPr id="7173" name="Rectangle 1028"/>
          <p:cNvPicPr>
            <a:picLocks noChangeAspect="1" noChangeArrowheads="1"/>
          </p:cNvPicPr>
          <p:nvPr/>
        </p:nvPicPr>
        <p:blipFill>
          <a:blip r:embed="rId13" cstate="print"/>
          <a:srcRect/>
          <a:stretch>
            <a:fillRect/>
          </a:stretch>
        </p:blipFill>
        <p:spPr bwMode="black">
          <a:xfrm>
            <a:off x="7996242" y="6115051"/>
            <a:ext cx="989012" cy="711200"/>
          </a:xfrm>
          <a:prstGeom prst="rect">
            <a:avLst/>
          </a:prstGeom>
          <a:noFill/>
          <a:ln w="9525">
            <a:noFill/>
            <a:miter lim="800000"/>
            <a:headEnd/>
            <a:tailEnd/>
          </a:ln>
        </p:spPr>
      </p:pic>
      <p:sp>
        <p:nvSpPr>
          <p:cNvPr id="440326" name="Text Box 6"/>
          <p:cNvSpPr txBox="1">
            <a:spLocks noChangeArrowheads="1"/>
          </p:cNvSpPr>
          <p:nvPr/>
        </p:nvSpPr>
        <p:spPr bwMode="auto">
          <a:xfrm>
            <a:off x="3924302" y="6613533"/>
            <a:ext cx="1906588" cy="200582"/>
          </a:xfrm>
          <a:prstGeom prst="rect">
            <a:avLst/>
          </a:prstGeom>
          <a:noFill/>
          <a:ln w="50800" algn="ctr">
            <a:noFill/>
            <a:miter lim="800000"/>
            <a:headEnd/>
            <a:tailEnd/>
          </a:ln>
          <a:effectLst/>
        </p:spPr>
        <p:txBody>
          <a:bodyPr lIns="76727" tIns="38361" rIns="76727" bIns="38361">
            <a:spAutoFit/>
          </a:bodyPr>
          <a:lstStyle/>
          <a:p>
            <a:pPr algn="ctr" eaLnBrk="0" hangingPunct="0">
              <a:defRPr/>
            </a:pPr>
            <a:r>
              <a:rPr lang="en-GB" sz="800" dirty="0">
                <a:solidFill>
                  <a:schemeClr val="bg1"/>
                </a:solidFill>
                <a:latin typeface="Arial" charset="0"/>
                <a:cs typeface="Arial" charset="0"/>
              </a:rPr>
              <a:t>Intel Restricted Secret</a:t>
            </a:r>
            <a:endParaRPr lang="en-US" sz="800" dirty="0">
              <a:solidFill>
                <a:schemeClr val="bg1"/>
              </a:solidFill>
              <a:latin typeface="Arial" charset="0"/>
              <a:cs typeface="Arial" charset="0"/>
            </a:endParaRPr>
          </a:p>
        </p:txBody>
      </p:sp>
      <p:sp>
        <p:nvSpPr>
          <p:cNvPr id="440328" name="Rectangle 8"/>
          <p:cNvSpPr>
            <a:spLocks noChangeArrowheads="1"/>
          </p:cNvSpPr>
          <p:nvPr/>
        </p:nvSpPr>
        <p:spPr bwMode="auto">
          <a:xfrm>
            <a:off x="13" y="6273800"/>
            <a:ext cx="396874" cy="457200"/>
          </a:xfrm>
          <a:prstGeom prst="rect">
            <a:avLst/>
          </a:prstGeom>
          <a:noFill/>
          <a:ln w="9525">
            <a:noFill/>
            <a:miter lim="800000"/>
            <a:headEnd/>
            <a:tailEnd/>
          </a:ln>
          <a:effectLst/>
        </p:spPr>
        <p:txBody>
          <a:bodyPr lIns="76727" tIns="38361" rIns="76727" bIns="38361" anchor="b"/>
          <a:lstStyle/>
          <a:p>
            <a:pPr algn="r">
              <a:defRPr/>
            </a:pPr>
            <a:fld id="{A04B7694-930D-4305-A99D-DA0F8F919AAD}" type="slidenum">
              <a:rPr lang="he-IL" sz="800">
                <a:solidFill>
                  <a:schemeClr val="bg1"/>
                </a:solidFill>
                <a:latin typeface="Arial" charset="0"/>
                <a:cs typeface="Arial" charset="0"/>
              </a:rPr>
              <a:pPr algn="r">
                <a:defRPr/>
              </a:pPr>
              <a:t>‹#›</a:t>
            </a:fld>
            <a:endParaRPr lang="en-US" sz="800" dirty="0">
              <a:solidFill>
                <a:schemeClr val="bg1"/>
              </a:solidFill>
              <a:latin typeface="Arial" charset="0"/>
              <a:cs typeface="Arial" charset="0"/>
            </a:endParaRPr>
          </a:p>
        </p:txBody>
      </p:sp>
      <p:sp>
        <p:nvSpPr>
          <p:cNvPr id="69678" name="Rectangle 46"/>
          <p:cNvSpPr>
            <a:spLocks noChangeArrowheads="1"/>
          </p:cNvSpPr>
          <p:nvPr/>
        </p:nvSpPr>
        <p:spPr bwMode="auto">
          <a:xfrm>
            <a:off x="1425670" y="6483354"/>
            <a:ext cx="5786274" cy="151323"/>
          </a:xfrm>
          <a:prstGeom prst="rect">
            <a:avLst/>
          </a:prstGeom>
          <a:noFill/>
          <a:ln w="9525">
            <a:noFill/>
            <a:miter lim="800000"/>
            <a:headEnd/>
            <a:tailEnd/>
          </a:ln>
        </p:spPr>
        <p:txBody>
          <a:bodyPr wrap="none" lIns="76713" tIns="38354" rIns="76713" bIns="38354">
            <a:spAutoFit/>
          </a:bodyPr>
          <a:lstStyle/>
          <a:p>
            <a:pPr algn="ctr" eaLnBrk="0" hangingPunct="0">
              <a:lnSpc>
                <a:spcPct val="80000"/>
              </a:lnSpc>
              <a:defRPr/>
            </a:pPr>
            <a:r>
              <a:rPr lang="en-US" sz="600" b="1" i="1" dirty="0">
                <a:solidFill>
                  <a:srgbClr val="FFFFFF"/>
                </a:solidFill>
                <a:latin typeface="Verdana" pitchFamily="34" charset="0"/>
                <a:cs typeface="Arial" charset="0"/>
                <a:sym typeface="Wingdings" pitchFamily="2" charset="2"/>
              </a:rPr>
              <a:t>All products, dates, and figures specified are preliminary based on current expectations, and are subject to change without notice.</a:t>
            </a:r>
          </a:p>
        </p:txBody>
      </p:sp>
    </p:spTree>
    <p:extLst>
      <p:ext uri="{BB962C8B-B14F-4D97-AF65-F5344CB8AC3E}">
        <p14:creationId xmlns:p14="http://schemas.microsoft.com/office/powerpoint/2010/main" val="163133715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ransition>
    <p:fade/>
  </p:transition>
  <p:timing>
    <p:tnLst>
      <p:par>
        <p:cTn id="1" dur="indefinite" restart="never" nodeType="tmRoot"/>
      </p:par>
    </p:tnLst>
  </p:timing>
  <p:txStyles>
    <p:titleStyle>
      <a:lvl1pPr marL="287719" indent="-287719" algn="ctr" defTabSz="-11640516" rtl="0" eaLnBrk="1" fontAlgn="base" hangingPunct="1">
        <a:lnSpc>
          <a:spcPct val="90000"/>
        </a:lnSpc>
        <a:spcBef>
          <a:spcPct val="0"/>
        </a:spcBef>
        <a:spcAft>
          <a:spcPct val="0"/>
        </a:spcAft>
        <a:defRPr sz="2700" b="1">
          <a:solidFill>
            <a:schemeClr val="tx2"/>
          </a:solidFill>
          <a:latin typeface="+mj-lt"/>
          <a:ea typeface="+mj-ea"/>
          <a:cs typeface="+mj-cs"/>
        </a:defRPr>
      </a:lvl1pPr>
      <a:lvl2pPr marL="287719" indent="-287719" algn="ctr" defTabSz="-11640516" rtl="0" eaLnBrk="1" fontAlgn="base" hangingPunct="1">
        <a:lnSpc>
          <a:spcPct val="90000"/>
        </a:lnSpc>
        <a:spcBef>
          <a:spcPct val="0"/>
        </a:spcBef>
        <a:spcAft>
          <a:spcPct val="0"/>
        </a:spcAft>
        <a:defRPr sz="2700" b="1">
          <a:solidFill>
            <a:schemeClr val="tx2"/>
          </a:solidFill>
          <a:latin typeface="Verdana" pitchFamily="34" charset="0"/>
          <a:cs typeface="Arial" charset="0"/>
        </a:defRPr>
      </a:lvl2pPr>
      <a:lvl3pPr marL="287719" indent="-287719" algn="ctr" defTabSz="-11640516" rtl="0" eaLnBrk="1" fontAlgn="base" hangingPunct="1">
        <a:lnSpc>
          <a:spcPct val="90000"/>
        </a:lnSpc>
        <a:spcBef>
          <a:spcPct val="0"/>
        </a:spcBef>
        <a:spcAft>
          <a:spcPct val="0"/>
        </a:spcAft>
        <a:defRPr sz="2700" b="1">
          <a:solidFill>
            <a:schemeClr val="tx2"/>
          </a:solidFill>
          <a:latin typeface="Verdana" pitchFamily="34" charset="0"/>
          <a:cs typeface="Arial" charset="0"/>
        </a:defRPr>
      </a:lvl3pPr>
      <a:lvl4pPr marL="287719" indent="-287719" algn="ctr" defTabSz="-11640516" rtl="0" eaLnBrk="1" fontAlgn="base" hangingPunct="1">
        <a:lnSpc>
          <a:spcPct val="90000"/>
        </a:lnSpc>
        <a:spcBef>
          <a:spcPct val="0"/>
        </a:spcBef>
        <a:spcAft>
          <a:spcPct val="0"/>
        </a:spcAft>
        <a:defRPr sz="2700" b="1">
          <a:solidFill>
            <a:schemeClr val="tx2"/>
          </a:solidFill>
          <a:latin typeface="Verdana" pitchFamily="34" charset="0"/>
          <a:cs typeface="Arial" charset="0"/>
        </a:defRPr>
      </a:lvl4pPr>
      <a:lvl5pPr marL="287719" indent="-287719" algn="ctr" defTabSz="-11640516" rtl="0" eaLnBrk="1" fontAlgn="base" hangingPunct="1">
        <a:lnSpc>
          <a:spcPct val="90000"/>
        </a:lnSpc>
        <a:spcBef>
          <a:spcPct val="0"/>
        </a:spcBef>
        <a:spcAft>
          <a:spcPct val="0"/>
        </a:spcAft>
        <a:defRPr sz="2700" b="1">
          <a:solidFill>
            <a:schemeClr val="tx2"/>
          </a:solidFill>
          <a:latin typeface="Verdana" pitchFamily="34" charset="0"/>
          <a:cs typeface="Arial" charset="0"/>
        </a:defRPr>
      </a:lvl5pPr>
      <a:lvl6pPr marL="671341" indent="-287719" algn="ctr" defTabSz="-11640516" rtl="0" eaLnBrk="1" fontAlgn="base" hangingPunct="1">
        <a:lnSpc>
          <a:spcPct val="90000"/>
        </a:lnSpc>
        <a:spcBef>
          <a:spcPct val="0"/>
        </a:spcBef>
        <a:spcAft>
          <a:spcPct val="0"/>
        </a:spcAft>
        <a:defRPr sz="2700" b="1">
          <a:solidFill>
            <a:schemeClr val="tx2"/>
          </a:solidFill>
          <a:latin typeface="Verdana" pitchFamily="34" charset="0"/>
          <a:cs typeface="Arial" charset="0"/>
        </a:defRPr>
      </a:lvl6pPr>
      <a:lvl7pPr marL="1054963" indent="-287719" algn="ctr" defTabSz="-11640516" rtl="0" eaLnBrk="1" fontAlgn="base" hangingPunct="1">
        <a:lnSpc>
          <a:spcPct val="90000"/>
        </a:lnSpc>
        <a:spcBef>
          <a:spcPct val="0"/>
        </a:spcBef>
        <a:spcAft>
          <a:spcPct val="0"/>
        </a:spcAft>
        <a:defRPr sz="2700" b="1">
          <a:solidFill>
            <a:schemeClr val="tx2"/>
          </a:solidFill>
          <a:latin typeface="Verdana" pitchFamily="34" charset="0"/>
          <a:cs typeface="Arial" charset="0"/>
        </a:defRPr>
      </a:lvl7pPr>
      <a:lvl8pPr marL="1438582" indent="-287719" algn="ctr" defTabSz="-11640516" rtl="0" eaLnBrk="1" fontAlgn="base" hangingPunct="1">
        <a:lnSpc>
          <a:spcPct val="90000"/>
        </a:lnSpc>
        <a:spcBef>
          <a:spcPct val="0"/>
        </a:spcBef>
        <a:spcAft>
          <a:spcPct val="0"/>
        </a:spcAft>
        <a:defRPr sz="2700" b="1">
          <a:solidFill>
            <a:schemeClr val="tx2"/>
          </a:solidFill>
          <a:latin typeface="Verdana" pitchFamily="34" charset="0"/>
          <a:cs typeface="Arial" charset="0"/>
        </a:defRPr>
      </a:lvl8pPr>
      <a:lvl9pPr marL="1822202" indent="-287719" algn="ctr" defTabSz="-11640516" rtl="0" eaLnBrk="1" fontAlgn="base" hangingPunct="1">
        <a:lnSpc>
          <a:spcPct val="90000"/>
        </a:lnSpc>
        <a:spcBef>
          <a:spcPct val="0"/>
        </a:spcBef>
        <a:spcAft>
          <a:spcPct val="0"/>
        </a:spcAft>
        <a:defRPr sz="2700" b="1">
          <a:solidFill>
            <a:schemeClr val="tx2"/>
          </a:solidFill>
          <a:latin typeface="Verdana" pitchFamily="34" charset="0"/>
          <a:cs typeface="Arial" charset="0"/>
        </a:defRPr>
      </a:lvl9pPr>
    </p:titleStyle>
    <p:bodyStyle>
      <a:lvl1pPr marL="287719" indent="-287719" algn="l" defTabSz="-11640516" rtl="0" eaLnBrk="1" fontAlgn="base" hangingPunct="1">
        <a:lnSpc>
          <a:spcPct val="95000"/>
        </a:lnSpc>
        <a:spcBef>
          <a:spcPct val="30000"/>
        </a:spcBef>
        <a:spcAft>
          <a:spcPct val="0"/>
        </a:spcAft>
        <a:buClr>
          <a:schemeClr val="tx2"/>
        </a:buClr>
        <a:buFont typeface="Wingdings" pitchFamily="2" charset="2"/>
        <a:buChar char=""/>
        <a:defRPr sz="2400">
          <a:solidFill>
            <a:schemeClr val="tx1"/>
          </a:solidFill>
          <a:latin typeface="+mn-lt"/>
          <a:ea typeface="+mn-ea"/>
          <a:cs typeface="+mn-cs"/>
        </a:defRPr>
      </a:lvl1pPr>
      <a:lvl2pPr marL="623387" indent="-239760" algn="l" defTabSz="-11640516" rtl="0" eaLnBrk="1" fontAlgn="base" hangingPunct="1">
        <a:lnSpc>
          <a:spcPct val="95000"/>
        </a:lnSpc>
        <a:spcBef>
          <a:spcPct val="30000"/>
        </a:spcBef>
        <a:spcAft>
          <a:spcPct val="0"/>
        </a:spcAft>
        <a:buClr>
          <a:schemeClr val="tx2"/>
        </a:buClr>
        <a:buChar char="–"/>
        <a:defRPr sz="2000">
          <a:solidFill>
            <a:schemeClr val="tx1"/>
          </a:solidFill>
          <a:latin typeface="+mn-lt"/>
          <a:cs typeface="+mn-cs"/>
        </a:defRPr>
      </a:lvl2pPr>
      <a:lvl3pPr marL="959052" indent="-191811" algn="l" defTabSz="-11640516" rtl="0" eaLnBrk="1" fontAlgn="base" hangingPunct="1">
        <a:lnSpc>
          <a:spcPct val="95000"/>
        </a:lnSpc>
        <a:spcBef>
          <a:spcPct val="30000"/>
        </a:spcBef>
        <a:spcAft>
          <a:spcPct val="0"/>
        </a:spcAft>
        <a:buClr>
          <a:schemeClr val="tx2"/>
        </a:buClr>
        <a:buChar char="–"/>
        <a:defRPr sz="1800">
          <a:solidFill>
            <a:schemeClr val="tx1"/>
          </a:solidFill>
          <a:latin typeface="+mn-lt"/>
          <a:cs typeface="+mn-cs"/>
        </a:defRPr>
      </a:lvl3pPr>
      <a:lvl4pPr marL="1342678" indent="-191811" algn="l" defTabSz="-11640516" rtl="0" eaLnBrk="1" fontAlgn="base" hangingPunct="1">
        <a:spcBef>
          <a:spcPct val="20000"/>
        </a:spcBef>
        <a:spcAft>
          <a:spcPct val="0"/>
        </a:spcAft>
        <a:buChar char="–"/>
        <a:defRPr sz="1700">
          <a:solidFill>
            <a:schemeClr val="tx1"/>
          </a:solidFill>
          <a:latin typeface="Arial" charset="0"/>
          <a:cs typeface="+mn-cs"/>
        </a:defRPr>
      </a:lvl4pPr>
      <a:lvl5pPr marL="1726297" indent="-191811" algn="l" defTabSz="-11640516" rtl="0" eaLnBrk="1" fontAlgn="base" hangingPunct="1">
        <a:spcBef>
          <a:spcPct val="20000"/>
        </a:spcBef>
        <a:spcAft>
          <a:spcPct val="0"/>
        </a:spcAft>
        <a:buChar char="•"/>
        <a:defRPr sz="1700">
          <a:solidFill>
            <a:schemeClr val="tx1"/>
          </a:solidFill>
          <a:latin typeface="Arial" charset="0"/>
          <a:cs typeface="+mn-cs"/>
        </a:defRPr>
      </a:lvl5pPr>
      <a:lvl6pPr marL="2109923" indent="-191811" algn="l" defTabSz="-11640516" rtl="0" eaLnBrk="1" fontAlgn="base" hangingPunct="1">
        <a:spcBef>
          <a:spcPct val="20000"/>
        </a:spcBef>
        <a:spcAft>
          <a:spcPct val="0"/>
        </a:spcAft>
        <a:buChar char="•"/>
        <a:defRPr sz="1700">
          <a:solidFill>
            <a:schemeClr val="tx1"/>
          </a:solidFill>
          <a:latin typeface="Arial" charset="0"/>
          <a:cs typeface="+mn-cs"/>
        </a:defRPr>
      </a:lvl6pPr>
      <a:lvl7pPr marL="2493539" indent="-191811" algn="l" defTabSz="-11640516" rtl="0" eaLnBrk="1" fontAlgn="base" hangingPunct="1">
        <a:spcBef>
          <a:spcPct val="20000"/>
        </a:spcBef>
        <a:spcAft>
          <a:spcPct val="0"/>
        </a:spcAft>
        <a:buChar char="•"/>
        <a:defRPr sz="1700">
          <a:solidFill>
            <a:schemeClr val="tx1"/>
          </a:solidFill>
          <a:latin typeface="Arial" charset="0"/>
          <a:cs typeface="+mn-cs"/>
        </a:defRPr>
      </a:lvl7pPr>
      <a:lvl8pPr marL="2877158" indent="-191811" algn="l" defTabSz="-11640516" rtl="0" eaLnBrk="1" fontAlgn="base" hangingPunct="1">
        <a:spcBef>
          <a:spcPct val="20000"/>
        </a:spcBef>
        <a:spcAft>
          <a:spcPct val="0"/>
        </a:spcAft>
        <a:buChar char="•"/>
        <a:defRPr sz="1700">
          <a:solidFill>
            <a:schemeClr val="tx1"/>
          </a:solidFill>
          <a:latin typeface="Arial" charset="0"/>
          <a:cs typeface="+mn-cs"/>
        </a:defRPr>
      </a:lvl8pPr>
      <a:lvl9pPr marL="3260782" indent="-191811" algn="l" defTabSz="-11640516" rtl="0" eaLnBrk="1" fontAlgn="base" hangingPunct="1">
        <a:spcBef>
          <a:spcPct val="20000"/>
        </a:spcBef>
        <a:spcAft>
          <a:spcPct val="0"/>
        </a:spcAft>
        <a:buChar char="•"/>
        <a:defRPr sz="1700">
          <a:solidFill>
            <a:schemeClr val="tx1"/>
          </a:solidFill>
          <a:latin typeface="Arial" charset="0"/>
          <a:cs typeface="+mn-cs"/>
        </a:defRPr>
      </a:lvl9pPr>
    </p:bodyStyle>
    <p:otherStyle>
      <a:defPPr>
        <a:defRPr lang="en-US"/>
      </a:defPPr>
      <a:lvl1pPr marL="0" algn="l" defTabSz="767243" rtl="0" eaLnBrk="1" latinLnBrk="0" hangingPunct="1">
        <a:defRPr sz="1500" kern="1200">
          <a:solidFill>
            <a:schemeClr val="tx1"/>
          </a:solidFill>
          <a:latin typeface="+mn-lt"/>
          <a:ea typeface="+mn-ea"/>
          <a:cs typeface="+mn-cs"/>
        </a:defRPr>
      </a:lvl1pPr>
      <a:lvl2pPr marL="383621" algn="l" defTabSz="767243" rtl="0" eaLnBrk="1" latinLnBrk="0" hangingPunct="1">
        <a:defRPr sz="1500" kern="1200">
          <a:solidFill>
            <a:schemeClr val="tx1"/>
          </a:solidFill>
          <a:latin typeface="+mn-lt"/>
          <a:ea typeface="+mn-ea"/>
          <a:cs typeface="+mn-cs"/>
        </a:defRPr>
      </a:lvl2pPr>
      <a:lvl3pPr marL="767243" algn="l" defTabSz="767243" rtl="0" eaLnBrk="1" latinLnBrk="0" hangingPunct="1">
        <a:defRPr sz="1500" kern="1200">
          <a:solidFill>
            <a:schemeClr val="tx1"/>
          </a:solidFill>
          <a:latin typeface="+mn-lt"/>
          <a:ea typeface="+mn-ea"/>
          <a:cs typeface="+mn-cs"/>
        </a:defRPr>
      </a:lvl3pPr>
      <a:lvl4pPr marL="1150860" algn="l" defTabSz="767243" rtl="0" eaLnBrk="1" latinLnBrk="0" hangingPunct="1">
        <a:defRPr sz="1500" kern="1200">
          <a:solidFill>
            <a:schemeClr val="tx1"/>
          </a:solidFill>
          <a:latin typeface="+mn-lt"/>
          <a:ea typeface="+mn-ea"/>
          <a:cs typeface="+mn-cs"/>
        </a:defRPr>
      </a:lvl4pPr>
      <a:lvl5pPr marL="1534483" algn="l" defTabSz="767243" rtl="0" eaLnBrk="1" latinLnBrk="0" hangingPunct="1">
        <a:defRPr sz="1500" kern="1200">
          <a:solidFill>
            <a:schemeClr val="tx1"/>
          </a:solidFill>
          <a:latin typeface="+mn-lt"/>
          <a:ea typeface="+mn-ea"/>
          <a:cs typeface="+mn-cs"/>
        </a:defRPr>
      </a:lvl5pPr>
      <a:lvl6pPr marL="1918107" algn="l" defTabSz="767243" rtl="0" eaLnBrk="1" latinLnBrk="0" hangingPunct="1">
        <a:defRPr sz="1500" kern="1200">
          <a:solidFill>
            <a:schemeClr val="tx1"/>
          </a:solidFill>
          <a:latin typeface="+mn-lt"/>
          <a:ea typeface="+mn-ea"/>
          <a:cs typeface="+mn-cs"/>
        </a:defRPr>
      </a:lvl6pPr>
      <a:lvl7pPr marL="2301730" algn="l" defTabSz="767243" rtl="0" eaLnBrk="1" latinLnBrk="0" hangingPunct="1">
        <a:defRPr sz="1500" kern="1200">
          <a:solidFill>
            <a:schemeClr val="tx1"/>
          </a:solidFill>
          <a:latin typeface="+mn-lt"/>
          <a:ea typeface="+mn-ea"/>
          <a:cs typeface="+mn-cs"/>
        </a:defRPr>
      </a:lvl7pPr>
      <a:lvl8pPr marL="2685352" algn="l" defTabSz="767243" rtl="0" eaLnBrk="1" latinLnBrk="0" hangingPunct="1">
        <a:defRPr sz="1500" kern="1200">
          <a:solidFill>
            <a:schemeClr val="tx1"/>
          </a:solidFill>
          <a:latin typeface="+mn-lt"/>
          <a:ea typeface="+mn-ea"/>
          <a:cs typeface="+mn-cs"/>
        </a:defRPr>
      </a:lvl8pPr>
      <a:lvl9pPr marL="3068967" algn="l" defTabSz="767243" rtl="0" eaLnBrk="1" latinLnBrk="0" hangingPunct="1">
        <a:defRPr sz="15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5625" y="158750"/>
            <a:ext cx="8237538" cy="889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8195" name="Rectangle 3"/>
          <p:cNvSpPr>
            <a:spLocks noGrp="1" noChangeArrowheads="1"/>
          </p:cNvSpPr>
          <p:nvPr>
            <p:ph type="body" idx="1"/>
          </p:nvPr>
        </p:nvSpPr>
        <p:spPr bwMode="auto">
          <a:xfrm>
            <a:off x="455625" y="1201743"/>
            <a:ext cx="8237538" cy="48402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40324" name="Rectangle 4"/>
          <p:cNvSpPr>
            <a:spLocks noChangeArrowheads="1"/>
          </p:cNvSpPr>
          <p:nvPr/>
        </p:nvSpPr>
        <p:spPr bwMode="invGray">
          <a:xfrm>
            <a:off x="3181" y="6029328"/>
            <a:ext cx="9140825" cy="828675"/>
          </a:xfrm>
          <a:prstGeom prst="rect">
            <a:avLst/>
          </a:prstGeom>
          <a:solidFill>
            <a:schemeClr val="tx2"/>
          </a:solidFill>
          <a:ln w="9525">
            <a:noFill/>
            <a:miter lim="800000"/>
            <a:headEnd/>
            <a:tailEnd/>
          </a:ln>
          <a:effectLst/>
        </p:spPr>
        <p:txBody>
          <a:bodyPr wrap="none" lIns="76724" tIns="38359" rIns="76724" bIns="38359" anchor="ctr"/>
          <a:lstStyle/>
          <a:p>
            <a:pPr>
              <a:defRPr/>
            </a:pPr>
            <a:endParaRPr lang="en-US" sz="1500" dirty="0">
              <a:latin typeface="Arial" charset="0"/>
              <a:cs typeface="Arial" charset="0"/>
            </a:endParaRPr>
          </a:p>
        </p:txBody>
      </p:sp>
      <p:pic>
        <p:nvPicPr>
          <p:cNvPr id="8197" name="Picture 5" descr="Intel_white"/>
          <p:cNvPicPr>
            <a:picLocks noChangeAspect="1" noChangeArrowheads="1"/>
          </p:cNvPicPr>
          <p:nvPr/>
        </p:nvPicPr>
        <p:blipFill>
          <a:blip r:embed="rId13" cstate="print"/>
          <a:srcRect/>
          <a:stretch>
            <a:fillRect/>
          </a:stretch>
        </p:blipFill>
        <p:spPr bwMode="auto">
          <a:xfrm>
            <a:off x="7889899" y="6169025"/>
            <a:ext cx="811213" cy="541338"/>
          </a:xfrm>
          <a:prstGeom prst="rect">
            <a:avLst/>
          </a:prstGeom>
          <a:noFill/>
          <a:ln w="9525">
            <a:noFill/>
            <a:miter lim="800000"/>
            <a:headEnd/>
            <a:tailEnd/>
          </a:ln>
        </p:spPr>
      </p:pic>
      <p:sp>
        <p:nvSpPr>
          <p:cNvPr id="440326" name="Text Box 6"/>
          <p:cNvSpPr txBox="1">
            <a:spLocks noChangeArrowheads="1"/>
          </p:cNvSpPr>
          <p:nvPr/>
        </p:nvSpPr>
        <p:spPr bwMode="auto">
          <a:xfrm>
            <a:off x="3924302" y="6613534"/>
            <a:ext cx="1906588" cy="200578"/>
          </a:xfrm>
          <a:prstGeom prst="rect">
            <a:avLst/>
          </a:prstGeom>
          <a:noFill/>
          <a:ln w="50800" algn="ctr">
            <a:noFill/>
            <a:miter lim="800000"/>
            <a:headEnd/>
            <a:tailEnd/>
          </a:ln>
          <a:effectLst/>
        </p:spPr>
        <p:txBody>
          <a:bodyPr lIns="76724" tIns="38359" rIns="76724" bIns="38359">
            <a:spAutoFit/>
          </a:bodyPr>
          <a:lstStyle/>
          <a:p>
            <a:pPr algn="ctr" eaLnBrk="0" hangingPunct="0">
              <a:defRPr/>
            </a:pPr>
            <a:r>
              <a:rPr lang="en-GB" sz="800" dirty="0">
                <a:solidFill>
                  <a:schemeClr val="bg1"/>
                </a:solidFill>
                <a:latin typeface="Arial" charset="0"/>
                <a:cs typeface="Arial" charset="0"/>
              </a:rPr>
              <a:t>Intel Restricted Secret</a:t>
            </a:r>
            <a:endParaRPr lang="en-US" sz="800" dirty="0">
              <a:solidFill>
                <a:schemeClr val="bg1"/>
              </a:solidFill>
              <a:latin typeface="Arial" charset="0"/>
              <a:cs typeface="Arial" charset="0"/>
            </a:endParaRPr>
          </a:p>
        </p:txBody>
      </p:sp>
      <p:sp>
        <p:nvSpPr>
          <p:cNvPr id="440328" name="Rectangle 8"/>
          <p:cNvSpPr>
            <a:spLocks noChangeArrowheads="1"/>
          </p:cNvSpPr>
          <p:nvPr/>
        </p:nvSpPr>
        <p:spPr bwMode="auto">
          <a:xfrm>
            <a:off x="13" y="6273800"/>
            <a:ext cx="396874" cy="457200"/>
          </a:xfrm>
          <a:prstGeom prst="rect">
            <a:avLst/>
          </a:prstGeom>
          <a:noFill/>
          <a:ln w="9525">
            <a:noFill/>
            <a:miter lim="800000"/>
            <a:headEnd/>
            <a:tailEnd/>
          </a:ln>
          <a:effectLst/>
        </p:spPr>
        <p:txBody>
          <a:bodyPr lIns="76724" tIns="38359" rIns="76724" bIns="38359" anchor="b"/>
          <a:lstStyle/>
          <a:p>
            <a:pPr algn="r">
              <a:defRPr/>
            </a:pPr>
            <a:fld id="{88D99EF4-3A43-400B-8F17-BDAFAA671568}" type="slidenum">
              <a:rPr lang="he-IL" sz="800">
                <a:solidFill>
                  <a:schemeClr val="bg1"/>
                </a:solidFill>
                <a:latin typeface="Arial" charset="0"/>
                <a:cs typeface="Arial" charset="0"/>
              </a:rPr>
              <a:pPr algn="r">
                <a:defRPr/>
              </a:pPr>
              <a:t>‹#›</a:t>
            </a:fld>
            <a:endParaRPr lang="en-US" sz="800" dirty="0">
              <a:solidFill>
                <a:schemeClr val="bg1"/>
              </a:solidFill>
              <a:latin typeface="Arial" charset="0"/>
              <a:cs typeface="Arial" charset="0"/>
            </a:endParaRPr>
          </a:p>
        </p:txBody>
      </p:sp>
      <p:sp>
        <p:nvSpPr>
          <p:cNvPr id="69678" name="Rectangle 46"/>
          <p:cNvSpPr>
            <a:spLocks noChangeArrowheads="1"/>
          </p:cNvSpPr>
          <p:nvPr/>
        </p:nvSpPr>
        <p:spPr bwMode="auto">
          <a:xfrm>
            <a:off x="1425673" y="6483354"/>
            <a:ext cx="5786268" cy="151319"/>
          </a:xfrm>
          <a:prstGeom prst="rect">
            <a:avLst/>
          </a:prstGeom>
          <a:noFill/>
          <a:ln w="9525">
            <a:noFill/>
            <a:miter lim="800000"/>
            <a:headEnd/>
            <a:tailEnd/>
          </a:ln>
        </p:spPr>
        <p:txBody>
          <a:bodyPr wrap="none" lIns="76710" tIns="38352" rIns="76710" bIns="38352">
            <a:spAutoFit/>
          </a:bodyPr>
          <a:lstStyle/>
          <a:p>
            <a:pPr algn="ctr" eaLnBrk="0" hangingPunct="0">
              <a:lnSpc>
                <a:spcPct val="80000"/>
              </a:lnSpc>
              <a:defRPr/>
            </a:pPr>
            <a:r>
              <a:rPr lang="en-US" sz="600" b="1" i="1" dirty="0">
                <a:solidFill>
                  <a:srgbClr val="FFFFFF"/>
                </a:solidFill>
                <a:latin typeface="Verdana" pitchFamily="34" charset="0"/>
                <a:cs typeface="Arial" charset="0"/>
                <a:sym typeface="Wingdings" pitchFamily="2" charset="2"/>
              </a:rPr>
              <a:t>All products, dates, and figures specified are preliminary based on current expectations, and are subject to change without notice.</a:t>
            </a:r>
          </a:p>
        </p:txBody>
      </p:sp>
    </p:spTree>
    <p:extLst>
      <p:ext uri="{BB962C8B-B14F-4D97-AF65-F5344CB8AC3E}">
        <p14:creationId xmlns:p14="http://schemas.microsoft.com/office/powerpoint/2010/main" val="3336761350"/>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iming>
    <p:tnLst>
      <p:par>
        <p:cTn id="1" dur="indefinite" restart="never" nodeType="tmRoot"/>
      </p:par>
    </p:tnLst>
  </p:timing>
  <p:txStyles>
    <p:titleStyle>
      <a:lvl1pPr algn="l" rtl="0" eaLnBrk="1" fontAlgn="base" hangingPunct="1">
        <a:spcBef>
          <a:spcPct val="0"/>
        </a:spcBef>
        <a:spcAft>
          <a:spcPct val="0"/>
        </a:spcAft>
        <a:defRPr sz="2700" b="1">
          <a:solidFill>
            <a:schemeClr val="tx2"/>
          </a:solidFill>
          <a:latin typeface="+mj-lt"/>
          <a:ea typeface="+mj-ea"/>
          <a:cs typeface="+mj-cs"/>
        </a:defRPr>
      </a:lvl1pPr>
      <a:lvl2pPr algn="l" rtl="0" eaLnBrk="1" fontAlgn="base" hangingPunct="1">
        <a:spcBef>
          <a:spcPct val="0"/>
        </a:spcBef>
        <a:spcAft>
          <a:spcPct val="0"/>
        </a:spcAft>
        <a:defRPr sz="2700" b="1">
          <a:solidFill>
            <a:schemeClr val="tx2"/>
          </a:solidFill>
          <a:latin typeface="Verdana" pitchFamily="34" charset="0"/>
          <a:cs typeface="Arial" charset="0"/>
        </a:defRPr>
      </a:lvl2pPr>
      <a:lvl3pPr algn="l" rtl="0" eaLnBrk="1" fontAlgn="base" hangingPunct="1">
        <a:spcBef>
          <a:spcPct val="0"/>
        </a:spcBef>
        <a:spcAft>
          <a:spcPct val="0"/>
        </a:spcAft>
        <a:defRPr sz="2700" b="1">
          <a:solidFill>
            <a:schemeClr val="tx2"/>
          </a:solidFill>
          <a:latin typeface="Verdana" pitchFamily="34" charset="0"/>
          <a:cs typeface="Arial" charset="0"/>
        </a:defRPr>
      </a:lvl3pPr>
      <a:lvl4pPr algn="l" rtl="0" eaLnBrk="1" fontAlgn="base" hangingPunct="1">
        <a:spcBef>
          <a:spcPct val="0"/>
        </a:spcBef>
        <a:spcAft>
          <a:spcPct val="0"/>
        </a:spcAft>
        <a:defRPr sz="2700" b="1">
          <a:solidFill>
            <a:schemeClr val="tx2"/>
          </a:solidFill>
          <a:latin typeface="Verdana" pitchFamily="34" charset="0"/>
          <a:cs typeface="Arial" charset="0"/>
        </a:defRPr>
      </a:lvl4pPr>
      <a:lvl5pPr algn="l" rtl="0" eaLnBrk="1" fontAlgn="base" hangingPunct="1">
        <a:spcBef>
          <a:spcPct val="0"/>
        </a:spcBef>
        <a:spcAft>
          <a:spcPct val="0"/>
        </a:spcAft>
        <a:defRPr sz="2700" b="1">
          <a:solidFill>
            <a:schemeClr val="tx2"/>
          </a:solidFill>
          <a:latin typeface="Verdana" pitchFamily="34" charset="0"/>
          <a:cs typeface="Arial" charset="0"/>
        </a:defRPr>
      </a:lvl5pPr>
      <a:lvl6pPr marL="383602" algn="l" rtl="0" eaLnBrk="1" fontAlgn="base" hangingPunct="1">
        <a:spcBef>
          <a:spcPct val="0"/>
        </a:spcBef>
        <a:spcAft>
          <a:spcPct val="0"/>
        </a:spcAft>
        <a:defRPr sz="2700" b="1">
          <a:solidFill>
            <a:schemeClr val="tx2"/>
          </a:solidFill>
          <a:latin typeface="Verdana" pitchFamily="34" charset="0"/>
          <a:cs typeface="Arial" charset="0"/>
        </a:defRPr>
      </a:lvl6pPr>
      <a:lvl7pPr marL="767205" algn="l" rtl="0" eaLnBrk="1" fontAlgn="base" hangingPunct="1">
        <a:spcBef>
          <a:spcPct val="0"/>
        </a:spcBef>
        <a:spcAft>
          <a:spcPct val="0"/>
        </a:spcAft>
        <a:defRPr sz="2700" b="1">
          <a:solidFill>
            <a:schemeClr val="tx2"/>
          </a:solidFill>
          <a:latin typeface="Verdana" pitchFamily="34" charset="0"/>
          <a:cs typeface="Arial" charset="0"/>
        </a:defRPr>
      </a:lvl7pPr>
      <a:lvl8pPr marL="1150803" algn="l" rtl="0" eaLnBrk="1" fontAlgn="base" hangingPunct="1">
        <a:spcBef>
          <a:spcPct val="0"/>
        </a:spcBef>
        <a:spcAft>
          <a:spcPct val="0"/>
        </a:spcAft>
        <a:defRPr sz="2700" b="1">
          <a:solidFill>
            <a:schemeClr val="tx2"/>
          </a:solidFill>
          <a:latin typeface="Verdana" pitchFamily="34" charset="0"/>
          <a:cs typeface="Arial" charset="0"/>
        </a:defRPr>
      </a:lvl8pPr>
      <a:lvl9pPr marL="1534406" algn="l" rtl="0" eaLnBrk="1" fontAlgn="base" hangingPunct="1">
        <a:spcBef>
          <a:spcPct val="0"/>
        </a:spcBef>
        <a:spcAft>
          <a:spcPct val="0"/>
        </a:spcAft>
        <a:defRPr sz="2700" b="1">
          <a:solidFill>
            <a:schemeClr val="tx2"/>
          </a:solidFill>
          <a:latin typeface="Verdana" pitchFamily="34" charset="0"/>
          <a:cs typeface="Arial" charset="0"/>
        </a:defRPr>
      </a:lvl9pPr>
    </p:titleStyle>
    <p:bodyStyle>
      <a:lvl1pPr marL="237085" indent="-237085" algn="l" rtl="0" eaLnBrk="1" fontAlgn="base" hangingPunct="1">
        <a:spcBef>
          <a:spcPct val="20000"/>
        </a:spcBef>
        <a:spcAft>
          <a:spcPct val="0"/>
        </a:spcAft>
        <a:buChar char="•"/>
        <a:defRPr sz="2000">
          <a:solidFill>
            <a:schemeClr val="tx1"/>
          </a:solidFill>
          <a:latin typeface="+mn-lt"/>
          <a:ea typeface="+mn-ea"/>
          <a:cs typeface="+mn-cs"/>
        </a:defRPr>
      </a:lvl1pPr>
      <a:lvl2pPr marL="531456" indent="-198461" algn="l" rtl="0" eaLnBrk="1" fontAlgn="base" hangingPunct="1">
        <a:spcBef>
          <a:spcPct val="20000"/>
        </a:spcBef>
        <a:spcAft>
          <a:spcPct val="0"/>
        </a:spcAft>
        <a:buFont typeface="Verdana" pitchFamily="34" charset="0"/>
        <a:buChar char="–"/>
        <a:defRPr sz="1700">
          <a:solidFill>
            <a:schemeClr val="tx1"/>
          </a:solidFill>
          <a:latin typeface="+mn-lt"/>
          <a:cs typeface="+mn-cs"/>
        </a:defRPr>
      </a:lvl2pPr>
      <a:lvl3pPr marL="815156" indent="-187807" algn="l" rtl="0" eaLnBrk="1" fontAlgn="base" hangingPunct="1">
        <a:spcBef>
          <a:spcPct val="20000"/>
        </a:spcBef>
        <a:spcAft>
          <a:spcPct val="0"/>
        </a:spcAft>
        <a:buFont typeface="Wingdings" pitchFamily="2" charset="2"/>
        <a:buChar char="§"/>
        <a:defRPr>
          <a:solidFill>
            <a:schemeClr val="tx1"/>
          </a:solidFill>
          <a:latin typeface="+mn-lt"/>
          <a:cs typeface="+mn-cs"/>
        </a:defRPr>
      </a:lvl3pPr>
      <a:lvl4pPr marL="1109511" indent="-198461" algn="l" rtl="0" eaLnBrk="1" fontAlgn="base" hangingPunct="1">
        <a:spcBef>
          <a:spcPct val="20000"/>
        </a:spcBef>
        <a:spcAft>
          <a:spcPct val="0"/>
        </a:spcAft>
        <a:buFont typeface="Verdana" pitchFamily="34" charset="0"/>
        <a:buChar char="–"/>
        <a:defRPr sz="1300">
          <a:solidFill>
            <a:schemeClr val="tx1"/>
          </a:solidFill>
          <a:latin typeface="+mn-lt"/>
          <a:cs typeface="+mn-cs"/>
        </a:defRPr>
      </a:lvl4pPr>
      <a:lvl5pPr marL="1402547" indent="-197127" algn="l" rtl="0" eaLnBrk="1" fontAlgn="base" hangingPunct="1">
        <a:spcBef>
          <a:spcPct val="20000"/>
        </a:spcBef>
        <a:spcAft>
          <a:spcPct val="0"/>
        </a:spcAft>
        <a:buFont typeface="Verdana" pitchFamily="34" charset="0"/>
        <a:buChar char="–"/>
        <a:defRPr sz="1200">
          <a:solidFill>
            <a:schemeClr val="tx1"/>
          </a:solidFill>
          <a:latin typeface="+mn-lt"/>
          <a:cs typeface="+mn-cs"/>
        </a:defRPr>
      </a:lvl5pPr>
      <a:lvl6pPr marL="1786149" indent="-197127" algn="l" rtl="0" eaLnBrk="1" fontAlgn="base" hangingPunct="1">
        <a:spcBef>
          <a:spcPct val="20000"/>
        </a:spcBef>
        <a:spcAft>
          <a:spcPct val="0"/>
        </a:spcAft>
        <a:buFont typeface="Verdana" pitchFamily="34" charset="0"/>
        <a:buChar char="–"/>
        <a:defRPr sz="1200">
          <a:solidFill>
            <a:schemeClr val="tx1"/>
          </a:solidFill>
          <a:latin typeface="+mn-lt"/>
          <a:cs typeface="+mn-cs"/>
        </a:defRPr>
      </a:lvl6pPr>
      <a:lvl7pPr marL="2169749" indent="-197127" algn="l" rtl="0" eaLnBrk="1" fontAlgn="base" hangingPunct="1">
        <a:spcBef>
          <a:spcPct val="20000"/>
        </a:spcBef>
        <a:spcAft>
          <a:spcPct val="0"/>
        </a:spcAft>
        <a:buFont typeface="Verdana" pitchFamily="34" charset="0"/>
        <a:buChar char="–"/>
        <a:defRPr sz="1200">
          <a:solidFill>
            <a:schemeClr val="tx1"/>
          </a:solidFill>
          <a:latin typeface="+mn-lt"/>
          <a:cs typeface="+mn-cs"/>
        </a:defRPr>
      </a:lvl7pPr>
      <a:lvl8pPr marL="2553352" indent="-197127" algn="l" rtl="0" eaLnBrk="1" fontAlgn="base" hangingPunct="1">
        <a:spcBef>
          <a:spcPct val="20000"/>
        </a:spcBef>
        <a:spcAft>
          <a:spcPct val="0"/>
        </a:spcAft>
        <a:buFont typeface="Verdana" pitchFamily="34" charset="0"/>
        <a:buChar char="–"/>
        <a:defRPr sz="1200">
          <a:solidFill>
            <a:schemeClr val="tx1"/>
          </a:solidFill>
          <a:latin typeface="+mn-lt"/>
          <a:cs typeface="+mn-cs"/>
        </a:defRPr>
      </a:lvl8pPr>
      <a:lvl9pPr marL="2936954" indent="-197127" algn="l" rtl="0" eaLnBrk="1" fontAlgn="base" hangingPunct="1">
        <a:spcBef>
          <a:spcPct val="20000"/>
        </a:spcBef>
        <a:spcAft>
          <a:spcPct val="0"/>
        </a:spcAft>
        <a:buFont typeface="Verdana" pitchFamily="34" charset="0"/>
        <a:buChar char="–"/>
        <a:defRPr sz="1200">
          <a:solidFill>
            <a:schemeClr val="tx1"/>
          </a:solidFill>
          <a:latin typeface="+mn-lt"/>
          <a:cs typeface="+mn-cs"/>
        </a:defRPr>
      </a:lvl9pPr>
    </p:bodyStyle>
    <p:otherStyle>
      <a:defPPr>
        <a:defRPr lang="en-US"/>
      </a:defPPr>
      <a:lvl1pPr marL="0" algn="l" defTabSz="767205" rtl="0" eaLnBrk="1" latinLnBrk="0" hangingPunct="1">
        <a:defRPr sz="1500" kern="1200">
          <a:solidFill>
            <a:schemeClr val="tx1"/>
          </a:solidFill>
          <a:latin typeface="+mn-lt"/>
          <a:ea typeface="+mn-ea"/>
          <a:cs typeface="+mn-cs"/>
        </a:defRPr>
      </a:lvl1pPr>
      <a:lvl2pPr marL="383602" algn="l" defTabSz="767205" rtl="0" eaLnBrk="1" latinLnBrk="0" hangingPunct="1">
        <a:defRPr sz="1500" kern="1200">
          <a:solidFill>
            <a:schemeClr val="tx1"/>
          </a:solidFill>
          <a:latin typeface="+mn-lt"/>
          <a:ea typeface="+mn-ea"/>
          <a:cs typeface="+mn-cs"/>
        </a:defRPr>
      </a:lvl2pPr>
      <a:lvl3pPr marL="767205" algn="l" defTabSz="767205" rtl="0" eaLnBrk="1" latinLnBrk="0" hangingPunct="1">
        <a:defRPr sz="1500" kern="1200">
          <a:solidFill>
            <a:schemeClr val="tx1"/>
          </a:solidFill>
          <a:latin typeface="+mn-lt"/>
          <a:ea typeface="+mn-ea"/>
          <a:cs typeface="+mn-cs"/>
        </a:defRPr>
      </a:lvl3pPr>
      <a:lvl4pPr marL="1150803" algn="l" defTabSz="767205" rtl="0" eaLnBrk="1" latinLnBrk="0" hangingPunct="1">
        <a:defRPr sz="1500" kern="1200">
          <a:solidFill>
            <a:schemeClr val="tx1"/>
          </a:solidFill>
          <a:latin typeface="+mn-lt"/>
          <a:ea typeface="+mn-ea"/>
          <a:cs typeface="+mn-cs"/>
        </a:defRPr>
      </a:lvl4pPr>
      <a:lvl5pPr marL="1534406" algn="l" defTabSz="767205" rtl="0" eaLnBrk="1" latinLnBrk="0" hangingPunct="1">
        <a:defRPr sz="1500" kern="1200">
          <a:solidFill>
            <a:schemeClr val="tx1"/>
          </a:solidFill>
          <a:latin typeface="+mn-lt"/>
          <a:ea typeface="+mn-ea"/>
          <a:cs typeface="+mn-cs"/>
        </a:defRPr>
      </a:lvl5pPr>
      <a:lvl6pPr marL="1918011" algn="l" defTabSz="767205" rtl="0" eaLnBrk="1" latinLnBrk="0" hangingPunct="1">
        <a:defRPr sz="1500" kern="1200">
          <a:solidFill>
            <a:schemeClr val="tx1"/>
          </a:solidFill>
          <a:latin typeface="+mn-lt"/>
          <a:ea typeface="+mn-ea"/>
          <a:cs typeface="+mn-cs"/>
        </a:defRPr>
      </a:lvl6pPr>
      <a:lvl7pPr marL="2301615" algn="l" defTabSz="767205" rtl="0" eaLnBrk="1" latinLnBrk="0" hangingPunct="1">
        <a:defRPr sz="1500" kern="1200">
          <a:solidFill>
            <a:schemeClr val="tx1"/>
          </a:solidFill>
          <a:latin typeface="+mn-lt"/>
          <a:ea typeface="+mn-ea"/>
          <a:cs typeface="+mn-cs"/>
        </a:defRPr>
      </a:lvl7pPr>
      <a:lvl8pPr marL="2685218" algn="l" defTabSz="767205" rtl="0" eaLnBrk="1" latinLnBrk="0" hangingPunct="1">
        <a:defRPr sz="1500" kern="1200">
          <a:solidFill>
            <a:schemeClr val="tx1"/>
          </a:solidFill>
          <a:latin typeface="+mn-lt"/>
          <a:ea typeface="+mn-ea"/>
          <a:cs typeface="+mn-cs"/>
        </a:defRPr>
      </a:lvl8pPr>
      <a:lvl9pPr marL="3068813" algn="l" defTabSz="767205" rtl="0" eaLnBrk="1" latinLnBrk="0" hangingPunct="1">
        <a:defRPr sz="15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25"/>
          <p:cNvSpPr>
            <a:spLocks noChangeArrowheads="1"/>
          </p:cNvSpPr>
          <p:nvPr/>
        </p:nvSpPr>
        <p:spPr bwMode="hidden">
          <a:xfrm>
            <a:off x="1" y="6035683"/>
            <a:ext cx="9144000" cy="822325"/>
          </a:xfrm>
          <a:prstGeom prst="rect">
            <a:avLst/>
          </a:prstGeom>
          <a:solidFill>
            <a:schemeClr val="tx2"/>
          </a:solidFill>
          <a:ln w="9525">
            <a:noFill/>
            <a:miter lim="800000"/>
            <a:headEnd/>
            <a:tailEnd/>
          </a:ln>
        </p:spPr>
        <p:txBody>
          <a:bodyPr wrap="none" lIns="76713" tIns="38356" rIns="76713" bIns="38356" anchor="ctr"/>
          <a:lstStyle/>
          <a:p>
            <a:pPr>
              <a:defRPr/>
            </a:pPr>
            <a:endParaRPr lang="en-US" sz="1500" dirty="0">
              <a:solidFill>
                <a:srgbClr val="000000"/>
              </a:solidFill>
              <a:latin typeface="Arial" charset="0"/>
              <a:cs typeface="+mn-cs"/>
            </a:endParaRPr>
          </a:p>
        </p:txBody>
      </p:sp>
      <p:sp>
        <p:nvSpPr>
          <p:cNvPr id="9219" name="Rectangle 1026"/>
          <p:cNvSpPr>
            <a:spLocks noGrp="1" noChangeArrowheads="1"/>
          </p:cNvSpPr>
          <p:nvPr>
            <p:ph type="body" idx="1"/>
          </p:nvPr>
        </p:nvSpPr>
        <p:spPr bwMode="auto">
          <a:xfrm>
            <a:off x="366714" y="1371600"/>
            <a:ext cx="8407400" cy="4618038"/>
          </a:xfrm>
          <a:prstGeom prst="rect">
            <a:avLst/>
          </a:prstGeom>
          <a:noFill/>
          <a:ln w="9525">
            <a:noFill/>
            <a:miter lim="800000"/>
            <a:headEnd/>
            <a:tailEnd/>
          </a:ln>
        </p:spPr>
        <p:txBody>
          <a:bodyPr vert="horz" wrap="square" lIns="63901" tIns="31949" rIns="63901" bIns="3194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9220" name="Rectangle 1027"/>
          <p:cNvSpPr>
            <a:spLocks noGrp="1" noChangeArrowheads="1"/>
          </p:cNvSpPr>
          <p:nvPr>
            <p:ph type="title"/>
          </p:nvPr>
        </p:nvSpPr>
        <p:spPr bwMode="auto">
          <a:xfrm>
            <a:off x="365125" y="157166"/>
            <a:ext cx="8410576" cy="1143000"/>
          </a:xfrm>
          <a:prstGeom prst="rect">
            <a:avLst/>
          </a:prstGeom>
          <a:noFill/>
          <a:ln w="9525">
            <a:noFill/>
            <a:miter lim="800000"/>
            <a:headEnd/>
            <a:tailEnd/>
          </a:ln>
        </p:spPr>
        <p:txBody>
          <a:bodyPr vert="horz" wrap="square" lIns="64344" tIns="32171" rIns="64344" bIns="32171" numCol="1" anchor="ctr" anchorCtr="0" compatLnSpc="1">
            <a:prstTxWarp prst="textNoShape">
              <a:avLst/>
            </a:prstTxWarp>
          </a:bodyPr>
          <a:lstStyle/>
          <a:p>
            <a:pPr lvl="0"/>
            <a:r>
              <a:rPr lang="en-US" smtClean="0"/>
              <a:t>Slide Title</a:t>
            </a:r>
          </a:p>
        </p:txBody>
      </p:sp>
      <p:pic>
        <p:nvPicPr>
          <p:cNvPr id="9221" name="Rectangle 1028"/>
          <p:cNvPicPr>
            <a:picLocks noChangeAspect="1" noChangeArrowheads="1"/>
          </p:cNvPicPr>
          <p:nvPr/>
        </p:nvPicPr>
        <p:blipFill>
          <a:blip r:embed="rId13" cstate="print"/>
          <a:srcRect/>
          <a:stretch>
            <a:fillRect/>
          </a:stretch>
        </p:blipFill>
        <p:spPr bwMode="black">
          <a:xfrm>
            <a:off x="7996242" y="6115051"/>
            <a:ext cx="989012" cy="711200"/>
          </a:xfrm>
          <a:prstGeom prst="rect">
            <a:avLst/>
          </a:prstGeom>
          <a:noFill/>
          <a:ln w="9525">
            <a:noFill/>
            <a:miter lim="800000"/>
            <a:headEnd/>
            <a:tailEnd/>
          </a:ln>
        </p:spPr>
      </p:pic>
      <p:sp>
        <p:nvSpPr>
          <p:cNvPr id="440326" name="Text Box 6"/>
          <p:cNvSpPr txBox="1">
            <a:spLocks noChangeArrowheads="1"/>
          </p:cNvSpPr>
          <p:nvPr/>
        </p:nvSpPr>
        <p:spPr bwMode="auto">
          <a:xfrm>
            <a:off x="3924302" y="6613536"/>
            <a:ext cx="1906588" cy="200572"/>
          </a:xfrm>
          <a:prstGeom prst="rect">
            <a:avLst/>
          </a:prstGeom>
          <a:noFill/>
          <a:ln w="50800" algn="ctr">
            <a:noFill/>
            <a:miter lim="800000"/>
            <a:headEnd/>
            <a:tailEnd/>
          </a:ln>
        </p:spPr>
        <p:txBody>
          <a:bodyPr lIns="76713" tIns="38356" rIns="76713" bIns="38356">
            <a:spAutoFit/>
          </a:bodyPr>
          <a:lstStyle/>
          <a:p>
            <a:pPr algn="ctr" eaLnBrk="0" hangingPunct="0">
              <a:defRPr/>
            </a:pPr>
            <a:r>
              <a:rPr lang="en-GB" sz="800" dirty="0">
                <a:solidFill>
                  <a:schemeClr val="bg1"/>
                </a:solidFill>
                <a:latin typeface="Arial" charset="0"/>
                <a:cs typeface="Arial" charset="0"/>
              </a:rPr>
              <a:t>Intel Restricted Secret</a:t>
            </a:r>
            <a:endParaRPr lang="en-US" sz="800" dirty="0">
              <a:solidFill>
                <a:schemeClr val="bg1"/>
              </a:solidFill>
              <a:latin typeface="Arial" charset="0"/>
              <a:cs typeface="Arial" charset="0"/>
            </a:endParaRPr>
          </a:p>
        </p:txBody>
      </p:sp>
      <p:sp>
        <p:nvSpPr>
          <p:cNvPr id="440328" name="Rectangle 8"/>
          <p:cNvSpPr>
            <a:spLocks noChangeArrowheads="1"/>
          </p:cNvSpPr>
          <p:nvPr/>
        </p:nvSpPr>
        <p:spPr bwMode="auto">
          <a:xfrm>
            <a:off x="13" y="6273800"/>
            <a:ext cx="396874" cy="457200"/>
          </a:xfrm>
          <a:prstGeom prst="rect">
            <a:avLst/>
          </a:prstGeom>
          <a:noFill/>
          <a:ln w="9525">
            <a:noFill/>
            <a:miter lim="800000"/>
            <a:headEnd/>
            <a:tailEnd/>
          </a:ln>
        </p:spPr>
        <p:txBody>
          <a:bodyPr lIns="76713" tIns="38356" rIns="76713" bIns="38356" anchor="b"/>
          <a:lstStyle/>
          <a:p>
            <a:pPr algn="r">
              <a:defRPr/>
            </a:pPr>
            <a:fld id="{0E2BB05A-F49F-4DB1-B5D0-97A7B3AF0C5C}" type="slidenum">
              <a:rPr lang="he-IL" sz="800">
                <a:solidFill>
                  <a:schemeClr val="bg1"/>
                </a:solidFill>
                <a:latin typeface="Arial" charset="0"/>
                <a:cs typeface="Arial" charset="0"/>
              </a:rPr>
              <a:pPr algn="r">
                <a:defRPr/>
              </a:pPr>
              <a:t>‹#›</a:t>
            </a:fld>
            <a:endParaRPr lang="en-US" sz="800" dirty="0">
              <a:solidFill>
                <a:schemeClr val="bg1"/>
              </a:solidFill>
              <a:latin typeface="Arial" charset="0"/>
              <a:cs typeface="Arial" charset="0"/>
            </a:endParaRPr>
          </a:p>
        </p:txBody>
      </p:sp>
      <p:sp>
        <p:nvSpPr>
          <p:cNvPr id="69678" name="Rectangle 46"/>
          <p:cNvSpPr>
            <a:spLocks noChangeArrowheads="1"/>
          </p:cNvSpPr>
          <p:nvPr/>
        </p:nvSpPr>
        <p:spPr bwMode="auto">
          <a:xfrm>
            <a:off x="1425672" y="6483352"/>
            <a:ext cx="5786254" cy="151313"/>
          </a:xfrm>
          <a:prstGeom prst="rect">
            <a:avLst/>
          </a:prstGeom>
          <a:noFill/>
          <a:ln w="9525">
            <a:noFill/>
            <a:miter lim="800000"/>
            <a:headEnd/>
            <a:tailEnd/>
          </a:ln>
        </p:spPr>
        <p:txBody>
          <a:bodyPr wrap="none" lIns="76703" tIns="38349" rIns="76703" bIns="38349">
            <a:spAutoFit/>
          </a:bodyPr>
          <a:lstStyle/>
          <a:p>
            <a:pPr algn="ctr" eaLnBrk="0" hangingPunct="0">
              <a:lnSpc>
                <a:spcPct val="80000"/>
              </a:lnSpc>
              <a:defRPr/>
            </a:pPr>
            <a:r>
              <a:rPr lang="en-US" sz="600" b="1" i="1" dirty="0">
                <a:solidFill>
                  <a:srgbClr val="FFFFFF"/>
                </a:solidFill>
                <a:latin typeface="Verdana" pitchFamily="34" charset="0"/>
                <a:cs typeface="Arial" charset="0"/>
                <a:sym typeface="Wingdings" pitchFamily="2" charset="2"/>
              </a:rPr>
              <a:t>All products, dates, and figures specified are preliminary based on current expectations, and are subject to change without notice.</a:t>
            </a:r>
          </a:p>
        </p:txBody>
      </p:sp>
    </p:spTree>
    <p:extLst>
      <p:ext uri="{BB962C8B-B14F-4D97-AF65-F5344CB8AC3E}">
        <p14:creationId xmlns:p14="http://schemas.microsoft.com/office/powerpoint/2010/main" val="1593524546"/>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ransition>
    <p:fade/>
  </p:transition>
  <p:timing>
    <p:tnLst>
      <p:par>
        <p:cTn id="1" dur="indefinite" restart="never" nodeType="tmRoot"/>
      </p:par>
    </p:tnLst>
  </p:timing>
  <p:txStyles>
    <p:titleStyle>
      <a:lvl1pPr marL="287691" indent="-287691" algn="ctr" defTabSz="-11639352" rtl="0" eaLnBrk="1" fontAlgn="base" hangingPunct="1">
        <a:lnSpc>
          <a:spcPct val="90000"/>
        </a:lnSpc>
        <a:spcBef>
          <a:spcPct val="0"/>
        </a:spcBef>
        <a:spcAft>
          <a:spcPct val="0"/>
        </a:spcAft>
        <a:defRPr sz="2700" b="1">
          <a:solidFill>
            <a:schemeClr val="tx2"/>
          </a:solidFill>
          <a:latin typeface="+mj-lt"/>
          <a:ea typeface="+mj-ea"/>
          <a:cs typeface="+mj-cs"/>
        </a:defRPr>
      </a:lvl1pPr>
      <a:lvl2pPr marL="287691" indent="-287691" algn="ctr" defTabSz="-11639352" rtl="0" eaLnBrk="1" fontAlgn="base" hangingPunct="1">
        <a:lnSpc>
          <a:spcPct val="90000"/>
        </a:lnSpc>
        <a:spcBef>
          <a:spcPct val="0"/>
        </a:spcBef>
        <a:spcAft>
          <a:spcPct val="0"/>
        </a:spcAft>
        <a:defRPr sz="2700" b="1">
          <a:solidFill>
            <a:schemeClr val="tx2"/>
          </a:solidFill>
          <a:latin typeface="Verdana" pitchFamily="34" charset="0"/>
          <a:cs typeface="Arial" charset="0"/>
        </a:defRPr>
      </a:lvl2pPr>
      <a:lvl3pPr marL="287691" indent="-287691" algn="ctr" defTabSz="-11639352" rtl="0" eaLnBrk="1" fontAlgn="base" hangingPunct="1">
        <a:lnSpc>
          <a:spcPct val="90000"/>
        </a:lnSpc>
        <a:spcBef>
          <a:spcPct val="0"/>
        </a:spcBef>
        <a:spcAft>
          <a:spcPct val="0"/>
        </a:spcAft>
        <a:defRPr sz="2700" b="1">
          <a:solidFill>
            <a:schemeClr val="tx2"/>
          </a:solidFill>
          <a:latin typeface="Verdana" pitchFamily="34" charset="0"/>
          <a:cs typeface="Arial" charset="0"/>
        </a:defRPr>
      </a:lvl3pPr>
      <a:lvl4pPr marL="287691" indent="-287691" algn="ctr" defTabSz="-11639352" rtl="0" eaLnBrk="1" fontAlgn="base" hangingPunct="1">
        <a:lnSpc>
          <a:spcPct val="90000"/>
        </a:lnSpc>
        <a:spcBef>
          <a:spcPct val="0"/>
        </a:spcBef>
        <a:spcAft>
          <a:spcPct val="0"/>
        </a:spcAft>
        <a:defRPr sz="2700" b="1">
          <a:solidFill>
            <a:schemeClr val="tx2"/>
          </a:solidFill>
          <a:latin typeface="Verdana" pitchFamily="34" charset="0"/>
          <a:cs typeface="Arial" charset="0"/>
        </a:defRPr>
      </a:lvl4pPr>
      <a:lvl5pPr marL="287691" indent="-287691" algn="ctr" defTabSz="-11639352" rtl="0" eaLnBrk="1" fontAlgn="base" hangingPunct="1">
        <a:lnSpc>
          <a:spcPct val="90000"/>
        </a:lnSpc>
        <a:spcBef>
          <a:spcPct val="0"/>
        </a:spcBef>
        <a:spcAft>
          <a:spcPct val="0"/>
        </a:spcAft>
        <a:defRPr sz="2700" b="1">
          <a:solidFill>
            <a:schemeClr val="tx2"/>
          </a:solidFill>
          <a:latin typeface="Verdana" pitchFamily="34" charset="0"/>
          <a:cs typeface="Arial" charset="0"/>
        </a:defRPr>
      </a:lvl5pPr>
      <a:lvl6pPr marL="671274" indent="-287691" algn="ctr" defTabSz="-11639352" rtl="0" eaLnBrk="1" fontAlgn="base" hangingPunct="1">
        <a:lnSpc>
          <a:spcPct val="90000"/>
        </a:lnSpc>
        <a:spcBef>
          <a:spcPct val="0"/>
        </a:spcBef>
        <a:spcAft>
          <a:spcPct val="0"/>
        </a:spcAft>
        <a:defRPr sz="2700" b="1">
          <a:solidFill>
            <a:schemeClr val="tx2"/>
          </a:solidFill>
          <a:latin typeface="Verdana" pitchFamily="34" charset="0"/>
          <a:cs typeface="Arial" charset="0"/>
        </a:defRPr>
      </a:lvl6pPr>
      <a:lvl7pPr marL="1054858" indent="-287691" algn="ctr" defTabSz="-11639352" rtl="0" eaLnBrk="1" fontAlgn="base" hangingPunct="1">
        <a:lnSpc>
          <a:spcPct val="90000"/>
        </a:lnSpc>
        <a:spcBef>
          <a:spcPct val="0"/>
        </a:spcBef>
        <a:spcAft>
          <a:spcPct val="0"/>
        </a:spcAft>
        <a:defRPr sz="2700" b="1">
          <a:solidFill>
            <a:schemeClr val="tx2"/>
          </a:solidFill>
          <a:latin typeface="Verdana" pitchFamily="34" charset="0"/>
          <a:cs typeface="Arial" charset="0"/>
        </a:defRPr>
      </a:lvl7pPr>
      <a:lvl8pPr marL="1438438" indent="-287691" algn="ctr" defTabSz="-11639352" rtl="0" eaLnBrk="1" fontAlgn="base" hangingPunct="1">
        <a:lnSpc>
          <a:spcPct val="90000"/>
        </a:lnSpc>
        <a:spcBef>
          <a:spcPct val="0"/>
        </a:spcBef>
        <a:spcAft>
          <a:spcPct val="0"/>
        </a:spcAft>
        <a:defRPr sz="2700" b="1">
          <a:solidFill>
            <a:schemeClr val="tx2"/>
          </a:solidFill>
          <a:latin typeface="Verdana" pitchFamily="34" charset="0"/>
          <a:cs typeface="Arial" charset="0"/>
        </a:defRPr>
      </a:lvl8pPr>
      <a:lvl9pPr marL="1822020" indent="-287691" algn="ctr" defTabSz="-11639352" rtl="0" eaLnBrk="1" fontAlgn="base" hangingPunct="1">
        <a:lnSpc>
          <a:spcPct val="90000"/>
        </a:lnSpc>
        <a:spcBef>
          <a:spcPct val="0"/>
        </a:spcBef>
        <a:spcAft>
          <a:spcPct val="0"/>
        </a:spcAft>
        <a:defRPr sz="2700" b="1">
          <a:solidFill>
            <a:schemeClr val="tx2"/>
          </a:solidFill>
          <a:latin typeface="Verdana" pitchFamily="34" charset="0"/>
          <a:cs typeface="Arial" charset="0"/>
        </a:defRPr>
      </a:lvl9pPr>
    </p:titleStyle>
    <p:bodyStyle>
      <a:lvl1pPr marL="287691" indent="-287691" algn="l" defTabSz="-11639352" rtl="0" eaLnBrk="1" fontAlgn="base" hangingPunct="1">
        <a:lnSpc>
          <a:spcPct val="95000"/>
        </a:lnSpc>
        <a:spcBef>
          <a:spcPct val="30000"/>
        </a:spcBef>
        <a:spcAft>
          <a:spcPct val="0"/>
        </a:spcAft>
        <a:buClr>
          <a:schemeClr val="tx2"/>
        </a:buClr>
        <a:buFont typeface="Wingdings" pitchFamily="2" charset="2"/>
        <a:buChar char=""/>
        <a:defRPr sz="2400">
          <a:solidFill>
            <a:schemeClr val="tx1"/>
          </a:solidFill>
          <a:latin typeface="+mn-lt"/>
          <a:ea typeface="+mn-ea"/>
          <a:cs typeface="+mn-cs"/>
        </a:defRPr>
      </a:lvl1pPr>
      <a:lvl2pPr marL="623325" indent="-239736" algn="l" defTabSz="-11639352" rtl="0" eaLnBrk="1" fontAlgn="base" hangingPunct="1">
        <a:lnSpc>
          <a:spcPct val="95000"/>
        </a:lnSpc>
        <a:spcBef>
          <a:spcPct val="30000"/>
        </a:spcBef>
        <a:spcAft>
          <a:spcPct val="0"/>
        </a:spcAft>
        <a:buClr>
          <a:schemeClr val="tx2"/>
        </a:buClr>
        <a:buChar char="–"/>
        <a:defRPr sz="2000">
          <a:solidFill>
            <a:schemeClr val="tx1"/>
          </a:solidFill>
          <a:latin typeface="+mn-lt"/>
          <a:cs typeface="+mn-cs"/>
        </a:defRPr>
      </a:lvl2pPr>
      <a:lvl3pPr marL="958956" indent="-191792" algn="l" defTabSz="-11639352" rtl="0" eaLnBrk="1" fontAlgn="base" hangingPunct="1">
        <a:lnSpc>
          <a:spcPct val="95000"/>
        </a:lnSpc>
        <a:spcBef>
          <a:spcPct val="30000"/>
        </a:spcBef>
        <a:spcAft>
          <a:spcPct val="0"/>
        </a:spcAft>
        <a:buClr>
          <a:schemeClr val="tx2"/>
        </a:buClr>
        <a:buChar char="–"/>
        <a:defRPr sz="1800">
          <a:solidFill>
            <a:schemeClr val="tx1"/>
          </a:solidFill>
          <a:latin typeface="+mn-lt"/>
          <a:cs typeface="+mn-cs"/>
        </a:defRPr>
      </a:lvl3pPr>
      <a:lvl4pPr marL="1342544" indent="-191792" algn="l" defTabSz="-11639352" rtl="0" eaLnBrk="1" fontAlgn="base" hangingPunct="1">
        <a:spcBef>
          <a:spcPct val="20000"/>
        </a:spcBef>
        <a:spcAft>
          <a:spcPct val="0"/>
        </a:spcAft>
        <a:buChar char="–"/>
        <a:defRPr sz="1700">
          <a:solidFill>
            <a:schemeClr val="tx1"/>
          </a:solidFill>
          <a:latin typeface="Arial" charset="0"/>
          <a:cs typeface="+mn-cs"/>
        </a:defRPr>
      </a:lvl4pPr>
      <a:lvl5pPr marL="1726124" indent="-191792" algn="l" defTabSz="-11639352" rtl="0" eaLnBrk="1" fontAlgn="base" hangingPunct="1">
        <a:spcBef>
          <a:spcPct val="20000"/>
        </a:spcBef>
        <a:spcAft>
          <a:spcPct val="0"/>
        </a:spcAft>
        <a:buChar char="•"/>
        <a:defRPr sz="1700">
          <a:solidFill>
            <a:schemeClr val="tx1"/>
          </a:solidFill>
          <a:latin typeface="Arial" charset="0"/>
          <a:cs typeface="+mn-cs"/>
        </a:defRPr>
      </a:lvl5pPr>
      <a:lvl6pPr marL="2109713" indent="-191792" algn="l" defTabSz="-11639352" rtl="0" eaLnBrk="1" fontAlgn="base" hangingPunct="1">
        <a:spcBef>
          <a:spcPct val="20000"/>
        </a:spcBef>
        <a:spcAft>
          <a:spcPct val="0"/>
        </a:spcAft>
        <a:buChar char="•"/>
        <a:defRPr sz="1700">
          <a:solidFill>
            <a:schemeClr val="tx1"/>
          </a:solidFill>
          <a:latin typeface="Arial" charset="0"/>
          <a:cs typeface="+mn-cs"/>
        </a:defRPr>
      </a:lvl6pPr>
      <a:lvl7pPr marL="2493289" indent="-191792" algn="l" defTabSz="-11639352" rtl="0" eaLnBrk="1" fontAlgn="base" hangingPunct="1">
        <a:spcBef>
          <a:spcPct val="20000"/>
        </a:spcBef>
        <a:spcAft>
          <a:spcPct val="0"/>
        </a:spcAft>
        <a:buChar char="•"/>
        <a:defRPr sz="1700">
          <a:solidFill>
            <a:schemeClr val="tx1"/>
          </a:solidFill>
          <a:latin typeface="Arial" charset="0"/>
          <a:cs typeface="+mn-cs"/>
        </a:defRPr>
      </a:lvl7pPr>
      <a:lvl8pPr marL="2876870" indent="-191792" algn="l" defTabSz="-11639352" rtl="0" eaLnBrk="1" fontAlgn="base" hangingPunct="1">
        <a:spcBef>
          <a:spcPct val="20000"/>
        </a:spcBef>
        <a:spcAft>
          <a:spcPct val="0"/>
        </a:spcAft>
        <a:buChar char="•"/>
        <a:defRPr sz="1700">
          <a:solidFill>
            <a:schemeClr val="tx1"/>
          </a:solidFill>
          <a:latin typeface="Arial" charset="0"/>
          <a:cs typeface="+mn-cs"/>
        </a:defRPr>
      </a:lvl8pPr>
      <a:lvl9pPr marL="3260456" indent="-191792" algn="l" defTabSz="-11639352" rtl="0" eaLnBrk="1" fontAlgn="base" hangingPunct="1">
        <a:spcBef>
          <a:spcPct val="20000"/>
        </a:spcBef>
        <a:spcAft>
          <a:spcPct val="0"/>
        </a:spcAft>
        <a:buChar char="•"/>
        <a:defRPr sz="1700">
          <a:solidFill>
            <a:schemeClr val="tx1"/>
          </a:solidFill>
          <a:latin typeface="Arial" charset="0"/>
          <a:cs typeface="+mn-cs"/>
        </a:defRPr>
      </a:lvl9pPr>
    </p:bodyStyle>
    <p:otherStyle>
      <a:defPPr>
        <a:defRPr lang="en-US"/>
      </a:defPPr>
      <a:lvl1pPr marL="0" algn="l" defTabSz="767166" rtl="0" eaLnBrk="1" latinLnBrk="0" hangingPunct="1">
        <a:defRPr sz="1500" kern="1200">
          <a:solidFill>
            <a:schemeClr val="tx1"/>
          </a:solidFill>
          <a:latin typeface="+mn-lt"/>
          <a:ea typeface="+mn-ea"/>
          <a:cs typeface="+mn-cs"/>
        </a:defRPr>
      </a:lvl1pPr>
      <a:lvl2pPr marL="383583" algn="l" defTabSz="767166" rtl="0" eaLnBrk="1" latinLnBrk="0" hangingPunct="1">
        <a:defRPr sz="1500" kern="1200">
          <a:solidFill>
            <a:schemeClr val="tx1"/>
          </a:solidFill>
          <a:latin typeface="+mn-lt"/>
          <a:ea typeface="+mn-ea"/>
          <a:cs typeface="+mn-cs"/>
        </a:defRPr>
      </a:lvl2pPr>
      <a:lvl3pPr marL="767166" algn="l" defTabSz="767166" rtl="0" eaLnBrk="1" latinLnBrk="0" hangingPunct="1">
        <a:defRPr sz="1500" kern="1200">
          <a:solidFill>
            <a:schemeClr val="tx1"/>
          </a:solidFill>
          <a:latin typeface="+mn-lt"/>
          <a:ea typeface="+mn-ea"/>
          <a:cs typeface="+mn-cs"/>
        </a:defRPr>
      </a:lvl3pPr>
      <a:lvl4pPr marL="1150745" algn="l" defTabSz="767166" rtl="0" eaLnBrk="1" latinLnBrk="0" hangingPunct="1">
        <a:defRPr sz="1500" kern="1200">
          <a:solidFill>
            <a:schemeClr val="tx1"/>
          </a:solidFill>
          <a:latin typeface="+mn-lt"/>
          <a:ea typeface="+mn-ea"/>
          <a:cs typeface="+mn-cs"/>
        </a:defRPr>
      </a:lvl4pPr>
      <a:lvl5pPr marL="1534329" algn="l" defTabSz="767166" rtl="0" eaLnBrk="1" latinLnBrk="0" hangingPunct="1">
        <a:defRPr sz="1500" kern="1200">
          <a:solidFill>
            <a:schemeClr val="tx1"/>
          </a:solidFill>
          <a:latin typeface="+mn-lt"/>
          <a:ea typeface="+mn-ea"/>
          <a:cs typeface="+mn-cs"/>
        </a:defRPr>
      </a:lvl5pPr>
      <a:lvl6pPr marL="1917915" algn="l" defTabSz="767166" rtl="0" eaLnBrk="1" latinLnBrk="0" hangingPunct="1">
        <a:defRPr sz="1500" kern="1200">
          <a:solidFill>
            <a:schemeClr val="tx1"/>
          </a:solidFill>
          <a:latin typeface="+mn-lt"/>
          <a:ea typeface="+mn-ea"/>
          <a:cs typeface="+mn-cs"/>
        </a:defRPr>
      </a:lvl6pPr>
      <a:lvl7pPr marL="2301500" algn="l" defTabSz="767166" rtl="0" eaLnBrk="1" latinLnBrk="0" hangingPunct="1">
        <a:defRPr sz="1500" kern="1200">
          <a:solidFill>
            <a:schemeClr val="tx1"/>
          </a:solidFill>
          <a:latin typeface="+mn-lt"/>
          <a:ea typeface="+mn-ea"/>
          <a:cs typeface="+mn-cs"/>
        </a:defRPr>
      </a:lvl7pPr>
      <a:lvl8pPr marL="2685084" algn="l" defTabSz="767166" rtl="0" eaLnBrk="1" latinLnBrk="0" hangingPunct="1">
        <a:defRPr sz="1500" kern="1200">
          <a:solidFill>
            <a:schemeClr val="tx1"/>
          </a:solidFill>
          <a:latin typeface="+mn-lt"/>
          <a:ea typeface="+mn-ea"/>
          <a:cs typeface="+mn-cs"/>
        </a:defRPr>
      </a:lvl8pPr>
      <a:lvl9pPr marL="3068659" algn="l" defTabSz="767166" rtl="0" eaLnBrk="1" latinLnBrk="0" hangingPunct="1">
        <a:defRPr sz="15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455625" y="158750"/>
            <a:ext cx="8237538" cy="889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auto">
          <a:xfrm>
            <a:off x="455625" y="1201743"/>
            <a:ext cx="8237538" cy="48402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40324" name="Rectangle 4"/>
          <p:cNvSpPr>
            <a:spLocks noChangeArrowheads="1"/>
          </p:cNvSpPr>
          <p:nvPr/>
        </p:nvSpPr>
        <p:spPr bwMode="invGray">
          <a:xfrm>
            <a:off x="3181" y="6029328"/>
            <a:ext cx="9140825" cy="828675"/>
          </a:xfrm>
          <a:prstGeom prst="rect">
            <a:avLst/>
          </a:prstGeom>
          <a:solidFill>
            <a:schemeClr val="tx2"/>
          </a:solidFill>
          <a:ln w="9525">
            <a:noFill/>
            <a:miter lim="800000"/>
            <a:headEnd/>
            <a:tailEnd/>
          </a:ln>
        </p:spPr>
        <p:txBody>
          <a:bodyPr wrap="none" lIns="76710" tIns="38354" rIns="76710" bIns="38354" anchor="ctr"/>
          <a:lstStyle/>
          <a:p>
            <a:pPr>
              <a:defRPr/>
            </a:pPr>
            <a:endParaRPr lang="en-US" sz="1500" dirty="0">
              <a:latin typeface="Arial" charset="0"/>
              <a:cs typeface="Arial" charset="0"/>
            </a:endParaRPr>
          </a:p>
        </p:txBody>
      </p:sp>
      <p:pic>
        <p:nvPicPr>
          <p:cNvPr id="10245" name="Picture 5" descr="Intel_white"/>
          <p:cNvPicPr>
            <a:picLocks noChangeAspect="1" noChangeArrowheads="1"/>
          </p:cNvPicPr>
          <p:nvPr/>
        </p:nvPicPr>
        <p:blipFill>
          <a:blip r:embed="rId13" cstate="print"/>
          <a:srcRect/>
          <a:stretch>
            <a:fillRect/>
          </a:stretch>
        </p:blipFill>
        <p:spPr bwMode="auto">
          <a:xfrm>
            <a:off x="7889901" y="6169025"/>
            <a:ext cx="811213" cy="541338"/>
          </a:xfrm>
          <a:prstGeom prst="rect">
            <a:avLst/>
          </a:prstGeom>
          <a:noFill/>
          <a:ln w="9525">
            <a:noFill/>
            <a:miter lim="800000"/>
            <a:headEnd/>
            <a:tailEnd/>
          </a:ln>
        </p:spPr>
      </p:pic>
      <p:sp>
        <p:nvSpPr>
          <p:cNvPr id="440326" name="Text Box 6"/>
          <p:cNvSpPr txBox="1">
            <a:spLocks noChangeArrowheads="1"/>
          </p:cNvSpPr>
          <p:nvPr/>
        </p:nvSpPr>
        <p:spPr bwMode="auto">
          <a:xfrm>
            <a:off x="3924302" y="6613536"/>
            <a:ext cx="1906588" cy="200568"/>
          </a:xfrm>
          <a:prstGeom prst="rect">
            <a:avLst/>
          </a:prstGeom>
          <a:noFill/>
          <a:ln w="50800" algn="ctr">
            <a:noFill/>
            <a:miter lim="800000"/>
            <a:headEnd/>
            <a:tailEnd/>
          </a:ln>
        </p:spPr>
        <p:txBody>
          <a:bodyPr lIns="76710" tIns="38354" rIns="76710" bIns="38354">
            <a:spAutoFit/>
          </a:bodyPr>
          <a:lstStyle/>
          <a:p>
            <a:pPr algn="ctr" eaLnBrk="0" hangingPunct="0">
              <a:defRPr/>
            </a:pPr>
            <a:r>
              <a:rPr lang="en-GB" sz="800" dirty="0">
                <a:solidFill>
                  <a:schemeClr val="bg1"/>
                </a:solidFill>
                <a:latin typeface="Arial" charset="0"/>
                <a:cs typeface="Arial" charset="0"/>
              </a:rPr>
              <a:t>Intel Restricted Secret</a:t>
            </a:r>
            <a:endParaRPr lang="en-US" sz="800" dirty="0">
              <a:solidFill>
                <a:schemeClr val="bg1"/>
              </a:solidFill>
              <a:latin typeface="Arial" charset="0"/>
              <a:cs typeface="Arial" charset="0"/>
            </a:endParaRPr>
          </a:p>
        </p:txBody>
      </p:sp>
      <p:sp>
        <p:nvSpPr>
          <p:cNvPr id="440328" name="Rectangle 8"/>
          <p:cNvSpPr>
            <a:spLocks noChangeArrowheads="1"/>
          </p:cNvSpPr>
          <p:nvPr/>
        </p:nvSpPr>
        <p:spPr bwMode="auto">
          <a:xfrm>
            <a:off x="13" y="6273800"/>
            <a:ext cx="396874" cy="457200"/>
          </a:xfrm>
          <a:prstGeom prst="rect">
            <a:avLst/>
          </a:prstGeom>
          <a:noFill/>
          <a:ln w="9525">
            <a:noFill/>
            <a:miter lim="800000"/>
            <a:headEnd/>
            <a:tailEnd/>
          </a:ln>
        </p:spPr>
        <p:txBody>
          <a:bodyPr lIns="76710" tIns="38354" rIns="76710" bIns="38354" anchor="b"/>
          <a:lstStyle/>
          <a:p>
            <a:pPr algn="r">
              <a:defRPr/>
            </a:pPr>
            <a:fld id="{0E3BAAE7-E008-47E3-9E71-818753FD27A2}" type="slidenum">
              <a:rPr lang="he-IL" sz="800">
                <a:solidFill>
                  <a:schemeClr val="bg1"/>
                </a:solidFill>
                <a:latin typeface="Arial" charset="0"/>
                <a:cs typeface="Arial" charset="0"/>
              </a:rPr>
              <a:pPr algn="r">
                <a:defRPr/>
              </a:pPr>
              <a:t>‹#›</a:t>
            </a:fld>
            <a:endParaRPr lang="en-US" sz="800" dirty="0">
              <a:solidFill>
                <a:schemeClr val="bg1"/>
              </a:solidFill>
              <a:latin typeface="Arial" charset="0"/>
              <a:cs typeface="Arial" charset="0"/>
            </a:endParaRPr>
          </a:p>
        </p:txBody>
      </p:sp>
      <p:sp>
        <p:nvSpPr>
          <p:cNvPr id="69678" name="Rectangle 46"/>
          <p:cNvSpPr>
            <a:spLocks noChangeArrowheads="1"/>
          </p:cNvSpPr>
          <p:nvPr/>
        </p:nvSpPr>
        <p:spPr bwMode="auto">
          <a:xfrm>
            <a:off x="1425676" y="6483353"/>
            <a:ext cx="5786246" cy="151309"/>
          </a:xfrm>
          <a:prstGeom prst="rect">
            <a:avLst/>
          </a:prstGeom>
          <a:noFill/>
          <a:ln w="9525">
            <a:noFill/>
            <a:miter lim="800000"/>
            <a:headEnd/>
            <a:tailEnd/>
          </a:ln>
        </p:spPr>
        <p:txBody>
          <a:bodyPr wrap="none" lIns="76699" tIns="38347" rIns="76699" bIns="38347">
            <a:spAutoFit/>
          </a:bodyPr>
          <a:lstStyle/>
          <a:p>
            <a:pPr algn="ctr" eaLnBrk="0" hangingPunct="0">
              <a:lnSpc>
                <a:spcPct val="80000"/>
              </a:lnSpc>
              <a:defRPr/>
            </a:pPr>
            <a:r>
              <a:rPr lang="en-US" sz="600" b="1" i="1" dirty="0">
                <a:solidFill>
                  <a:srgbClr val="FFFFFF"/>
                </a:solidFill>
                <a:latin typeface="Verdana" pitchFamily="34" charset="0"/>
                <a:cs typeface="Arial" charset="0"/>
                <a:sym typeface="Wingdings" pitchFamily="2" charset="2"/>
              </a:rPr>
              <a:t>All products, dates, and figures specified are preliminary based on current expectations, and are subject to change without notice.</a:t>
            </a:r>
          </a:p>
        </p:txBody>
      </p:sp>
    </p:spTree>
    <p:extLst>
      <p:ext uri="{BB962C8B-B14F-4D97-AF65-F5344CB8AC3E}">
        <p14:creationId xmlns:p14="http://schemas.microsoft.com/office/powerpoint/2010/main" val="4247163687"/>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ransition/>
  <p:timing>
    <p:tnLst>
      <p:par>
        <p:cTn id="1" dur="indefinite" restart="never" nodeType="tmRoot"/>
      </p:par>
    </p:tnLst>
  </p:timing>
  <p:txStyles>
    <p:titleStyle>
      <a:lvl1pPr algn="l" rtl="0" eaLnBrk="1" fontAlgn="base" hangingPunct="1">
        <a:spcBef>
          <a:spcPct val="0"/>
        </a:spcBef>
        <a:spcAft>
          <a:spcPct val="0"/>
        </a:spcAft>
        <a:defRPr sz="2700" b="1">
          <a:solidFill>
            <a:schemeClr val="tx2"/>
          </a:solidFill>
          <a:latin typeface="+mj-lt"/>
          <a:ea typeface="+mj-ea"/>
          <a:cs typeface="+mj-cs"/>
        </a:defRPr>
      </a:lvl1pPr>
      <a:lvl2pPr algn="l" rtl="0" eaLnBrk="1" fontAlgn="base" hangingPunct="1">
        <a:spcBef>
          <a:spcPct val="0"/>
        </a:spcBef>
        <a:spcAft>
          <a:spcPct val="0"/>
        </a:spcAft>
        <a:defRPr sz="2700" b="1">
          <a:solidFill>
            <a:schemeClr val="tx2"/>
          </a:solidFill>
          <a:latin typeface="Verdana" pitchFamily="34" charset="0"/>
          <a:cs typeface="Arial" charset="0"/>
        </a:defRPr>
      </a:lvl2pPr>
      <a:lvl3pPr algn="l" rtl="0" eaLnBrk="1" fontAlgn="base" hangingPunct="1">
        <a:spcBef>
          <a:spcPct val="0"/>
        </a:spcBef>
        <a:spcAft>
          <a:spcPct val="0"/>
        </a:spcAft>
        <a:defRPr sz="2700" b="1">
          <a:solidFill>
            <a:schemeClr val="tx2"/>
          </a:solidFill>
          <a:latin typeface="Verdana" pitchFamily="34" charset="0"/>
          <a:cs typeface="Arial" charset="0"/>
        </a:defRPr>
      </a:lvl3pPr>
      <a:lvl4pPr algn="l" rtl="0" eaLnBrk="1" fontAlgn="base" hangingPunct="1">
        <a:spcBef>
          <a:spcPct val="0"/>
        </a:spcBef>
        <a:spcAft>
          <a:spcPct val="0"/>
        </a:spcAft>
        <a:defRPr sz="2700" b="1">
          <a:solidFill>
            <a:schemeClr val="tx2"/>
          </a:solidFill>
          <a:latin typeface="Verdana" pitchFamily="34" charset="0"/>
          <a:cs typeface="Arial" charset="0"/>
        </a:defRPr>
      </a:lvl4pPr>
      <a:lvl5pPr algn="l" rtl="0" eaLnBrk="1" fontAlgn="base" hangingPunct="1">
        <a:spcBef>
          <a:spcPct val="0"/>
        </a:spcBef>
        <a:spcAft>
          <a:spcPct val="0"/>
        </a:spcAft>
        <a:defRPr sz="2700" b="1">
          <a:solidFill>
            <a:schemeClr val="tx2"/>
          </a:solidFill>
          <a:latin typeface="Verdana" pitchFamily="34" charset="0"/>
          <a:cs typeface="Arial" charset="0"/>
        </a:defRPr>
      </a:lvl5pPr>
      <a:lvl6pPr marL="383564" algn="l" rtl="0" eaLnBrk="1" fontAlgn="base" hangingPunct="1">
        <a:spcBef>
          <a:spcPct val="0"/>
        </a:spcBef>
        <a:spcAft>
          <a:spcPct val="0"/>
        </a:spcAft>
        <a:defRPr sz="2700" b="1">
          <a:solidFill>
            <a:schemeClr val="tx2"/>
          </a:solidFill>
          <a:latin typeface="Verdana" pitchFamily="34" charset="0"/>
          <a:cs typeface="Arial" charset="0"/>
        </a:defRPr>
      </a:lvl6pPr>
      <a:lvl7pPr marL="767128" algn="l" rtl="0" eaLnBrk="1" fontAlgn="base" hangingPunct="1">
        <a:spcBef>
          <a:spcPct val="0"/>
        </a:spcBef>
        <a:spcAft>
          <a:spcPct val="0"/>
        </a:spcAft>
        <a:defRPr sz="2700" b="1">
          <a:solidFill>
            <a:schemeClr val="tx2"/>
          </a:solidFill>
          <a:latin typeface="Verdana" pitchFamily="34" charset="0"/>
          <a:cs typeface="Arial" charset="0"/>
        </a:defRPr>
      </a:lvl7pPr>
      <a:lvl8pPr marL="1150687" algn="l" rtl="0" eaLnBrk="1" fontAlgn="base" hangingPunct="1">
        <a:spcBef>
          <a:spcPct val="0"/>
        </a:spcBef>
        <a:spcAft>
          <a:spcPct val="0"/>
        </a:spcAft>
        <a:defRPr sz="2700" b="1">
          <a:solidFill>
            <a:schemeClr val="tx2"/>
          </a:solidFill>
          <a:latin typeface="Verdana" pitchFamily="34" charset="0"/>
          <a:cs typeface="Arial" charset="0"/>
        </a:defRPr>
      </a:lvl8pPr>
      <a:lvl9pPr marL="1534252" algn="l" rtl="0" eaLnBrk="1" fontAlgn="base" hangingPunct="1">
        <a:spcBef>
          <a:spcPct val="0"/>
        </a:spcBef>
        <a:spcAft>
          <a:spcPct val="0"/>
        </a:spcAft>
        <a:defRPr sz="2700" b="1">
          <a:solidFill>
            <a:schemeClr val="tx2"/>
          </a:solidFill>
          <a:latin typeface="Verdana" pitchFamily="34" charset="0"/>
          <a:cs typeface="Arial" charset="0"/>
        </a:defRPr>
      </a:lvl9pPr>
    </p:titleStyle>
    <p:bodyStyle>
      <a:lvl1pPr marL="237061" indent="-237061" algn="l" rtl="0" eaLnBrk="1" fontAlgn="base" hangingPunct="1">
        <a:spcBef>
          <a:spcPct val="20000"/>
        </a:spcBef>
        <a:spcAft>
          <a:spcPct val="0"/>
        </a:spcAft>
        <a:buChar char="•"/>
        <a:defRPr sz="2000">
          <a:solidFill>
            <a:schemeClr val="tx1"/>
          </a:solidFill>
          <a:latin typeface="+mn-lt"/>
          <a:ea typeface="+mn-ea"/>
          <a:cs typeface="+mn-cs"/>
        </a:defRPr>
      </a:lvl1pPr>
      <a:lvl2pPr marL="531404" indent="-198441" algn="l" rtl="0" eaLnBrk="1" fontAlgn="base" hangingPunct="1">
        <a:spcBef>
          <a:spcPct val="20000"/>
        </a:spcBef>
        <a:spcAft>
          <a:spcPct val="0"/>
        </a:spcAft>
        <a:buFont typeface="Verdana" pitchFamily="34" charset="0"/>
        <a:buChar char="–"/>
        <a:defRPr sz="1700">
          <a:solidFill>
            <a:schemeClr val="tx1"/>
          </a:solidFill>
          <a:latin typeface="+mn-lt"/>
          <a:cs typeface="+mn-cs"/>
        </a:defRPr>
      </a:lvl2pPr>
      <a:lvl3pPr marL="815074" indent="-187788" algn="l" rtl="0" eaLnBrk="1" fontAlgn="base" hangingPunct="1">
        <a:spcBef>
          <a:spcPct val="20000"/>
        </a:spcBef>
        <a:spcAft>
          <a:spcPct val="0"/>
        </a:spcAft>
        <a:buFont typeface="Wingdings" pitchFamily="2" charset="2"/>
        <a:buChar char="§"/>
        <a:defRPr>
          <a:solidFill>
            <a:schemeClr val="tx1"/>
          </a:solidFill>
          <a:latin typeface="+mn-lt"/>
          <a:cs typeface="+mn-cs"/>
        </a:defRPr>
      </a:lvl3pPr>
      <a:lvl4pPr marL="1109399" indent="-198441" algn="l" rtl="0" eaLnBrk="1" fontAlgn="base" hangingPunct="1">
        <a:spcBef>
          <a:spcPct val="20000"/>
        </a:spcBef>
        <a:spcAft>
          <a:spcPct val="0"/>
        </a:spcAft>
        <a:buFont typeface="Verdana" pitchFamily="34" charset="0"/>
        <a:buChar char="–"/>
        <a:defRPr sz="1300">
          <a:solidFill>
            <a:schemeClr val="tx1"/>
          </a:solidFill>
          <a:latin typeface="+mn-lt"/>
          <a:cs typeface="+mn-cs"/>
        </a:defRPr>
      </a:lvl4pPr>
      <a:lvl5pPr marL="1402407" indent="-197107" algn="l" rtl="0" eaLnBrk="1" fontAlgn="base" hangingPunct="1">
        <a:spcBef>
          <a:spcPct val="20000"/>
        </a:spcBef>
        <a:spcAft>
          <a:spcPct val="0"/>
        </a:spcAft>
        <a:buFont typeface="Verdana" pitchFamily="34" charset="0"/>
        <a:buChar char="–"/>
        <a:defRPr sz="1200">
          <a:solidFill>
            <a:schemeClr val="tx1"/>
          </a:solidFill>
          <a:latin typeface="+mn-lt"/>
          <a:cs typeface="+mn-cs"/>
        </a:defRPr>
      </a:lvl5pPr>
      <a:lvl6pPr marL="1785971" indent="-197107" algn="l" rtl="0" eaLnBrk="1" fontAlgn="base" hangingPunct="1">
        <a:spcBef>
          <a:spcPct val="20000"/>
        </a:spcBef>
        <a:spcAft>
          <a:spcPct val="0"/>
        </a:spcAft>
        <a:buFont typeface="Verdana" pitchFamily="34" charset="0"/>
        <a:buChar char="–"/>
        <a:defRPr sz="1200">
          <a:solidFill>
            <a:schemeClr val="tx1"/>
          </a:solidFill>
          <a:latin typeface="+mn-lt"/>
          <a:cs typeface="+mn-cs"/>
        </a:defRPr>
      </a:lvl6pPr>
      <a:lvl7pPr marL="2169532" indent="-197107" algn="l" rtl="0" eaLnBrk="1" fontAlgn="base" hangingPunct="1">
        <a:spcBef>
          <a:spcPct val="20000"/>
        </a:spcBef>
        <a:spcAft>
          <a:spcPct val="0"/>
        </a:spcAft>
        <a:buFont typeface="Verdana" pitchFamily="34" charset="0"/>
        <a:buChar char="–"/>
        <a:defRPr sz="1200">
          <a:solidFill>
            <a:schemeClr val="tx1"/>
          </a:solidFill>
          <a:latin typeface="+mn-lt"/>
          <a:cs typeface="+mn-cs"/>
        </a:defRPr>
      </a:lvl7pPr>
      <a:lvl8pPr marL="2553096" indent="-197107" algn="l" rtl="0" eaLnBrk="1" fontAlgn="base" hangingPunct="1">
        <a:spcBef>
          <a:spcPct val="20000"/>
        </a:spcBef>
        <a:spcAft>
          <a:spcPct val="0"/>
        </a:spcAft>
        <a:buFont typeface="Verdana" pitchFamily="34" charset="0"/>
        <a:buChar char="–"/>
        <a:defRPr sz="1200">
          <a:solidFill>
            <a:schemeClr val="tx1"/>
          </a:solidFill>
          <a:latin typeface="+mn-lt"/>
          <a:cs typeface="+mn-cs"/>
        </a:defRPr>
      </a:lvl8pPr>
      <a:lvl9pPr marL="2936660" indent="-197107" algn="l" rtl="0" eaLnBrk="1" fontAlgn="base" hangingPunct="1">
        <a:spcBef>
          <a:spcPct val="20000"/>
        </a:spcBef>
        <a:spcAft>
          <a:spcPct val="0"/>
        </a:spcAft>
        <a:buFont typeface="Verdana" pitchFamily="34" charset="0"/>
        <a:buChar char="–"/>
        <a:defRPr sz="1200">
          <a:solidFill>
            <a:schemeClr val="tx1"/>
          </a:solidFill>
          <a:latin typeface="+mn-lt"/>
          <a:cs typeface="+mn-cs"/>
        </a:defRPr>
      </a:lvl9pPr>
    </p:bodyStyle>
    <p:otherStyle>
      <a:defPPr>
        <a:defRPr lang="en-US"/>
      </a:defPPr>
      <a:lvl1pPr marL="0" algn="l" defTabSz="767128" rtl="0" eaLnBrk="1" latinLnBrk="0" hangingPunct="1">
        <a:defRPr sz="1500" kern="1200">
          <a:solidFill>
            <a:schemeClr val="tx1"/>
          </a:solidFill>
          <a:latin typeface="+mn-lt"/>
          <a:ea typeface="+mn-ea"/>
          <a:cs typeface="+mn-cs"/>
        </a:defRPr>
      </a:lvl1pPr>
      <a:lvl2pPr marL="383564" algn="l" defTabSz="767128" rtl="0" eaLnBrk="1" latinLnBrk="0" hangingPunct="1">
        <a:defRPr sz="1500" kern="1200">
          <a:solidFill>
            <a:schemeClr val="tx1"/>
          </a:solidFill>
          <a:latin typeface="+mn-lt"/>
          <a:ea typeface="+mn-ea"/>
          <a:cs typeface="+mn-cs"/>
        </a:defRPr>
      </a:lvl2pPr>
      <a:lvl3pPr marL="767128" algn="l" defTabSz="767128" rtl="0" eaLnBrk="1" latinLnBrk="0" hangingPunct="1">
        <a:defRPr sz="1500" kern="1200">
          <a:solidFill>
            <a:schemeClr val="tx1"/>
          </a:solidFill>
          <a:latin typeface="+mn-lt"/>
          <a:ea typeface="+mn-ea"/>
          <a:cs typeface="+mn-cs"/>
        </a:defRPr>
      </a:lvl3pPr>
      <a:lvl4pPr marL="1150687" algn="l" defTabSz="767128" rtl="0" eaLnBrk="1" latinLnBrk="0" hangingPunct="1">
        <a:defRPr sz="1500" kern="1200">
          <a:solidFill>
            <a:schemeClr val="tx1"/>
          </a:solidFill>
          <a:latin typeface="+mn-lt"/>
          <a:ea typeface="+mn-ea"/>
          <a:cs typeface="+mn-cs"/>
        </a:defRPr>
      </a:lvl4pPr>
      <a:lvl5pPr marL="1534252" algn="l" defTabSz="767128" rtl="0" eaLnBrk="1" latinLnBrk="0" hangingPunct="1">
        <a:defRPr sz="1500" kern="1200">
          <a:solidFill>
            <a:schemeClr val="tx1"/>
          </a:solidFill>
          <a:latin typeface="+mn-lt"/>
          <a:ea typeface="+mn-ea"/>
          <a:cs typeface="+mn-cs"/>
        </a:defRPr>
      </a:lvl5pPr>
      <a:lvl6pPr marL="1917819" algn="l" defTabSz="767128" rtl="0" eaLnBrk="1" latinLnBrk="0" hangingPunct="1">
        <a:defRPr sz="1500" kern="1200">
          <a:solidFill>
            <a:schemeClr val="tx1"/>
          </a:solidFill>
          <a:latin typeface="+mn-lt"/>
          <a:ea typeface="+mn-ea"/>
          <a:cs typeface="+mn-cs"/>
        </a:defRPr>
      </a:lvl6pPr>
      <a:lvl7pPr marL="2301385" algn="l" defTabSz="767128" rtl="0" eaLnBrk="1" latinLnBrk="0" hangingPunct="1">
        <a:defRPr sz="1500" kern="1200">
          <a:solidFill>
            <a:schemeClr val="tx1"/>
          </a:solidFill>
          <a:latin typeface="+mn-lt"/>
          <a:ea typeface="+mn-ea"/>
          <a:cs typeface="+mn-cs"/>
        </a:defRPr>
      </a:lvl7pPr>
      <a:lvl8pPr marL="2684949" algn="l" defTabSz="767128" rtl="0" eaLnBrk="1" latinLnBrk="0" hangingPunct="1">
        <a:defRPr sz="1500" kern="1200">
          <a:solidFill>
            <a:schemeClr val="tx1"/>
          </a:solidFill>
          <a:latin typeface="+mn-lt"/>
          <a:ea typeface="+mn-ea"/>
          <a:cs typeface="+mn-cs"/>
        </a:defRPr>
      </a:lvl8pPr>
      <a:lvl9pPr marL="3068505" algn="l" defTabSz="767128" rtl="0" eaLnBrk="1" latinLnBrk="0" hangingPunct="1">
        <a:defRPr sz="15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5625" y="158750"/>
            <a:ext cx="8237538" cy="889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1267" name="Rectangle 3"/>
          <p:cNvSpPr>
            <a:spLocks noGrp="1" noChangeArrowheads="1"/>
          </p:cNvSpPr>
          <p:nvPr>
            <p:ph type="body" idx="1"/>
          </p:nvPr>
        </p:nvSpPr>
        <p:spPr bwMode="auto">
          <a:xfrm>
            <a:off x="455625" y="1201743"/>
            <a:ext cx="8237538" cy="48402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40324" name="Rectangle 4"/>
          <p:cNvSpPr>
            <a:spLocks noChangeArrowheads="1"/>
          </p:cNvSpPr>
          <p:nvPr/>
        </p:nvSpPr>
        <p:spPr bwMode="invGray">
          <a:xfrm>
            <a:off x="3181" y="6029328"/>
            <a:ext cx="9140825" cy="828675"/>
          </a:xfrm>
          <a:prstGeom prst="rect">
            <a:avLst/>
          </a:prstGeom>
          <a:solidFill>
            <a:schemeClr val="tx2"/>
          </a:solidFill>
          <a:ln w="9525">
            <a:noFill/>
            <a:miter lim="800000"/>
            <a:headEnd/>
            <a:tailEnd/>
          </a:ln>
        </p:spPr>
        <p:txBody>
          <a:bodyPr wrap="none" lIns="76706" tIns="38352" rIns="76706" bIns="38352" anchor="ctr"/>
          <a:lstStyle/>
          <a:p>
            <a:pPr>
              <a:defRPr/>
            </a:pPr>
            <a:endParaRPr lang="en-US" sz="1500" dirty="0">
              <a:latin typeface="Arial" charset="0"/>
              <a:cs typeface="Arial" charset="0"/>
            </a:endParaRPr>
          </a:p>
        </p:txBody>
      </p:sp>
      <p:pic>
        <p:nvPicPr>
          <p:cNvPr id="11269" name="Picture 5" descr="Intel_white"/>
          <p:cNvPicPr>
            <a:picLocks noChangeAspect="1" noChangeArrowheads="1"/>
          </p:cNvPicPr>
          <p:nvPr/>
        </p:nvPicPr>
        <p:blipFill>
          <a:blip r:embed="rId13" cstate="print"/>
          <a:srcRect/>
          <a:stretch>
            <a:fillRect/>
          </a:stretch>
        </p:blipFill>
        <p:spPr bwMode="auto">
          <a:xfrm>
            <a:off x="7889902" y="6169025"/>
            <a:ext cx="811213" cy="541338"/>
          </a:xfrm>
          <a:prstGeom prst="rect">
            <a:avLst/>
          </a:prstGeom>
          <a:noFill/>
          <a:ln w="9525">
            <a:noFill/>
            <a:miter lim="800000"/>
            <a:headEnd/>
            <a:tailEnd/>
          </a:ln>
        </p:spPr>
      </p:pic>
      <p:sp>
        <p:nvSpPr>
          <p:cNvPr id="440326" name="Text Box 6"/>
          <p:cNvSpPr txBox="1">
            <a:spLocks noChangeArrowheads="1"/>
          </p:cNvSpPr>
          <p:nvPr/>
        </p:nvSpPr>
        <p:spPr bwMode="auto">
          <a:xfrm>
            <a:off x="3924302" y="6613536"/>
            <a:ext cx="1906588" cy="200564"/>
          </a:xfrm>
          <a:prstGeom prst="rect">
            <a:avLst/>
          </a:prstGeom>
          <a:noFill/>
          <a:ln w="50800" algn="ctr">
            <a:noFill/>
            <a:miter lim="800000"/>
            <a:headEnd/>
            <a:tailEnd/>
          </a:ln>
        </p:spPr>
        <p:txBody>
          <a:bodyPr lIns="76706" tIns="38352" rIns="76706" bIns="38352">
            <a:spAutoFit/>
          </a:bodyPr>
          <a:lstStyle/>
          <a:p>
            <a:pPr algn="ctr" eaLnBrk="0" hangingPunct="0">
              <a:defRPr/>
            </a:pPr>
            <a:r>
              <a:rPr lang="en-GB" sz="800" dirty="0">
                <a:solidFill>
                  <a:schemeClr val="bg1"/>
                </a:solidFill>
                <a:latin typeface="Arial" charset="0"/>
                <a:cs typeface="Arial" charset="0"/>
              </a:rPr>
              <a:t>Intel Restricted Secret</a:t>
            </a:r>
            <a:endParaRPr lang="en-US" sz="800" dirty="0">
              <a:solidFill>
                <a:schemeClr val="bg1"/>
              </a:solidFill>
              <a:latin typeface="Arial" charset="0"/>
              <a:cs typeface="Arial" charset="0"/>
            </a:endParaRPr>
          </a:p>
        </p:txBody>
      </p:sp>
      <p:sp>
        <p:nvSpPr>
          <p:cNvPr id="440328" name="Rectangle 8"/>
          <p:cNvSpPr>
            <a:spLocks noChangeArrowheads="1"/>
          </p:cNvSpPr>
          <p:nvPr/>
        </p:nvSpPr>
        <p:spPr bwMode="auto">
          <a:xfrm>
            <a:off x="13" y="6273800"/>
            <a:ext cx="396874" cy="457200"/>
          </a:xfrm>
          <a:prstGeom prst="rect">
            <a:avLst/>
          </a:prstGeom>
          <a:noFill/>
          <a:ln w="9525">
            <a:noFill/>
            <a:miter lim="800000"/>
            <a:headEnd/>
            <a:tailEnd/>
          </a:ln>
        </p:spPr>
        <p:txBody>
          <a:bodyPr lIns="76706" tIns="38352" rIns="76706" bIns="38352" anchor="b"/>
          <a:lstStyle/>
          <a:p>
            <a:pPr algn="r">
              <a:defRPr/>
            </a:pPr>
            <a:fld id="{27FEDD91-4CB3-4FD9-AA6D-52E931399A50}" type="slidenum">
              <a:rPr lang="he-IL" sz="800">
                <a:solidFill>
                  <a:schemeClr val="bg1"/>
                </a:solidFill>
                <a:latin typeface="Arial" charset="0"/>
                <a:cs typeface="Arial" charset="0"/>
              </a:rPr>
              <a:pPr algn="r">
                <a:defRPr/>
              </a:pPr>
              <a:t>‹#›</a:t>
            </a:fld>
            <a:endParaRPr lang="en-US" sz="800" dirty="0">
              <a:solidFill>
                <a:schemeClr val="bg1"/>
              </a:solidFill>
              <a:latin typeface="Arial" charset="0"/>
              <a:cs typeface="Arial" charset="0"/>
            </a:endParaRPr>
          </a:p>
        </p:txBody>
      </p:sp>
      <p:sp>
        <p:nvSpPr>
          <p:cNvPr id="69678" name="Rectangle 46"/>
          <p:cNvSpPr>
            <a:spLocks noChangeArrowheads="1"/>
          </p:cNvSpPr>
          <p:nvPr/>
        </p:nvSpPr>
        <p:spPr bwMode="auto">
          <a:xfrm>
            <a:off x="1425679" y="6483354"/>
            <a:ext cx="5786240" cy="151305"/>
          </a:xfrm>
          <a:prstGeom prst="rect">
            <a:avLst/>
          </a:prstGeom>
          <a:noFill/>
          <a:ln w="9525">
            <a:noFill/>
            <a:miter lim="800000"/>
            <a:headEnd/>
            <a:tailEnd/>
          </a:ln>
        </p:spPr>
        <p:txBody>
          <a:bodyPr wrap="none" lIns="76696" tIns="38345" rIns="76696" bIns="38345">
            <a:spAutoFit/>
          </a:bodyPr>
          <a:lstStyle/>
          <a:p>
            <a:pPr algn="ctr" eaLnBrk="0" hangingPunct="0">
              <a:lnSpc>
                <a:spcPct val="80000"/>
              </a:lnSpc>
              <a:defRPr/>
            </a:pPr>
            <a:r>
              <a:rPr lang="en-US" sz="600" b="1" i="1" dirty="0">
                <a:solidFill>
                  <a:srgbClr val="FFFFFF"/>
                </a:solidFill>
                <a:latin typeface="Verdana" pitchFamily="34" charset="0"/>
                <a:cs typeface="Arial" charset="0"/>
                <a:sym typeface="Wingdings" pitchFamily="2" charset="2"/>
              </a:rPr>
              <a:t>All products, dates, and figures specified are preliminary based on current expectations, and are subject to change without notice.</a:t>
            </a:r>
          </a:p>
        </p:txBody>
      </p:sp>
    </p:spTree>
    <p:extLst>
      <p:ext uri="{BB962C8B-B14F-4D97-AF65-F5344CB8AC3E}">
        <p14:creationId xmlns:p14="http://schemas.microsoft.com/office/powerpoint/2010/main" val="118101131"/>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ransition/>
  <p:timing>
    <p:tnLst>
      <p:par>
        <p:cTn id="1" dur="indefinite" restart="never" nodeType="tmRoot"/>
      </p:par>
    </p:tnLst>
  </p:timing>
  <p:txStyles>
    <p:titleStyle>
      <a:lvl1pPr algn="l" rtl="0" eaLnBrk="1" fontAlgn="base" hangingPunct="1">
        <a:spcBef>
          <a:spcPct val="0"/>
        </a:spcBef>
        <a:spcAft>
          <a:spcPct val="0"/>
        </a:spcAft>
        <a:defRPr sz="2700" b="1">
          <a:solidFill>
            <a:schemeClr val="tx2"/>
          </a:solidFill>
          <a:latin typeface="+mj-lt"/>
          <a:ea typeface="+mj-ea"/>
          <a:cs typeface="+mj-cs"/>
        </a:defRPr>
      </a:lvl1pPr>
      <a:lvl2pPr algn="l" rtl="0" eaLnBrk="1" fontAlgn="base" hangingPunct="1">
        <a:spcBef>
          <a:spcPct val="0"/>
        </a:spcBef>
        <a:spcAft>
          <a:spcPct val="0"/>
        </a:spcAft>
        <a:defRPr sz="2700" b="1">
          <a:solidFill>
            <a:schemeClr val="tx2"/>
          </a:solidFill>
          <a:latin typeface="Verdana" pitchFamily="34" charset="0"/>
          <a:cs typeface="Arial" charset="0"/>
        </a:defRPr>
      </a:lvl2pPr>
      <a:lvl3pPr algn="l" rtl="0" eaLnBrk="1" fontAlgn="base" hangingPunct="1">
        <a:spcBef>
          <a:spcPct val="0"/>
        </a:spcBef>
        <a:spcAft>
          <a:spcPct val="0"/>
        </a:spcAft>
        <a:defRPr sz="2700" b="1">
          <a:solidFill>
            <a:schemeClr val="tx2"/>
          </a:solidFill>
          <a:latin typeface="Verdana" pitchFamily="34" charset="0"/>
          <a:cs typeface="Arial" charset="0"/>
        </a:defRPr>
      </a:lvl3pPr>
      <a:lvl4pPr algn="l" rtl="0" eaLnBrk="1" fontAlgn="base" hangingPunct="1">
        <a:spcBef>
          <a:spcPct val="0"/>
        </a:spcBef>
        <a:spcAft>
          <a:spcPct val="0"/>
        </a:spcAft>
        <a:defRPr sz="2700" b="1">
          <a:solidFill>
            <a:schemeClr val="tx2"/>
          </a:solidFill>
          <a:latin typeface="Verdana" pitchFamily="34" charset="0"/>
          <a:cs typeface="Arial" charset="0"/>
        </a:defRPr>
      </a:lvl4pPr>
      <a:lvl5pPr algn="l" rtl="0" eaLnBrk="1" fontAlgn="base" hangingPunct="1">
        <a:spcBef>
          <a:spcPct val="0"/>
        </a:spcBef>
        <a:spcAft>
          <a:spcPct val="0"/>
        </a:spcAft>
        <a:defRPr sz="2700" b="1">
          <a:solidFill>
            <a:schemeClr val="tx2"/>
          </a:solidFill>
          <a:latin typeface="Verdana" pitchFamily="34" charset="0"/>
          <a:cs typeface="Arial" charset="0"/>
        </a:defRPr>
      </a:lvl5pPr>
      <a:lvl6pPr marL="383545" algn="l" rtl="0" eaLnBrk="1" fontAlgn="base" hangingPunct="1">
        <a:spcBef>
          <a:spcPct val="0"/>
        </a:spcBef>
        <a:spcAft>
          <a:spcPct val="0"/>
        </a:spcAft>
        <a:defRPr sz="2700" b="1">
          <a:solidFill>
            <a:schemeClr val="tx2"/>
          </a:solidFill>
          <a:latin typeface="Verdana" pitchFamily="34" charset="0"/>
          <a:cs typeface="Arial" charset="0"/>
        </a:defRPr>
      </a:lvl6pPr>
      <a:lvl7pPr marL="767089" algn="l" rtl="0" eaLnBrk="1" fontAlgn="base" hangingPunct="1">
        <a:spcBef>
          <a:spcPct val="0"/>
        </a:spcBef>
        <a:spcAft>
          <a:spcPct val="0"/>
        </a:spcAft>
        <a:defRPr sz="2700" b="1">
          <a:solidFill>
            <a:schemeClr val="tx2"/>
          </a:solidFill>
          <a:latin typeface="Verdana" pitchFamily="34" charset="0"/>
          <a:cs typeface="Arial" charset="0"/>
        </a:defRPr>
      </a:lvl7pPr>
      <a:lvl8pPr marL="1150629" algn="l" rtl="0" eaLnBrk="1" fontAlgn="base" hangingPunct="1">
        <a:spcBef>
          <a:spcPct val="0"/>
        </a:spcBef>
        <a:spcAft>
          <a:spcPct val="0"/>
        </a:spcAft>
        <a:defRPr sz="2700" b="1">
          <a:solidFill>
            <a:schemeClr val="tx2"/>
          </a:solidFill>
          <a:latin typeface="Verdana" pitchFamily="34" charset="0"/>
          <a:cs typeface="Arial" charset="0"/>
        </a:defRPr>
      </a:lvl8pPr>
      <a:lvl9pPr marL="1534175" algn="l" rtl="0" eaLnBrk="1" fontAlgn="base" hangingPunct="1">
        <a:spcBef>
          <a:spcPct val="0"/>
        </a:spcBef>
        <a:spcAft>
          <a:spcPct val="0"/>
        </a:spcAft>
        <a:defRPr sz="2700" b="1">
          <a:solidFill>
            <a:schemeClr val="tx2"/>
          </a:solidFill>
          <a:latin typeface="Verdana" pitchFamily="34" charset="0"/>
          <a:cs typeface="Arial" charset="0"/>
        </a:defRPr>
      </a:lvl9pPr>
    </p:titleStyle>
    <p:bodyStyle>
      <a:lvl1pPr marL="189111" indent="-189111" algn="l" rtl="0" eaLnBrk="1" fontAlgn="base" hangingPunct="1">
        <a:spcBef>
          <a:spcPct val="20000"/>
        </a:spcBef>
        <a:spcAft>
          <a:spcPct val="0"/>
        </a:spcAft>
        <a:buChar char="•"/>
        <a:defRPr sz="2000">
          <a:solidFill>
            <a:schemeClr val="tx1"/>
          </a:solidFill>
          <a:latin typeface="+mn-lt"/>
          <a:ea typeface="+mn-ea"/>
          <a:cs typeface="+mn-cs"/>
        </a:defRPr>
      </a:lvl1pPr>
      <a:lvl2pPr marL="483428" indent="-198431" algn="l" rtl="0" eaLnBrk="1" fontAlgn="base" hangingPunct="1">
        <a:spcBef>
          <a:spcPct val="20000"/>
        </a:spcBef>
        <a:spcAft>
          <a:spcPct val="0"/>
        </a:spcAft>
        <a:buFont typeface="Verdana" pitchFamily="34" charset="0"/>
        <a:buChar char="–"/>
        <a:defRPr sz="1700">
          <a:solidFill>
            <a:schemeClr val="tx1"/>
          </a:solidFill>
          <a:latin typeface="+mn-lt"/>
          <a:cs typeface="+mn-cs"/>
        </a:defRPr>
      </a:lvl2pPr>
      <a:lvl3pPr marL="767089" indent="-187779" algn="l" rtl="0" eaLnBrk="1" fontAlgn="base" hangingPunct="1">
        <a:spcBef>
          <a:spcPct val="20000"/>
        </a:spcBef>
        <a:spcAft>
          <a:spcPct val="0"/>
        </a:spcAft>
        <a:buFont typeface="Wingdings" pitchFamily="2" charset="2"/>
        <a:buChar char="§"/>
        <a:defRPr>
          <a:solidFill>
            <a:schemeClr val="tx1"/>
          </a:solidFill>
          <a:latin typeface="+mn-lt"/>
          <a:cs typeface="+mn-cs"/>
        </a:defRPr>
      </a:lvl3pPr>
      <a:lvl4pPr marL="1061409" indent="-198431" algn="l" rtl="0" eaLnBrk="1" fontAlgn="base" hangingPunct="1">
        <a:spcBef>
          <a:spcPct val="20000"/>
        </a:spcBef>
        <a:spcAft>
          <a:spcPct val="0"/>
        </a:spcAft>
        <a:buFont typeface="Verdana" pitchFamily="34" charset="0"/>
        <a:buChar char="–"/>
        <a:defRPr sz="1300">
          <a:solidFill>
            <a:schemeClr val="tx1"/>
          </a:solidFill>
          <a:latin typeface="+mn-lt"/>
          <a:cs typeface="+mn-cs"/>
        </a:defRPr>
      </a:lvl4pPr>
      <a:lvl5pPr marL="1393009" indent="-197097" algn="l" rtl="0" eaLnBrk="1" fontAlgn="base" hangingPunct="1">
        <a:spcBef>
          <a:spcPct val="20000"/>
        </a:spcBef>
        <a:spcAft>
          <a:spcPct val="0"/>
        </a:spcAft>
        <a:buFont typeface="Verdana" pitchFamily="34" charset="0"/>
        <a:buChar char="–"/>
        <a:defRPr sz="1200">
          <a:solidFill>
            <a:schemeClr val="tx1"/>
          </a:solidFill>
          <a:latin typeface="+mn-lt"/>
          <a:cs typeface="+mn-cs"/>
        </a:defRPr>
      </a:lvl5pPr>
      <a:lvl6pPr marL="1776557" indent="-197097" algn="l" rtl="0" eaLnBrk="1" fontAlgn="base" hangingPunct="1">
        <a:spcBef>
          <a:spcPct val="20000"/>
        </a:spcBef>
        <a:spcAft>
          <a:spcPct val="0"/>
        </a:spcAft>
        <a:buFont typeface="Verdana" pitchFamily="34" charset="0"/>
        <a:buChar char="–"/>
        <a:defRPr sz="1200">
          <a:solidFill>
            <a:schemeClr val="tx1"/>
          </a:solidFill>
          <a:latin typeface="+mn-lt"/>
          <a:cs typeface="+mn-cs"/>
        </a:defRPr>
      </a:lvl6pPr>
      <a:lvl7pPr marL="2160103" indent="-197097" algn="l" rtl="0" eaLnBrk="1" fontAlgn="base" hangingPunct="1">
        <a:spcBef>
          <a:spcPct val="20000"/>
        </a:spcBef>
        <a:spcAft>
          <a:spcPct val="0"/>
        </a:spcAft>
        <a:buFont typeface="Verdana" pitchFamily="34" charset="0"/>
        <a:buChar char="–"/>
        <a:defRPr sz="1200">
          <a:solidFill>
            <a:schemeClr val="tx1"/>
          </a:solidFill>
          <a:latin typeface="+mn-lt"/>
          <a:cs typeface="+mn-cs"/>
        </a:defRPr>
      </a:lvl7pPr>
      <a:lvl8pPr marL="2543650" indent="-197097" algn="l" rtl="0" eaLnBrk="1" fontAlgn="base" hangingPunct="1">
        <a:spcBef>
          <a:spcPct val="20000"/>
        </a:spcBef>
        <a:spcAft>
          <a:spcPct val="0"/>
        </a:spcAft>
        <a:buFont typeface="Verdana" pitchFamily="34" charset="0"/>
        <a:buChar char="–"/>
        <a:defRPr sz="1200">
          <a:solidFill>
            <a:schemeClr val="tx1"/>
          </a:solidFill>
          <a:latin typeface="+mn-lt"/>
          <a:cs typeface="+mn-cs"/>
        </a:defRPr>
      </a:lvl8pPr>
      <a:lvl9pPr marL="2927184" indent="-197097" algn="l" rtl="0" eaLnBrk="1" fontAlgn="base" hangingPunct="1">
        <a:spcBef>
          <a:spcPct val="20000"/>
        </a:spcBef>
        <a:spcAft>
          <a:spcPct val="0"/>
        </a:spcAft>
        <a:buFont typeface="Verdana" pitchFamily="34" charset="0"/>
        <a:buChar char="–"/>
        <a:defRPr sz="1200">
          <a:solidFill>
            <a:schemeClr val="tx1"/>
          </a:solidFill>
          <a:latin typeface="+mn-lt"/>
          <a:cs typeface="+mn-cs"/>
        </a:defRPr>
      </a:lvl9pPr>
    </p:bodyStyle>
    <p:otherStyle>
      <a:defPPr>
        <a:defRPr lang="en-US"/>
      </a:defPPr>
      <a:lvl1pPr marL="0" algn="l" defTabSz="767089" rtl="0" eaLnBrk="1" latinLnBrk="0" hangingPunct="1">
        <a:defRPr sz="1500" kern="1200">
          <a:solidFill>
            <a:schemeClr val="tx1"/>
          </a:solidFill>
          <a:latin typeface="+mn-lt"/>
          <a:ea typeface="+mn-ea"/>
          <a:cs typeface="+mn-cs"/>
        </a:defRPr>
      </a:lvl1pPr>
      <a:lvl2pPr marL="383545" algn="l" defTabSz="767089" rtl="0" eaLnBrk="1" latinLnBrk="0" hangingPunct="1">
        <a:defRPr sz="1500" kern="1200">
          <a:solidFill>
            <a:schemeClr val="tx1"/>
          </a:solidFill>
          <a:latin typeface="+mn-lt"/>
          <a:ea typeface="+mn-ea"/>
          <a:cs typeface="+mn-cs"/>
        </a:defRPr>
      </a:lvl2pPr>
      <a:lvl3pPr marL="767089" algn="l" defTabSz="767089" rtl="0" eaLnBrk="1" latinLnBrk="0" hangingPunct="1">
        <a:defRPr sz="1500" kern="1200">
          <a:solidFill>
            <a:schemeClr val="tx1"/>
          </a:solidFill>
          <a:latin typeface="+mn-lt"/>
          <a:ea typeface="+mn-ea"/>
          <a:cs typeface="+mn-cs"/>
        </a:defRPr>
      </a:lvl3pPr>
      <a:lvl4pPr marL="1150629" algn="l" defTabSz="767089" rtl="0" eaLnBrk="1" latinLnBrk="0" hangingPunct="1">
        <a:defRPr sz="1500" kern="1200">
          <a:solidFill>
            <a:schemeClr val="tx1"/>
          </a:solidFill>
          <a:latin typeface="+mn-lt"/>
          <a:ea typeface="+mn-ea"/>
          <a:cs typeface="+mn-cs"/>
        </a:defRPr>
      </a:lvl4pPr>
      <a:lvl5pPr marL="1534175" algn="l" defTabSz="767089" rtl="0" eaLnBrk="1" latinLnBrk="0" hangingPunct="1">
        <a:defRPr sz="1500" kern="1200">
          <a:solidFill>
            <a:schemeClr val="tx1"/>
          </a:solidFill>
          <a:latin typeface="+mn-lt"/>
          <a:ea typeface="+mn-ea"/>
          <a:cs typeface="+mn-cs"/>
        </a:defRPr>
      </a:lvl5pPr>
      <a:lvl6pPr marL="1917723" algn="l" defTabSz="767089" rtl="0" eaLnBrk="1" latinLnBrk="0" hangingPunct="1">
        <a:defRPr sz="1500" kern="1200">
          <a:solidFill>
            <a:schemeClr val="tx1"/>
          </a:solidFill>
          <a:latin typeface="+mn-lt"/>
          <a:ea typeface="+mn-ea"/>
          <a:cs typeface="+mn-cs"/>
        </a:defRPr>
      </a:lvl6pPr>
      <a:lvl7pPr marL="2301270" algn="l" defTabSz="767089" rtl="0" eaLnBrk="1" latinLnBrk="0" hangingPunct="1">
        <a:defRPr sz="1500" kern="1200">
          <a:solidFill>
            <a:schemeClr val="tx1"/>
          </a:solidFill>
          <a:latin typeface="+mn-lt"/>
          <a:ea typeface="+mn-ea"/>
          <a:cs typeface="+mn-cs"/>
        </a:defRPr>
      </a:lvl7pPr>
      <a:lvl8pPr marL="2684815" algn="l" defTabSz="767089" rtl="0" eaLnBrk="1" latinLnBrk="0" hangingPunct="1">
        <a:defRPr sz="1500" kern="1200">
          <a:solidFill>
            <a:schemeClr val="tx1"/>
          </a:solidFill>
          <a:latin typeface="+mn-lt"/>
          <a:ea typeface="+mn-ea"/>
          <a:cs typeface="+mn-cs"/>
        </a:defRPr>
      </a:lvl8pPr>
      <a:lvl9pPr marL="3068351" algn="l" defTabSz="767089" rtl="0" eaLnBrk="1" latinLnBrk="0" hangingPunct="1">
        <a:defRPr sz="15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62" name="Rectangle 18"/>
          <p:cNvSpPr>
            <a:spLocks noChangeArrowheads="1"/>
          </p:cNvSpPr>
          <p:nvPr/>
        </p:nvSpPr>
        <p:spPr bwMode="hidden">
          <a:xfrm>
            <a:off x="1" y="6035683"/>
            <a:ext cx="9144000" cy="822325"/>
          </a:xfrm>
          <a:prstGeom prst="rect">
            <a:avLst/>
          </a:prstGeom>
          <a:solidFill>
            <a:schemeClr val="tx2"/>
          </a:solidFill>
          <a:ln w="9525">
            <a:noFill/>
            <a:miter lim="800000"/>
            <a:headEnd/>
            <a:tailEnd/>
          </a:ln>
          <a:effectLst/>
        </p:spPr>
        <p:txBody>
          <a:bodyPr wrap="none" lIns="76710" tIns="38351" rIns="76710" bIns="38351" anchor="ctr"/>
          <a:lstStyle/>
          <a:p>
            <a:pPr algn="ctr" fontAlgn="auto">
              <a:spcBef>
                <a:spcPts val="0"/>
              </a:spcBef>
              <a:spcAft>
                <a:spcPts val="0"/>
              </a:spcAft>
              <a:defRPr/>
            </a:pPr>
            <a:endParaRPr lang="en-US" sz="1500" dirty="0">
              <a:effectLst>
                <a:outerShdw blurRad="38100" dist="38100" dir="2700000" algn="tl">
                  <a:srgbClr val="FFFFFF"/>
                </a:outerShdw>
              </a:effectLst>
              <a:latin typeface="Verdana" pitchFamily="34" charset="0"/>
              <a:cs typeface="+mn-cs"/>
            </a:endParaRPr>
          </a:p>
        </p:txBody>
      </p:sp>
      <p:pic>
        <p:nvPicPr>
          <p:cNvPr id="13315" name="Picture 7" descr="intellogo"/>
          <p:cNvPicPr>
            <a:picLocks noChangeAspect="1" noChangeArrowheads="1"/>
          </p:cNvPicPr>
          <p:nvPr/>
        </p:nvPicPr>
        <p:blipFill>
          <a:blip r:embed="rId13" cstate="print"/>
          <a:srcRect/>
          <a:stretch>
            <a:fillRect/>
          </a:stretch>
        </p:blipFill>
        <p:spPr bwMode="black">
          <a:xfrm>
            <a:off x="7996242" y="6115051"/>
            <a:ext cx="989012" cy="711200"/>
          </a:xfrm>
          <a:prstGeom prst="rect">
            <a:avLst/>
          </a:prstGeom>
          <a:noFill/>
          <a:ln w="9525">
            <a:noFill/>
            <a:miter lim="800000"/>
            <a:headEnd/>
            <a:tailEnd/>
          </a:ln>
        </p:spPr>
      </p:pic>
      <p:sp>
        <p:nvSpPr>
          <p:cNvPr id="6156" name="Text Box 12"/>
          <p:cNvSpPr txBox="1">
            <a:spLocks noChangeArrowheads="1"/>
          </p:cNvSpPr>
          <p:nvPr/>
        </p:nvSpPr>
        <p:spPr bwMode="auto">
          <a:xfrm>
            <a:off x="3862169" y="6613541"/>
            <a:ext cx="1419688" cy="215950"/>
          </a:xfrm>
          <a:prstGeom prst="rect">
            <a:avLst/>
          </a:prstGeom>
          <a:noFill/>
          <a:ln w="9525">
            <a:noFill/>
            <a:miter lim="800000"/>
            <a:headEnd/>
            <a:tailEnd/>
          </a:ln>
          <a:effectLst/>
        </p:spPr>
        <p:txBody>
          <a:bodyPr wrap="none" lIns="76710" tIns="38351" rIns="76710" bIns="38351">
            <a:spAutoFit/>
          </a:bodyPr>
          <a:lstStyle/>
          <a:p>
            <a:pPr algn="ctr" fontAlgn="auto">
              <a:spcBef>
                <a:spcPts val="0"/>
              </a:spcBef>
              <a:spcAft>
                <a:spcPts val="0"/>
              </a:spcAft>
              <a:defRPr/>
            </a:pPr>
            <a:r>
              <a:rPr lang="en-US" sz="900" dirty="0">
                <a:solidFill>
                  <a:schemeClr val="bg1"/>
                </a:solidFill>
                <a:latin typeface="Verdana" pitchFamily="34" charset="0"/>
                <a:cs typeface="+mn-cs"/>
              </a:rPr>
              <a:t>INTEL CONFIDENTIAL</a:t>
            </a:r>
          </a:p>
        </p:txBody>
      </p:sp>
      <p:sp>
        <p:nvSpPr>
          <p:cNvPr id="6161" name="Rectangle 17"/>
          <p:cNvSpPr>
            <a:spLocks noChangeArrowheads="1"/>
          </p:cNvSpPr>
          <p:nvPr/>
        </p:nvSpPr>
        <p:spPr bwMode="auto">
          <a:xfrm>
            <a:off x="11" y="6608763"/>
            <a:ext cx="415926" cy="304800"/>
          </a:xfrm>
          <a:prstGeom prst="rect">
            <a:avLst/>
          </a:prstGeom>
          <a:noFill/>
          <a:ln w="9525">
            <a:noFill/>
            <a:miter lim="800000"/>
            <a:headEnd/>
            <a:tailEnd/>
          </a:ln>
          <a:effectLst/>
        </p:spPr>
        <p:txBody>
          <a:bodyPr lIns="0" tIns="0" rIns="0" bIns="0" anchor="ctr" anchorCtr="1"/>
          <a:lstStyle/>
          <a:p>
            <a:pPr eaLnBrk="0" hangingPunct="0">
              <a:defRPr/>
            </a:pPr>
            <a:fld id="{9A440001-FB32-4703-AB3A-3E11371BD6B9}" type="slidenum">
              <a:rPr lang="he-IL" sz="800">
                <a:solidFill>
                  <a:schemeClr val="bg1"/>
                </a:solidFill>
                <a:latin typeface="Verdana" pitchFamily="34" charset="0"/>
              </a:rPr>
              <a:pPr eaLnBrk="0" hangingPunct="0">
                <a:defRPr/>
              </a:pPr>
              <a:t>‹#›</a:t>
            </a:fld>
            <a:endParaRPr lang="en-US" sz="800" dirty="0">
              <a:solidFill>
                <a:schemeClr val="bg1"/>
              </a:solidFill>
              <a:latin typeface="Verdana" pitchFamily="34" charset="0"/>
            </a:endParaRPr>
          </a:p>
        </p:txBody>
      </p:sp>
      <p:sp>
        <p:nvSpPr>
          <p:cNvPr id="13318" name="Rectangle 2"/>
          <p:cNvSpPr>
            <a:spLocks noGrp="1" noChangeArrowheads="1"/>
          </p:cNvSpPr>
          <p:nvPr>
            <p:ph type="body" idx="1"/>
          </p:nvPr>
        </p:nvSpPr>
        <p:spPr bwMode="auto">
          <a:xfrm>
            <a:off x="366714" y="990600"/>
            <a:ext cx="8407400" cy="4999038"/>
          </a:xfrm>
          <a:prstGeom prst="rect">
            <a:avLst/>
          </a:prstGeom>
          <a:noFill/>
          <a:ln w="9525">
            <a:noFill/>
            <a:miter lim="800000"/>
            <a:headEnd/>
            <a:tailEnd/>
          </a:ln>
        </p:spPr>
        <p:txBody>
          <a:bodyPr vert="horz" wrap="square" lIns="63894" tIns="31945" rIns="63894" bIns="319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3319" name="Rectangle 3"/>
          <p:cNvSpPr>
            <a:spLocks noGrp="1" noChangeArrowheads="1"/>
          </p:cNvSpPr>
          <p:nvPr>
            <p:ph type="title"/>
          </p:nvPr>
        </p:nvSpPr>
        <p:spPr bwMode="auto">
          <a:xfrm>
            <a:off x="365125" y="157167"/>
            <a:ext cx="8410576" cy="757237"/>
          </a:xfrm>
          <a:prstGeom prst="rect">
            <a:avLst/>
          </a:prstGeom>
          <a:noFill/>
          <a:ln w="9525">
            <a:noFill/>
            <a:miter lim="800000"/>
            <a:headEnd/>
            <a:tailEnd/>
          </a:ln>
        </p:spPr>
        <p:txBody>
          <a:bodyPr vert="horz" wrap="square" lIns="64338" tIns="32167" rIns="64338" bIns="32167" numCol="1" anchor="ctr" anchorCtr="0" compatLnSpc="1">
            <a:prstTxWarp prst="textNoShape">
              <a:avLst/>
            </a:prstTxWarp>
          </a:bodyPr>
          <a:lstStyle/>
          <a:p>
            <a:pPr lvl="0"/>
            <a:r>
              <a:rPr lang="en-US" smtClean="0"/>
              <a:t>Slide Title</a:t>
            </a:r>
          </a:p>
        </p:txBody>
      </p:sp>
      <p:sp>
        <p:nvSpPr>
          <p:cNvPr id="8" name="Footer Placeholder 3"/>
          <p:cNvSpPr>
            <a:spLocks noGrp="1"/>
          </p:cNvSpPr>
          <p:nvPr>
            <p:ph type="ftr" sz="quarter" idx="3"/>
          </p:nvPr>
        </p:nvSpPr>
        <p:spPr>
          <a:xfrm>
            <a:off x="2514604" y="6583363"/>
            <a:ext cx="4114799" cy="144462"/>
          </a:xfrm>
          <a:prstGeom prst="rect">
            <a:avLst/>
          </a:prstGeom>
        </p:spPr>
        <p:txBody>
          <a:bodyPr lIns="63923" tIns="31957" rIns="63923" bIns="31957"/>
          <a:lstStyle>
            <a:lvl1pPr fontAlgn="auto">
              <a:spcBef>
                <a:spcPts val="0"/>
              </a:spcBef>
              <a:spcAft>
                <a:spcPts val="0"/>
              </a:spcAft>
              <a:defRPr sz="1500">
                <a:latin typeface="+mn-lt"/>
                <a:cs typeface="+mn-cs"/>
              </a:defRPr>
            </a:lvl1pPr>
          </a:lstStyle>
          <a:p>
            <a:pPr>
              <a:defRPr/>
            </a:pPr>
            <a:r>
              <a:rPr lang="en-US" dirty="0"/>
              <a:t>Intel Restricted Secret – Internal Use Only</a:t>
            </a:r>
          </a:p>
        </p:txBody>
      </p:sp>
      <p:sp>
        <p:nvSpPr>
          <p:cNvPr id="9" name="Slide Number Placeholder 4"/>
          <p:cNvSpPr>
            <a:spLocks noGrp="1"/>
          </p:cNvSpPr>
          <p:nvPr>
            <p:ph type="sldNum" sz="quarter" idx="4"/>
          </p:nvPr>
        </p:nvSpPr>
        <p:spPr>
          <a:xfrm>
            <a:off x="8734426" y="6632575"/>
            <a:ext cx="368300" cy="152400"/>
          </a:xfrm>
          <a:prstGeom prst="rect">
            <a:avLst/>
          </a:prstGeom>
        </p:spPr>
        <p:txBody>
          <a:bodyPr vert="horz" wrap="square" lIns="63923" tIns="31957" rIns="63923" bIns="31957" numCol="1" anchor="t" anchorCtr="0" compatLnSpc="1">
            <a:prstTxWarp prst="textNoShape">
              <a:avLst/>
            </a:prstTxWarp>
          </a:bodyPr>
          <a:lstStyle>
            <a:lvl1pPr>
              <a:defRPr sz="1500" smtClean="0">
                <a:latin typeface="+mn-lt"/>
              </a:defRPr>
            </a:lvl1pPr>
          </a:lstStyle>
          <a:p>
            <a:pPr>
              <a:defRPr/>
            </a:pPr>
            <a:fld id="{00E12368-92FE-4421-B662-618682446DBA}" type="slidenum">
              <a:rPr lang="he-IL"/>
              <a:pPr>
                <a:defRPr/>
              </a:pPr>
              <a:t>‹#›</a:t>
            </a:fld>
            <a:endParaRPr lang="en-US" dirty="0"/>
          </a:p>
        </p:txBody>
      </p:sp>
    </p:spTree>
    <p:extLst>
      <p:ext uri="{BB962C8B-B14F-4D97-AF65-F5344CB8AC3E}">
        <p14:creationId xmlns:p14="http://schemas.microsoft.com/office/powerpoint/2010/main" val="3272375998"/>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ransition>
    <p:fade/>
  </p:transition>
  <p:timing>
    <p:tnLst>
      <p:par>
        <p:cTn id="1" dur="indefinite" restart="never" nodeType="tmRoot"/>
      </p:par>
    </p:tnLst>
  </p:timing>
  <p:txStyles>
    <p:titleStyle>
      <a:lvl1pPr algn="ctr" rtl="1" eaLnBrk="1" fontAlgn="base" hangingPunct="1">
        <a:lnSpc>
          <a:spcPct val="90000"/>
        </a:lnSpc>
        <a:spcBef>
          <a:spcPct val="0"/>
        </a:spcBef>
        <a:spcAft>
          <a:spcPct val="0"/>
        </a:spcAft>
        <a:defRPr sz="2000" b="1">
          <a:solidFill>
            <a:schemeClr val="tx2"/>
          </a:solidFill>
          <a:latin typeface="+mj-lt"/>
          <a:ea typeface="+mj-ea"/>
          <a:cs typeface="+mj-cs"/>
        </a:defRPr>
      </a:lvl1pPr>
      <a:lvl2pPr algn="ctr" rtl="1" eaLnBrk="1" fontAlgn="base" hangingPunct="1">
        <a:lnSpc>
          <a:spcPct val="90000"/>
        </a:lnSpc>
        <a:spcBef>
          <a:spcPct val="0"/>
        </a:spcBef>
        <a:spcAft>
          <a:spcPct val="0"/>
        </a:spcAft>
        <a:defRPr sz="2000" b="1">
          <a:solidFill>
            <a:schemeClr val="tx2"/>
          </a:solidFill>
          <a:latin typeface="Verdana" pitchFamily="34" charset="0"/>
          <a:cs typeface="Arial" pitchFamily="34" charset="0"/>
        </a:defRPr>
      </a:lvl2pPr>
      <a:lvl3pPr algn="ctr" rtl="1" eaLnBrk="1" fontAlgn="base" hangingPunct="1">
        <a:lnSpc>
          <a:spcPct val="90000"/>
        </a:lnSpc>
        <a:spcBef>
          <a:spcPct val="0"/>
        </a:spcBef>
        <a:spcAft>
          <a:spcPct val="0"/>
        </a:spcAft>
        <a:defRPr sz="2000" b="1">
          <a:solidFill>
            <a:schemeClr val="tx2"/>
          </a:solidFill>
          <a:latin typeface="Verdana" pitchFamily="34" charset="0"/>
          <a:cs typeface="Arial" pitchFamily="34" charset="0"/>
        </a:defRPr>
      </a:lvl3pPr>
      <a:lvl4pPr algn="ctr" rtl="1" eaLnBrk="1" fontAlgn="base" hangingPunct="1">
        <a:lnSpc>
          <a:spcPct val="90000"/>
        </a:lnSpc>
        <a:spcBef>
          <a:spcPct val="0"/>
        </a:spcBef>
        <a:spcAft>
          <a:spcPct val="0"/>
        </a:spcAft>
        <a:defRPr sz="2000" b="1">
          <a:solidFill>
            <a:schemeClr val="tx2"/>
          </a:solidFill>
          <a:latin typeface="Verdana" pitchFamily="34" charset="0"/>
          <a:cs typeface="Arial" pitchFamily="34" charset="0"/>
        </a:defRPr>
      </a:lvl4pPr>
      <a:lvl5pPr algn="ctr" rtl="1" eaLnBrk="1" fontAlgn="base" hangingPunct="1">
        <a:lnSpc>
          <a:spcPct val="90000"/>
        </a:lnSpc>
        <a:spcBef>
          <a:spcPct val="0"/>
        </a:spcBef>
        <a:spcAft>
          <a:spcPct val="0"/>
        </a:spcAft>
        <a:defRPr sz="2000" b="1">
          <a:solidFill>
            <a:schemeClr val="tx2"/>
          </a:solidFill>
          <a:latin typeface="Verdana" pitchFamily="34" charset="0"/>
          <a:cs typeface="Arial" pitchFamily="34" charset="0"/>
        </a:defRPr>
      </a:lvl5pPr>
      <a:lvl6pPr marL="383526" algn="ctr" rtl="1" eaLnBrk="1" fontAlgn="base" hangingPunct="1">
        <a:lnSpc>
          <a:spcPct val="90000"/>
        </a:lnSpc>
        <a:spcBef>
          <a:spcPct val="0"/>
        </a:spcBef>
        <a:spcAft>
          <a:spcPct val="0"/>
        </a:spcAft>
        <a:defRPr sz="2000" b="1">
          <a:solidFill>
            <a:schemeClr val="tx2"/>
          </a:solidFill>
          <a:latin typeface="Verdana" pitchFamily="34" charset="0"/>
          <a:cs typeface="Arial" pitchFamily="34" charset="0"/>
        </a:defRPr>
      </a:lvl6pPr>
      <a:lvl7pPr marL="767051" algn="ctr" rtl="1" eaLnBrk="1" fontAlgn="base" hangingPunct="1">
        <a:lnSpc>
          <a:spcPct val="90000"/>
        </a:lnSpc>
        <a:spcBef>
          <a:spcPct val="0"/>
        </a:spcBef>
        <a:spcAft>
          <a:spcPct val="0"/>
        </a:spcAft>
        <a:defRPr sz="2000" b="1">
          <a:solidFill>
            <a:schemeClr val="tx2"/>
          </a:solidFill>
          <a:latin typeface="Verdana" pitchFamily="34" charset="0"/>
          <a:cs typeface="Arial" pitchFamily="34" charset="0"/>
        </a:defRPr>
      </a:lvl7pPr>
      <a:lvl8pPr marL="1150572" algn="ctr" rtl="1" eaLnBrk="1" fontAlgn="base" hangingPunct="1">
        <a:lnSpc>
          <a:spcPct val="90000"/>
        </a:lnSpc>
        <a:spcBef>
          <a:spcPct val="0"/>
        </a:spcBef>
        <a:spcAft>
          <a:spcPct val="0"/>
        </a:spcAft>
        <a:defRPr sz="2000" b="1">
          <a:solidFill>
            <a:schemeClr val="tx2"/>
          </a:solidFill>
          <a:latin typeface="Verdana" pitchFamily="34" charset="0"/>
          <a:cs typeface="Arial" pitchFamily="34" charset="0"/>
        </a:defRPr>
      </a:lvl8pPr>
      <a:lvl9pPr marL="1534098" algn="ctr" rtl="1" eaLnBrk="1" fontAlgn="base" hangingPunct="1">
        <a:lnSpc>
          <a:spcPct val="90000"/>
        </a:lnSpc>
        <a:spcBef>
          <a:spcPct val="0"/>
        </a:spcBef>
        <a:spcAft>
          <a:spcPct val="0"/>
        </a:spcAft>
        <a:defRPr sz="2000" b="1">
          <a:solidFill>
            <a:schemeClr val="tx2"/>
          </a:solidFill>
          <a:latin typeface="Verdana" pitchFamily="34" charset="0"/>
          <a:cs typeface="Arial" pitchFamily="34" charset="0"/>
        </a:defRPr>
      </a:lvl9pPr>
    </p:titleStyle>
    <p:bodyStyle>
      <a:lvl1pPr marL="189102" indent="-189102" algn="r" rtl="1" eaLnBrk="1" fontAlgn="base" hangingPunct="1">
        <a:lnSpc>
          <a:spcPct val="95000"/>
        </a:lnSpc>
        <a:spcBef>
          <a:spcPct val="30000"/>
        </a:spcBef>
        <a:spcAft>
          <a:spcPct val="0"/>
        </a:spcAft>
        <a:buClr>
          <a:schemeClr val="tx2"/>
        </a:buClr>
        <a:buFont typeface="Wingdings" pitchFamily="2" charset="2"/>
        <a:buChar char=""/>
        <a:defRPr sz="1700">
          <a:solidFill>
            <a:schemeClr val="tx1"/>
          </a:solidFill>
          <a:latin typeface="+mn-lt"/>
          <a:ea typeface="+mn-ea"/>
          <a:cs typeface="+mn-cs"/>
        </a:defRPr>
      </a:lvl1pPr>
      <a:lvl2pPr marL="478074" indent="-189102" algn="r" rtl="1" eaLnBrk="1" fontAlgn="base" hangingPunct="1">
        <a:lnSpc>
          <a:spcPct val="95000"/>
        </a:lnSpc>
        <a:spcBef>
          <a:spcPct val="30000"/>
        </a:spcBef>
        <a:spcAft>
          <a:spcPct val="0"/>
        </a:spcAft>
        <a:buClr>
          <a:schemeClr val="tx2"/>
        </a:buClr>
        <a:buChar char="–"/>
        <a:defRPr sz="2400">
          <a:solidFill>
            <a:schemeClr val="tx1"/>
          </a:solidFill>
          <a:latin typeface="+mn-lt"/>
          <a:cs typeface="+mn-cs"/>
        </a:defRPr>
      </a:lvl2pPr>
      <a:lvl3pPr marL="767051" indent="-189102" algn="r" rtl="1" eaLnBrk="1" fontAlgn="base" hangingPunct="1">
        <a:lnSpc>
          <a:spcPct val="95000"/>
        </a:lnSpc>
        <a:spcBef>
          <a:spcPct val="30000"/>
        </a:spcBef>
        <a:spcAft>
          <a:spcPct val="0"/>
        </a:spcAft>
        <a:buClr>
          <a:schemeClr val="tx2"/>
        </a:buClr>
        <a:buChar char="–"/>
        <a:defRPr sz="2000">
          <a:solidFill>
            <a:schemeClr val="tx1"/>
          </a:solidFill>
          <a:latin typeface="+mn-lt"/>
          <a:cs typeface="+mn-cs"/>
        </a:defRPr>
      </a:lvl3pPr>
      <a:lvl4pPr marL="1159899" indent="-201088" algn="r" rtl="1" eaLnBrk="1" fontAlgn="base" hangingPunct="1">
        <a:spcBef>
          <a:spcPct val="20000"/>
        </a:spcBef>
        <a:spcAft>
          <a:spcPct val="0"/>
        </a:spcAft>
        <a:buChar char="–"/>
        <a:defRPr sz="1700">
          <a:solidFill>
            <a:schemeClr val="tx1"/>
          </a:solidFill>
          <a:latin typeface="Arial" pitchFamily="34" charset="0"/>
          <a:cs typeface="+mn-cs"/>
        </a:defRPr>
      </a:lvl4pPr>
      <a:lvl5pPr marL="1448880" indent="-193099" algn="r" rtl="1" eaLnBrk="1" fontAlgn="base" hangingPunct="1">
        <a:spcBef>
          <a:spcPct val="20000"/>
        </a:spcBef>
        <a:spcAft>
          <a:spcPct val="0"/>
        </a:spcAft>
        <a:buChar char="•"/>
        <a:defRPr sz="1700">
          <a:solidFill>
            <a:schemeClr val="tx1"/>
          </a:solidFill>
          <a:latin typeface="Arial" pitchFamily="34" charset="0"/>
          <a:cs typeface="+mn-cs"/>
        </a:defRPr>
      </a:lvl5pPr>
      <a:lvl6pPr marL="1832410" indent="-193099" algn="r" rtl="1" eaLnBrk="1" fontAlgn="base" hangingPunct="1">
        <a:spcBef>
          <a:spcPct val="20000"/>
        </a:spcBef>
        <a:spcAft>
          <a:spcPct val="0"/>
        </a:spcAft>
        <a:buChar char="•"/>
        <a:defRPr sz="1700">
          <a:solidFill>
            <a:schemeClr val="tx1"/>
          </a:solidFill>
          <a:latin typeface="Arial" pitchFamily="34" charset="0"/>
          <a:cs typeface="+mn-cs"/>
        </a:defRPr>
      </a:lvl6pPr>
      <a:lvl7pPr marL="2215924" indent="-193099" algn="r" rtl="1" eaLnBrk="1" fontAlgn="base" hangingPunct="1">
        <a:spcBef>
          <a:spcPct val="20000"/>
        </a:spcBef>
        <a:spcAft>
          <a:spcPct val="0"/>
        </a:spcAft>
        <a:buChar char="•"/>
        <a:defRPr sz="1700">
          <a:solidFill>
            <a:schemeClr val="tx1"/>
          </a:solidFill>
          <a:latin typeface="Arial" pitchFamily="34" charset="0"/>
          <a:cs typeface="+mn-cs"/>
        </a:defRPr>
      </a:lvl7pPr>
      <a:lvl8pPr marL="2599451" indent="-193099" algn="r" rtl="1" eaLnBrk="1" fontAlgn="base" hangingPunct="1">
        <a:spcBef>
          <a:spcPct val="20000"/>
        </a:spcBef>
        <a:spcAft>
          <a:spcPct val="0"/>
        </a:spcAft>
        <a:buChar char="•"/>
        <a:defRPr sz="1700">
          <a:solidFill>
            <a:schemeClr val="tx1"/>
          </a:solidFill>
          <a:latin typeface="Arial" pitchFamily="34" charset="0"/>
          <a:cs typeface="+mn-cs"/>
        </a:defRPr>
      </a:lvl8pPr>
      <a:lvl9pPr marL="2982979" indent="-193099" algn="r" rtl="1" eaLnBrk="1" fontAlgn="base" hangingPunct="1">
        <a:spcBef>
          <a:spcPct val="20000"/>
        </a:spcBef>
        <a:spcAft>
          <a:spcPct val="0"/>
        </a:spcAft>
        <a:buChar char="•"/>
        <a:defRPr sz="1700">
          <a:solidFill>
            <a:schemeClr val="tx1"/>
          </a:solidFill>
          <a:latin typeface="Arial" pitchFamily="34" charset="0"/>
          <a:cs typeface="+mn-cs"/>
        </a:defRPr>
      </a:lvl9pPr>
    </p:bodyStyle>
    <p:otherStyle>
      <a:defPPr>
        <a:defRPr lang="en-US"/>
      </a:defPPr>
      <a:lvl1pPr marL="0" algn="l" defTabSz="767051" rtl="0" eaLnBrk="1" latinLnBrk="0" hangingPunct="1">
        <a:defRPr sz="1500" kern="1200">
          <a:solidFill>
            <a:schemeClr val="tx1"/>
          </a:solidFill>
          <a:latin typeface="+mn-lt"/>
          <a:ea typeface="+mn-ea"/>
          <a:cs typeface="+mn-cs"/>
        </a:defRPr>
      </a:lvl1pPr>
      <a:lvl2pPr marL="383526" algn="l" defTabSz="767051" rtl="0" eaLnBrk="1" latinLnBrk="0" hangingPunct="1">
        <a:defRPr sz="1500" kern="1200">
          <a:solidFill>
            <a:schemeClr val="tx1"/>
          </a:solidFill>
          <a:latin typeface="+mn-lt"/>
          <a:ea typeface="+mn-ea"/>
          <a:cs typeface="+mn-cs"/>
        </a:defRPr>
      </a:lvl2pPr>
      <a:lvl3pPr marL="767051" algn="l" defTabSz="767051" rtl="0" eaLnBrk="1" latinLnBrk="0" hangingPunct="1">
        <a:defRPr sz="1500" kern="1200">
          <a:solidFill>
            <a:schemeClr val="tx1"/>
          </a:solidFill>
          <a:latin typeface="+mn-lt"/>
          <a:ea typeface="+mn-ea"/>
          <a:cs typeface="+mn-cs"/>
        </a:defRPr>
      </a:lvl3pPr>
      <a:lvl4pPr marL="1150572" algn="l" defTabSz="767051" rtl="0" eaLnBrk="1" latinLnBrk="0" hangingPunct="1">
        <a:defRPr sz="1500" kern="1200">
          <a:solidFill>
            <a:schemeClr val="tx1"/>
          </a:solidFill>
          <a:latin typeface="+mn-lt"/>
          <a:ea typeface="+mn-ea"/>
          <a:cs typeface="+mn-cs"/>
        </a:defRPr>
      </a:lvl4pPr>
      <a:lvl5pPr marL="1534098" algn="l" defTabSz="767051" rtl="0" eaLnBrk="1" latinLnBrk="0" hangingPunct="1">
        <a:defRPr sz="1500" kern="1200">
          <a:solidFill>
            <a:schemeClr val="tx1"/>
          </a:solidFill>
          <a:latin typeface="+mn-lt"/>
          <a:ea typeface="+mn-ea"/>
          <a:cs typeface="+mn-cs"/>
        </a:defRPr>
      </a:lvl5pPr>
      <a:lvl6pPr marL="1917627" algn="l" defTabSz="767051" rtl="0" eaLnBrk="1" latinLnBrk="0" hangingPunct="1">
        <a:defRPr sz="1500" kern="1200">
          <a:solidFill>
            <a:schemeClr val="tx1"/>
          </a:solidFill>
          <a:latin typeface="+mn-lt"/>
          <a:ea typeface="+mn-ea"/>
          <a:cs typeface="+mn-cs"/>
        </a:defRPr>
      </a:lvl6pPr>
      <a:lvl7pPr marL="2301155" algn="l" defTabSz="767051" rtl="0" eaLnBrk="1" latinLnBrk="0" hangingPunct="1">
        <a:defRPr sz="1500" kern="1200">
          <a:solidFill>
            <a:schemeClr val="tx1"/>
          </a:solidFill>
          <a:latin typeface="+mn-lt"/>
          <a:ea typeface="+mn-ea"/>
          <a:cs typeface="+mn-cs"/>
        </a:defRPr>
      </a:lvl7pPr>
      <a:lvl8pPr marL="2684681" algn="l" defTabSz="767051" rtl="0" eaLnBrk="1" latinLnBrk="0" hangingPunct="1">
        <a:defRPr sz="1500" kern="1200">
          <a:solidFill>
            <a:schemeClr val="tx1"/>
          </a:solidFill>
          <a:latin typeface="+mn-lt"/>
          <a:ea typeface="+mn-ea"/>
          <a:cs typeface="+mn-cs"/>
        </a:defRPr>
      </a:lvl8pPr>
      <a:lvl9pPr marL="3068197" algn="l" defTabSz="767051" rtl="0" eaLnBrk="1" latinLnBrk="0" hangingPunct="1">
        <a:defRPr sz="15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45538" name="Rectangle 2"/>
          <p:cNvSpPr>
            <a:spLocks noChangeArrowheads="1"/>
          </p:cNvSpPr>
          <p:nvPr/>
        </p:nvSpPr>
        <p:spPr bwMode="white">
          <a:xfrm>
            <a:off x="3181" y="6370638"/>
            <a:ext cx="9140825" cy="487362"/>
          </a:xfrm>
          <a:prstGeom prst="rect">
            <a:avLst/>
          </a:prstGeom>
          <a:solidFill>
            <a:srgbClr val="003366"/>
          </a:solidFill>
          <a:ln w="9525">
            <a:noFill/>
            <a:miter lim="800000"/>
            <a:headEnd/>
            <a:tailEnd/>
          </a:ln>
          <a:effectLst/>
        </p:spPr>
        <p:txBody>
          <a:bodyPr wrap="none" lIns="76706" tIns="38349" rIns="76706" bIns="38349" anchor="ctr"/>
          <a:lstStyle/>
          <a:p>
            <a:pPr eaLnBrk="0" hangingPunct="0">
              <a:spcBef>
                <a:spcPct val="20000"/>
              </a:spcBef>
              <a:buClr>
                <a:srgbClr val="0C2E86"/>
              </a:buClr>
              <a:buFontTx/>
              <a:buChar char="•"/>
              <a:defRPr/>
            </a:pPr>
            <a:endParaRPr lang="en-US" sz="900" b="1" dirty="0">
              <a:solidFill>
                <a:srgbClr val="FFFFFF"/>
              </a:solidFill>
              <a:latin typeface="Tahoma" pitchFamily="34" charset="0"/>
              <a:cs typeface="Arial"/>
            </a:endParaRPr>
          </a:p>
        </p:txBody>
      </p:sp>
      <p:sp>
        <p:nvSpPr>
          <p:cNvPr id="15363" name="Rectangle 3"/>
          <p:cNvSpPr>
            <a:spLocks noGrp="1" noChangeArrowheads="1"/>
          </p:cNvSpPr>
          <p:nvPr>
            <p:ph type="title"/>
          </p:nvPr>
        </p:nvSpPr>
        <p:spPr bwMode="auto">
          <a:xfrm>
            <a:off x="455616" y="273050"/>
            <a:ext cx="8496301" cy="4270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5364" name="Rectangle 4"/>
          <p:cNvSpPr>
            <a:spLocks noGrp="1" noChangeArrowheads="1"/>
          </p:cNvSpPr>
          <p:nvPr>
            <p:ph type="body" idx="1"/>
          </p:nvPr>
        </p:nvSpPr>
        <p:spPr bwMode="auto">
          <a:xfrm>
            <a:off x="455616" y="925519"/>
            <a:ext cx="8496301" cy="54006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5365" name="Picture 5" descr="Intel_white"/>
          <p:cNvPicPr>
            <a:picLocks noChangeAspect="1" noChangeArrowheads="1"/>
          </p:cNvPicPr>
          <p:nvPr/>
        </p:nvPicPr>
        <p:blipFill>
          <a:blip r:embed="rId13" cstate="print"/>
          <a:srcRect/>
          <a:stretch>
            <a:fillRect/>
          </a:stretch>
        </p:blipFill>
        <p:spPr bwMode="auto">
          <a:xfrm>
            <a:off x="8491539" y="6427788"/>
            <a:ext cx="609600" cy="406400"/>
          </a:xfrm>
          <a:prstGeom prst="rect">
            <a:avLst/>
          </a:prstGeom>
          <a:noFill/>
          <a:ln w="9525">
            <a:noFill/>
            <a:miter lim="800000"/>
            <a:headEnd/>
            <a:tailEnd/>
          </a:ln>
        </p:spPr>
      </p:pic>
      <p:sp>
        <p:nvSpPr>
          <p:cNvPr id="1345542" name="Text Box 6"/>
          <p:cNvSpPr txBox="1">
            <a:spLocks noChangeArrowheads="1"/>
          </p:cNvSpPr>
          <p:nvPr/>
        </p:nvSpPr>
        <p:spPr bwMode="auto">
          <a:xfrm>
            <a:off x="4248152" y="6572254"/>
            <a:ext cx="684214" cy="308279"/>
          </a:xfrm>
          <a:prstGeom prst="rect">
            <a:avLst/>
          </a:prstGeom>
          <a:noFill/>
          <a:ln w="12700">
            <a:noFill/>
            <a:miter lim="800000"/>
            <a:headEnd type="none" w="sm" len="sm"/>
            <a:tailEnd type="none" w="sm" len="sm"/>
          </a:ln>
          <a:effectLst/>
        </p:spPr>
        <p:txBody>
          <a:bodyPr lIns="76706" tIns="38349" rIns="76706" bIns="38349">
            <a:spAutoFit/>
          </a:bodyPr>
          <a:lstStyle/>
          <a:p>
            <a:pPr algn="ctr" eaLnBrk="0" hangingPunct="0">
              <a:spcBef>
                <a:spcPct val="50000"/>
              </a:spcBef>
              <a:defRPr/>
            </a:pPr>
            <a:fld id="{9AC0165C-8261-4EFA-8F5D-9A7E4C78E2F7}" type="slidenum">
              <a:rPr lang="he-IL" altLang="en-US" sz="1500" b="1">
                <a:solidFill>
                  <a:srgbClr val="FFFFFF"/>
                </a:solidFill>
                <a:latin typeface="Verdana" pitchFamily="34" charset="0"/>
                <a:ea typeface="PMingLiU" pitchFamily="18" charset="-120"/>
                <a:cs typeface="Arial" charset="0"/>
              </a:rPr>
              <a:pPr algn="ctr" eaLnBrk="0" hangingPunct="0">
                <a:spcBef>
                  <a:spcPct val="50000"/>
                </a:spcBef>
                <a:defRPr/>
              </a:pPr>
              <a:t>‹#›</a:t>
            </a:fld>
            <a:endParaRPr lang="en-US" altLang="zh-TW" sz="1500" b="1" dirty="0">
              <a:solidFill>
                <a:srgbClr val="FFFFFF"/>
              </a:solidFill>
              <a:latin typeface="Verdana" pitchFamily="34" charset="0"/>
              <a:ea typeface="PMingLiU" pitchFamily="18" charset="-120"/>
              <a:cs typeface="Arial" charset="0"/>
            </a:endParaRPr>
          </a:p>
        </p:txBody>
      </p:sp>
      <p:sp>
        <p:nvSpPr>
          <p:cNvPr id="1345543" name="Text Box 7"/>
          <p:cNvSpPr txBox="1">
            <a:spLocks noChangeArrowheads="1"/>
          </p:cNvSpPr>
          <p:nvPr/>
        </p:nvSpPr>
        <p:spPr bwMode="auto">
          <a:xfrm>
            <a:off x="1" y="6613534"/>
            <a:ext cx="1739900" cy="200558"/>
          </a:xfrm>
          <a:prstGeom prst="rect">
            <a:avLst/>
          </a:prstGeom>
          <a:noFill/>
          <a:ln w="12700">
            <a:noFill/>
            <a:miter lim="800000"/>
            <a:headEnd type="none" w="sm" len="sm"/>
            <a:tailEnd type="none" w="sm" len="sm"/>
          </a:ln>
          <a:effectLst/>
        </p:spPr>
        <p:txBody>
          <a:bodyPr lIns="76706" tIns="38349" rIns="76706" bIns="38349">
            <a:spAutoFit/>
          </a:bodyPr>
          <a:lstStyle/>
          <a:p>
            <a:pPr eaLnBrk="0" hangingPunct="0">
              <a:spcBef>
                <a:spcPct val="50000"/>
              </a:spcBef>
              <a:defRPr/>
            </a:pPr>
            <a:r>
              <a:rPr lang="en-US" altLang="zh-TW" sz="800" b="1" i="1" dirty="0">
                <a:solidFill>
                  <a:srgbClr val="FFFFFF"/>
                </a:solidFill>
                <a:latin typeface="Verdana" pitchFamily="34" charset="0"/>
                <a:ea typeface="PMingLiU" pitchFamily="18" charset="-120"/>
                <a:cs typeface="Arial"/>
                <a:sym typeface="Wingdings" pitchFamily="2" charset="2"/>
              </a:rPr>
              <a:t>Intel Confidential</a:t>
            </a:r>
          </a:p>
        </p:txBody>
      </p:sp>
      <p:sp>
        <p:nvSpPr>
          <p:cNvPr id="11273" name="Text Box 9"/>
          <p:cNvSpPr txBox="1">
            <a:spLocks noChangeArrowheads="1"/>
          </p:cNvSpPr>
          <p:nvPr/>
        </p:nvSpPr>
        <p:spPr bwMode="auto">
          <a:xfrm>
            <a:off x="1" y="9"/>
            <a:ext cx="1638300" cy="539112"/>
          </a:xfrm>
          <a:prstGeom prst="rect">
            <a:avLst/>
          </a:prstGeom>
          <a:solidFill>
            <a:schemeClr val="accent1">
              <a:alpha val="98000"/>
            </a:schemeClr>
          </a:solidFill>
          <a:ln w="9525" algn="ctr">
            <a:solidFill>
              <a:srgbClr val="7AA5C2"/>
            </a:solidFill>
            <a:miter lim="800000"/>
            <a:headEnd/>
            <a:tailEnd/>
          </a:ln>
          <a:effectLst>
            <a:prstShdw prst="shdw17" dist="17961" dir="2700000">
              <a:srgbClr val="7AA5C2">
                <a:gamma/>
                <a:shade val="60000"/>
                <a:invGamma/>
              </a:srgbClr>
            </a:prstShdw>
          </a:effectLst>
        </p:spPr>
        <p:txBody>
          <a:bodyPr lIns="76706" tIns="38349" rIns="76706" bIns="38349">
            <a:spAutoFit/>
          </a:bodyPr>
          <a:lstStyle/>
          <a:p>
            <a:pPr>
              <a:spcBef>
                <a:spcPct val="50000"/>
              </a:spcBef>
              <a:defRPr/>
            </a:pPr>
            <a:r>
              <a:rPr lang="en-US" sz="1500" b="1" dirty="0">
                <a:solidFill>
                  <a:schemeClr val="bg1"/>
                </a:solidFill>
              </a:rPr>
              <a:t>Intel Confidential</a:t>
            </a:r>
          </a:p>
        </p:txBody>
      </p:sp>
    </p:spTree>
    <p:extLst>
      <p:ext uri="{BB962C8B-B14F-4D97-AF65-F5344CB8AC3E}">
        <p14:creationId xmlns:p14="http://schemas.microsoft.com/office/powerpoint/2010/main" val="785213615"/>
      </p:ext>
    </p:extLst>
  </p:cSld>
  <p:clrMap bg1="dk2" tx1="lt1" bg2="dk1" tx2="lt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txStyles>
    <p:titleStyle>
      <a:lvl1pPr algn="ctr" rtl="1" eaLnBrk="1" fontAlgn="base" hangingPunct="1">
        <a:spcBef>
          <a:spcPct val="0"/>
        </a:spcBef>
        <a:spcAft>
          <a:spcPct val="0"/>
        </a:spcAft>
        <a:defRPr sz="2200" b="1">
          <a:solidFill>
            <a:srgbClr val="FFFF00"/>
          </a:solidFill>
          <a:latin typeface="+mj-lt"/>
          <a:ea typeface="+mj-ea"/>
          <a:cs typeface="+mj-cs"/>
        </a:defRPr>
      </a:lvl1pPr>
      <a:lvl2pPr algn="ctr" rtl="1" eaLnBrk="1" fontAlgn="base" hangingPunct="1">
        <a:spcBef>
          <a:spcPct val="0"/>
        </a:spcBef>
        <a:spcAft>
          <a:spcPct val="0"/>
        </a:spcAft>
        <a:defRPr sz="2200" b="1">
          <a:solidFill>
            <a:srgbClr val="FFFF00"/>
          </a:solidFill>
          <a:latin typeface="Tahoma" pitchFamily="34" charset="0"/>
          <a:cs typeface="Arial" pitchFamily="34" charset="0"/>
        </a:defRPr>
      </a:lvl2pPr>
      <a:lvl3pPr algn="ctr" rtl="1" eaLnBrk="1" fontAlgn="base" hangingPunct="1">
        <a:spcBef>
          <a:spcPct val="0"/>
        </a:spcBef>
        <a:spcAft>
          <a:spcPct val="0"/>
        </a:spcAft>
        <a:defRPr sz="2200" b="1">
          <a:solidFill>
            <a:srgbClr val="FFFF00"/>
          </a:solidFill>
          <a:latin typeface="Tahoma" pitchFamily="34" charset="0"/>
          <a:cs typeface="Arial" pitchFamily="34" charset="0"/>
        </a:defRPr>
      </a:lvl3pPr>
      <a:lvl4pPr algn="ctr" rtl="1" eaLnBrk="1" fontAlgn="base" hangingPunct="1">
        <a:spcBef>
          <a:spcPct val="0"/>
        </a:spcBef>
        <a:spcAft>
          <a:spcPct val="0"/>
        </a:spcAft>
        <a:defRPr sz="2200" b="1">
          <a:solidFill>
            <a:srgbClr val="FFFF00"/>
          </a:solidFill>
          <a:latin typeface="Tahoma" pitchFamily="34" charset="0"/>
          <a:cs typeface="Arial" pitchFamily="34" charset="0"/>
        </a:defRPr>
      </a:lvl4pPr>
      <a:lvl5pPr algn="ctr" rtl="1" eaLnBrk="1" fontAlgn="base" hangingPunct="1">
        <a:spcBef>
          <a:spcPct val="0"/>
        </a:spcBef>
        <a:spcAft>
          <a:spcPct val="0"/>
        </a:spcAft>
        <a:defRPr sz="2200" b="1">
          <a:solidFill>
            <a:srgbClr val="FFFF00"/>
          </a:solidFill>
          <a:latin typeface="Tahoma" pitchFamily="34" charset="0"/>
          <a:cs typeface="Arial" pitchFamily="34" charset="0"/>
        </a:defRPr>
      </a:lvl5pPr>
      <a:lvl6pPr marL="383507" algn="ctr" rtl="1" eaLnBrk="1" fontAlgn="base" hangingPunct="1">
        <a:spcBef>
          <a:spcPct val="0"/>
        </a:spcBef>
        <a:spcAft>
          <a:spcPct val="0"/>
        </a:spcAft>
        <a:defRPr sz="2200" b="1">
          <a:solidFill>
            <a:srgbClr val="FFFF00"/>
          </a:solidFill>
          <a:latin typeface="Tahoma" pitchFamily="34" charset="0"/>
          <a:cs typeface="Arial" pitchFamily="34" charset="0"/>
        </a:defRPr>
      </a:lvl6pPr>
      <a:lvl7pPr marL="767012" algn="ctr" rtl="1" eaLnBrk="1" fontAlgn="base" hangingPunct="1">
        <a:spcBef>
          <a:spcPct val="0"/>
        </a:spcBef>
        <a:spcAft>
          <a:spcPct val="0"/>
        </a:spcAft>
        <a:defRPr sz="2200" b="1">
          <a:solidFill>
            <a:srgbClr val="FFFF00"/>
          </a:solidFill>
          <a:latin typeface="Tahoma" pitchFamily="34" charset="0"/>
          <a:cs typeface="Arial" pitchFamily="34" charset="0"/>
        </a:defRPr>
      </a:lvl7pPr>
      <a:lvl8pPr marL="1150514" algn="ctr" rtl="1" eaLnBrk="1" fontAlgn="base" hangingPunct="1">
        <a:spcBef>
          <a:spcPct val="0"/>
        </a:spcBef>
        <a:spcAft>
          <a:spcPct val="0"/>
        </a:spcAft>
        <a:defRPr sz="2200" b="1">
          <a:solidFill>
            <a:srgbClr val="FFFF00"/>
          </a:solidFill>
          <a:latin typeface="Tahoma" pitchFamily="34" charset="0"/>
          <a:cs typeface="Arial" pitchFamily="34" charset="0"/>
        </a:defRPr>
      </a:lvl8pPr>
      <a:lvl9pPr marL="1534021" algn="ctr" rtl="1" eaLnBrk="1" fontAlgn="base" hangingPunct="1">
        <a:spcBef>
          <a:spcPct val="0"/>
        </a:spcBef>
        <a:spcAft>
          <a:spcPct val="0"/>
        </a:spcAft>
        <a:defRPr sz="2200" b="1">
          <a:solidFill>
            <a:srgbClr val="FFFF00"/>
          </a:solidFill>
          <a:latin typeface="Tahoma" pitchFamily="34" charset="0"/>
          <a:cs typeface="Arial" pitchFamily="34" charset="0"/>
        </a:defRPr>
      </a:lvl9pPr>
    </p:titleStyle>
    <p:bodyStyle>
      <a:lvl1pPr marL="147817" indent="-147817" algn="r" rtl="1" eaLnBrk="1" fontAlgn="base" hangingPunct="1">
        <a:spcBef>
          <a:spcPct val="60000"/>
        </a:spcBef>
        <a:spcAft>
          <a:spcPct val="0"/>
        </a:spcAft>
        <a:buChar char="•"/>
        <a:tabLst>
          <a:tab pos="286304" algn="l"/>
        </a:tabLst>
        <a:defRPr sz="1700" b="1">
          <a:solidFill>
            <a:schemeClr val="tx1"/>
          </a:solidFill>
          <a:latin typeface="+mn-lt"/>
          <a:ea typeface="+mn-ea"/>
          <a:cs typeface="+mn-cs"/>
        </a:defRPr>
      </a:lvl1pPr>
      <a:lvl2pPr marL="387504" indent="-143818" algn="r" rtl="1" eaLnBrk="1" fontAlgn="base" hangingPunct="1">
        <a:spcBef>
          <a:spcPct val="20000"/>
        </a:spcBef>
        <a:spcAft>
          <a:spcPct val="0"/>
        </a:spcAft>
        <a:buChar char="–"/>
        <a:tabLst>
          <a:tab pos="286304" algn="l"/>
        </a:tabLst>
        <a:defRPr>
          <a:solidFill>
            <a:schemeClr val="tx1"/>
          </a:solidFill>
          <a:latin typeface="+mn-lt"/>
          <a:cs typeface="+mn-cs"/>
        </a:defRPr>
      </a:lvl2pPr>
      <a:lvl3pPr marL="673803" indent="-190427" algn="r" rtl="1" eaLnBrk="1" fontAlgn="base" hangingPunct="1">
        <a:spcBef>
          <a:spcPct val="20000"/>
        </a:spcBef>
        <a:spcAft>
          <a:spcPct val="0"/>
        </a:spcAft>
        <a:buFont typeface="Wingdings" pitchFamily="2" charset="2"/>
        <a:buChar char="§"/>
        <a:tabLst>
          <a:tab pos="286304" algn="l"/>
        </a:tabLst>
        <a:defRPr sz="1300">
          <a:solidFill>
            <a:schemeClr val="tx1"/>
          </a:solidFill>
          <a:latin typeface="+mn-lt"/>
          <a:cs typeface="+mn-cs"/>
        </a:defRPr>
      </a:lvl3pPr>
      <a:lvl4pPr marL="866883" indent="-97206" algn="r" rtl="1" eaLnBrk="1" fontAlgn="base" hangingPunct="1">
        <a:spcBef>
          <a:spcPct val="20000"/>
        </a:spcBef>
        <a:spcAft>
          <a:spcPct val="0"/>
        </a:spcAft>
        <a:buFont typeface="Times"/>
        <a:buChar char="•"/>
        <a:tabLst>
          <a:tab pos="286304" algn="l"/>
        </a:tabLst>
        <a:defRPr sz="1300">
          <a:solidFill>
            <a:schemeClr val="tx1"/>
          </a:solidFill>
          <a:latin typeface="+mn-lt"/>
          <a:cs typeface="+mn-cs"/>
        </a:defRPr>
      </a:lvl4pPr>
      <a:lvl5pPr marL="1167828" indent="-205066" algn="r" rtl="1" eaLnBrk="1" fontAlgn="base" hangingPunct="1">
        <a:spcBef>
          <a:spcPct val="20000"/>
        </a:spcBef>
        <a:spcAft>
          <a:spcPct val="0"/>
        </a:spcAft>
        <a:buChar char="–"/>
        <a:tabLst>
          <a:tab pos="286304" algn="l"/>
        </a:tabLst>
        <a:defRPr sz="1300">
          <a:solidFill>
            <a:schemeClr val="tx1"/>
          </a:solidFill>
          <a:latin typeface="+mn-lt"/>
          <a:cs typeface="+mn-cs"/>
        </a:defRPr>
      </a:lvl5pPr>
      <a:lvl6pPr marL="1551346" indent="-205066" algn="r" rtl="1" eaLnBrk="1" fontAlgn="base" hangingPunct="1">
        <a:spcBef>
          <a:spcPct val="20000"/>
        </a:spcBef>
        <a:spcAft>
          <a:spcPct val="0"/>
        </a:spcAft>
        <a:buChar char="–"/>
        <a:tabLst>
          <a:tab pos="286304" algn="l"/>
        </a:tabLst>
        <a:defRPr sz="1300">
          <a:solidFill>
            <a:schemeClr val="tx1"/>
          </a:solidFill>
          <a:latin typeface="+mn-lt"/>
          <a:cs typeface="+mn-cs"/>
        </a:defRPr>
      </a:lvl6pPr>
      <a:lvl7pPr marL="1934842" indent="-205066" algn="r" rtl="1" eaLnBrk="1" fontAlgn="base" hangingPunct="1">
        <a:spcBef>
          <a:spcPct val="20000"/>
        </a:spcBef>
        <a:spcAft>
          <a:spcPct val="0"/>
        </a:spcAft>
        <a:buChar char="–"/>
        <a:tabLst>
          <a:tab pos="286304" algn="l"/>
        </a:tabLst>
        <a:defRPr sz="1300">
          <a:solidFill>
            <a:schemeClr val="tx1"/>
          </a:solidFill>
          <a:latin typeface="+mn-lt"/>
          <a:cs typeface="+mn-cs"/>
        </a:defRPr>
      </a:lvl7pPr>
      <a:lvl8pPr marL="2318349" indent="-205066" algn="r" rtl="1" eaLnBrk="1" fontAlgn="base" hangingPunct="1">
        <a:spcBef>
          <a:spcPct val="20000"/>
        </a:spcBef>
        <a:spcAft>
          <a:spcPct val="0"/>
        </a:spcAft>
        <a:buChar char="–"/>
        <a:tabLst>
          <a:tab pos="286304" algn="l"/>
        </a:tabLst>
        <a:defRPr sz="1300">
          <a:solidFill>
            <a:schemeClr val="tx1"/>
          </a:solidFill>
          <a:latin typeface="+mn-lt"/>
          <a:cs typeface="+mn-cs"/>
        </a:defRPr>
      </a:lvl8pPr>
      <a:lvl9pPr marL="2701859" indent="-205066" algn="r" rtl="1" eaLnBrk="1" fontAlgn="base" hangingPunct="1">
        <a:spcBef>
          <a:spcPct val="20000"/>
        </a:spcBef>
        <a:spcAft>
          <a:spcPct val="0"/>
        </a:spcAft>
        <a:buChar char="–"/>
        <a:tabLst>
          <a:tab pos="286304" algn="l"/>
        </a:tabLst>
        <a:defRPr sz="1300">
          <a:solidFill>
            <a:schemeClr val="tx1"/>
          </a:solidFill>
          <a:latin typeface="+mn-lt"/>
          <a:cs typeface="+mn-cs"/>
        </a:defRPr>
      </a:lvl9pPr>
    </p:bodyStyle>
    <p:otherStyle>
      <a:defPPr>
        <a:defRPr lang="en-US"/>
      </a:defPPr>
      <a:lvl1pPr marL="0" algn="l" defTabSz="767012" rtl="0" eaLnBrk="1" latinLnBrk="0" hangingPunct="1">
        <a:defRPr sz="1500" kern="1200">
          <a:solidFill>
            <a:schemeClr val="tx1"/>
          </a:solidFill>
          <a:latin typeface="+mn-lt"/>
          <a:ea typeface="+mn-ea"/>
          <a:cs typeface="+mn-cs"/>
        </a:defRPr>
      </a:lvl1pPr>
      <a:lvl2pPr marL="383507" algn="l" defTabSz="767012" rtl="0" eaLnBrk="1" latinLnBrk="0" hangingPunct="1">
        <a:defRPr sz="1500" kern="1200">
          <a:solidFill>
            <a:schemeClr val="tx1"/>
          </a:solidFill>
          <a:latin typeface="+mn-lt"/>
          <a:ea typeface="+mn-ea"/>
          <a:cs typeface="+mn-cs"/>
        </a:defRPr>
      </a:lvl2pPr>
      <a:lvl3pPr marL="767012" algn="l" defTabSz="767012" rtl="0" eaLnBrk="1" latinLnBrk="0" hangingPunct="1">
        <a:defRPr sz="1500" kern="1200">
          <a:solidFill>
            <a:schemeClr val="tx1"/>
          </a:solidFill>
          <a:latin typeface="+mn-lt"/>
          <a:ea typeface="+mn-ea"/>
          <a:cs typeface="+mn-cs"/>
        </a:defRPr>
      </a:lvl3pPr>
      <a:lvl4pPr marL="1150514" algn="l" defTabSz="767012" rtl="0" eaLnBrk="1" latinLnBrk="0" hangingPunct="1">
        <a:defRPr sz="1500" kern="1200">
          <a:solidFill>
            <a:schemeClr val="tx1"/>
          </a:solidFill>
          <a:latin typeface="+mn-lt"/>
          <a:ea typeface="+mn-ea"/>
          <a:cs typeface="+mn-cs"/>
        </a:defRPr>
      </a:lvl4pPr>
      <a:lvl5pPr marL="1534021" algn="l" defTabSz="767012" rtl="0" eaLnBrk="1" latinLnBrk="0" hangingPunct="1">
        <a:defRPr sz="1500" kern="1200">
          <a:solidFill>
            <a:schemeClr val="tx1"/>
          </a:solidFill>
          <a:latin typeface="+mn-lt"/>
          <a:ea typeface="+mn-ea"/>
          <a:cs typeface="+mn-cs"/>
        </a:defRPr>
      </a:lvl5pPr>
      <a:lvl6pPr marL="1917531" algn="l" defTabSz="767012" rtl="0" eaLnBrk="1" latinLnBrk="0" hangingPunct="1">
        <a:defRPr sz="1500" kern="1200">
          <a:solidFill>
            <a:schemeClr val="tx1"/>
          </a:solidFill>
          <a:latin typeface="+mn-lt"/>
          <a:ea typeface="+mn-ea"/>
          <a:cs typeface="+mn-cs"/>
        </a:defRPr>
      </a:lvl6pPr>
      <a:lvl7pPr marL="2301040" algn="l" defTabSz="767012" rtl="0" eaLnBrk="1" latinLnBrk="0" hangingPunct="1">
        <a:defRPr sz="1500" kern="1200">
          <a:solidFill>
            <a:schemeClr val="tx1"/>
          </a:solidFill>
          <a:latin typeface="+mn-lt"/>
          <a:ea typeface="+mn-ea"/>
          <a:cs typeface="+mn-cs"/>
        </a:defRPr>
      </a:lvl7pPr>
      <a:lvl8pPr marL="2684547" algn="l" defTabSz="767012" rtl="0" eaLnBrk="1" latinLnBrk="0" hangingPunct="1">
        <a:defRPr sz="1500" kern="1200">
          <a:solidFill>
            <a:schemeClr val="tx1"/>
          </a:solidFill>
          <a:latin typeface="+mn-lt"/>
          <a:ea typeface="+mn-ea"/>
          <a:cs typeface="+mn-cs"/>
        </a:defRPr>
      </a:lvl8pPr>
      <a:lvl9pPr marL="3068043" algn="l" defTabSz="767012" rtl="0" eaLnBrk="1" latinLnBrk="0" hangingPunct="1">
        <a:defRPr sz="15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45538" name="Rectangle 2"/>
          <p:cNvSpPr>
            <a:spLocks noChangeArrowheads="1"/>
          </p:cNvSpPr>
          <p:nvPr/>
        </p:nvSpPr>
        <p:spPr bwMode="white">
          <a:xfrm>
            <a:off x="3181" y="6370638"/>
            <a:ext cx="9140825" cy="487362"/>
          </a:xfrm>
          <a:prstGeom prst="rect">
            <a:avLst/>
          </a:prstGeom>
          <a:solidFill>
            <a:srgbClr val="003366"/>
          </a:solidFill>
          <a:ln w="9525">
            <a:noFill/>
            <a:miter lim="800000"/>
            <a:headEnd/>
            <a:tailEnd/>
          </a:ln>
          <a:effectLst/>
        </p:spPr>
        <p:txBody>
          <a:bodyPr wrap="none" lIns="76703" tIns="38347" rIns="76703" bIns="38347" anchor="ctr"/>
          <a:lstStyle/>
          <a:p>
            <a:pPr eaLnBrk="0" hangingPunct="0">
              <a:spcBef>
                <a:spcPct val="20000"/>
              </a:spcBef>
              <a:buClr>
                <a:srgbClr val="0C2E86"/>
              </a:buClr>
              <a:buFontTx/>
              <a:buChar char="•"/>
              <a:defRPr/>
            </a:pPr>
            <a:endParaRPr lang="en-US" sz="900" b="1" dirty="0">
              <a:solidFill>
                <a:srgbClr val="FFFFFF"/>
              </a:solidFill>
              <a:latin typeface="Tahoma" pitchFamily="34" charset="0"/>
              <a:cs typeface="Arial"/>
            </a:endParaRPr>
          </a:p>
        </p:txBody>
      </p:sp>
      <p:sp>
        <p:nvSpPr>
          <p:cNvPr id="16387" name="Rectangle 3"/>
          <p:cNvSpPr>
            <a:spLocks noGrp="1" noChangeArrowheads="1"/>
          </p:cNvSpPr>
          <p:nvPr>
            <p:ph type="title"/>
          </p:nvPr>
        </p:nvSpPr>
        <p:spPr bwMode="auto">
          <a:xfrm>
            <a:off x="455616" y="273050"/>
            <a:ext cx="8496301" cy="4270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6388" name="Rectangle 4"/>
          <p:cNvSpPr>
            <a:spLocks noGrp="1" noChangeArrowheads="1"/>
          </p:cNvSpPr>
          <p:nvPr>
            <p:ph type="body" idx="1"/>
          </p:nvPr>
        </p:nvSpPr>
        <p:spPr bwMode="auto">
          <a:xfrm>
            <a:off x="455616" y="925519"/>
            <a:ext cx="8496301" cy="54006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6389" name="Picture 5" descr="Intel_white"/>
          <p:cNvPicPr>
            <a:picLocks noChangeAspect="1" noChangeArrowheads="1"/>
          </p:cNvPicPr>
          <p:nvPr/>
        </p:nvPicPr>
        <p:blipFill>
          <a:blip r:embed="rId13" cstate="print"/>
          <a:srcRect/>
          <a:stretch>
            <a:fillRect/>
          </a:stretch>
        </p:blipFill>
        <p:spPr bwMode="auto">
          <a:xfrm>
            <a:off x="8491539" y="6427788"/>
            <a:ext cx="609600" cy="406400"/>
          </a:xfrm>
          <a:prstGeom prst="rect">
            <a:avLst/>
          </a:prstGeom>
          <a:noFill/>
          <a:ln w="9525">
            <a:noFill/>
            <a:miter lim="800000"/>
            <a:headEnd/>
            <a:tailEnd/>
          </a:ln>
        </p:spPr>
      </p:pic>
      <p:sp>
        <p:nvSpPr>
          <p:cNvPr id="1345542" name="Text Box 6"/>
          <p:cNvSpPr txBox="1">
            <a:spLocks noChangeArrowheads="1"/>
          </p:cNvSpPr>
          <p:nvPr/>
        </p:nvSpPr>
        <p:spPr bwMode="auto">
          <a:xfrm>
            <a:off x="4248152" y="6572255"/>
            <a:ext cx="684214" cy="308275"/>
          </a:xfrm>
          <a:prstGeom prst="rect">
            <a:avLst/>
          </a:prstGeom>
          <a:noFill/>
          <a:ln w="12700">
            <a:noFill/>
            <a:miter lim="800000"/>
            <a:headEnd type="none" w="sm" len="sm"/>
            <a:tailEnd type="none" w="sm" len="sm"/>
          </a:ln>
          <a:effectLst/>
        </p:spPr>
        <p:txBody>
          <a:bodyPr lIns="76703" tIns="38347" rIns="76703" bIns="38347">
            <a:spAutoFit/>
          </a:bodyPr>
          <a:lstStyle/>
          <a:p>
            <a:pPr algn="ctr" eaLnBrk="0" hangingPunct="0">
              <a:spcBef>
                <a:spcPct val="50000"/>
              </a:spcBef>
              <a:defRPr/>
            </a:pPr>
            <a:fld id="{6AF86DE6-32F8-4A05-A568-7F53312CFFFD}" type="slidenum">
              <a:rPr lang="he-IL" altLang="en-US" sz="1500" b="1">
                <a:solidFill>
                  <a:srgbClr val="FFFFFF"/>
                </a:solidFill>
                <a:latin typeface="Verdana" pitchFamily="34" charset="0"/>
                <a:ea typeface="PMingLiU" pitchFamily="18" charset="-120"/>
                <a:cs typeface="Arial" charset="0"/>
              </a:rPr>
              <a:pPr algn="ctr" eaLnBrk="0" hangingPunct="0">
                <a:spcBef>
                  <a:spcPct val="50000"/>
                </a:spcBef>
                <a:defRPr/>
              </a:pPr>
              <a:t>‹#›</a:t>
            </a:fld>
            <a:endParaRPr lang="en-US" altLang="zh-TW" sz="1500" b="1" dirty="0">
              <a:solidFill>
                <a:srgbClr val="FFFFFF"/>
              </a:solidFill>
              <a:latin typeface="Verdana" pitchFamily="34" charset="0"/>
              <a:ea typeface="PMingLiU" pitchFamily="18" charset="-120"/>
              <a:cs typeface="Arial" charset="0"/>
            </a:endParaRPr>
          </a:p>
        </p:txBody>
      </p:sp>
      <p:sp>
        <p:nvSpPr>
          <p:cNvPr id="1345543" name="Text Box 7"/>
          <p:cNvSpPr txBox="1">
            <a:spLocks noChangeArrowheads="1"/>
          </p:cNvSpPr>
          <p:nvPr/>
        </p:nvSpPr>
        <p:spPr bwMode="auto">
          <a:xfrm>
            <a:off x="1" y="6613535"/>
            <a:ext cx="1739900" cy="200554"/>
          </a:xfrm>
          <a:prstGeom prst="rect">
            <a:avLst/>
          </a:prstGeom>
          <a:noFill/>
          <a:ln w="12700">
            <a:noFill/>
            <a:miter lim="800000"/>
            <a:headEnd type="none" w="sm" len="sm"/>
            <a:tailEnd type="none" w="sm" len="sm"/>
          </a:ln>
          <a:effectLst/>
        </p:spPr>
        <p:txBody>
          <a:bodyPr lIns="76703" tIns="38347" rIns="76703" bIns="38347">
            <a:spAutoFit/>
          </a:bodyPr>
          <a:lstStyle/>
          <a:p>
            <a:pPr eaLnBrk="0" hangingPunct="0">
              <a:spcBef>
                <a:spcPct val="50000"/>
              </a:spcBef>
              <a:defRPr/>
            </a:pPr>
            <a:r>
              <a:rPr lang="en-US" altLang="zh-TW" sz="800" b="1" i="1" dirty="0">
                <a:solidFill>
                  <a:srgbClr val="FFFFFF"/>
                </a:solidFill>
                <a:latin typeface="Verdana" pitchFamily="34" charset="0"/>
                <a:ea typeface="PMingLiU" pitchFamily="18" charset="-120"/>
                <a:cs typeface="Arial"/>
                <a:sym typeface="Wingdings" pitchFamily="2" charset="2"/>
              </a:rPr>
              <a:t>Intel Confidential</a:t>
            </a:r>
          </a:p>
        </p:txBody>
      </p:sp>
    </p:spTree>
    <p:extLst>
      <p:ext uri="{BB962C8B-B14F-4D97-AF65-F5344CB8AC3E}">
        <p14:creationId xmlns:p14="http://schemas.microsoft.com/office/powerpoint/2010/main" val="1771690311"/>
      </p:ext>
    </p:extLst>
  </p:cSld>
  <p:clrMap bg1="dk2" tx1="lt1" bg2="dk1"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lvl1pPr algn="ctr" rtl="1" eaLnBrk="1" fontAlgn="base" hangingPunct="1">
        <a:spcBef>
          <a:spcPct val="0"/>
        </a:spcBef>
        <a:spcAft>
          <a:spcPct val="0"/>
        </a:spcAft>
        <a:defRPr sz="2200" b="1">
          <a:solidFill>
            <a:srgbClr val="FFFF00"/>
          </a:solidFill>
          <a:latin typeface="+mj-lt"/>
          <a:ea typeface="+mj-ea"/>
          <a:cs typeface="+mj-cs"/>
        </a:defRPr>
      </a:lvl1pPr>
      <a:lvl2pPr algn="ctr" rtl="1" eaLnBrk="1" fontAlgn="base" hangingPunct="1">
        <a:spcBef>
          <a:spcPct val="0"/>
        </a:spcBef>
        <a:spcAft>
          <a:spcPct val="0"/>
        </a:spcAft>
        <a:defRPr sz="2200" b="1">
          <a:solidFill>
            <a:srgbClr val="FFFF00"/>
          </a:solidFill>
          <a:latin typeface="Tahoma" pitchFamily="34" charset="0"/>
          <a:cs typeface="Arial" pitchFamily="34" charset="0"/>
        </a:defRPr>
      </a:lvl2pPr>
      <a:lvl3pPr algn="ctr" rtl="1" eaLnBrk="1" fontAlgn="base" hangingPunct="1">
        <a:spcBef>
          <a:spcPct val="0"/>
        </a:spcBef>
        <a:spcAft>
          <a:spcPct val="0"/>
        </a:spcAft>
        <a:defRPr sz="2200" b="1">
          <a:solidFill>
            <a:srgbClr val="FFFF00"/>
          </a:solidFill>
          <a:latin typeface="Tahoma" pitchFamily="34" charset="0"/>
          <a:cs typeface="Arial" pitchFamily="34" charset="0"/>
        </a:defRPr>
      </a:lvl3pPr>
      <a:lvl4pPr algn="ctr" rtl="1" eaLnBrk="1" fontAlgn="base" hangingPunct="1">
        <a:spcBef>
          <a:spcPct val="0"/>
        </a:spcBef>
        <a:spcAft>
          <a:spcPct val="0"/>
        </a:spcAft>
        <a:defRPr sz="2200" b="1">
          <a:solidFill>
            <a:srgbClr val="FFFF00"/>
          </a:solidFill>
          <a:latin typeface="Tahoma" pitchFamily="34" charset="0"/>
          <a:cs typeface="Arial" pitchFamily="34" charset="0"/>
        </a:defRPr>
      </a:lvl4pPr>
      <a:lvl5pPr algn="ctr" rtl="1" eaLnBrk="1" fontAlgn="base" hangingPunct="1">
        <a:spcBef>
          <a:spcPct val="0"/>
        </a:spcBef>
        <a:spcAft>
          <a:spcPct val="0"/>
        </a:spcAft>
        <a:defRPr sz="2200" b="1">
          <a:solidFill>
            <a:srgbClr val="FFFF00"/>
          </a:solidFill>
          <a:latin typeface="Tahoma" pitchFamily="34" charset="0"/>
          <a:cs typeface="Arial" pitchFamily="34" charset="0"/>
        </a:defRPr>
      </a:lvl5pPr>
      <a:lvl6pPr marL="383488" algn="ctr" rtl="1" eaLnBrk="1" fontAlgn="base" hangingPunct="1">
        <a:spcBef>
          <a:spcPct val="0"/>
        </a:spcBef>
        <a:spcAft>
          <a:spcPct val="0"/>
        </a:spcAft>
        <a:defRPr sz="2200" b="1">
          <a:solidFill>
            <a:srgbClr val="FFFF00"/>
          </a:solidFill>
          <a:latin typeface="Tahoma" pitchFamily="34" charset="0"/>
          <a:cs typeface="Arial" pitchFamily="34" charset="0"/>
        </a:defRPr>
      </a:lvl6pPr>
      <a:lvl7pPr marL="766974" algn="ctr" rtl="1" eaLnBrk="1" fontAlgn="base" hangingPunct="1">
        <a:spcBef>
          <a:spcPct val="0"/>
        </a:spcBef>
        <a:spcAft>
          <a:spcPct val="0"/>
        </a:spcAft>
        <a:defRPr sz="2200" b="1">
          <a:solidFill>
            <a:srgbClr val="FFFF00"/>
          </a:solidFill>
          <a:latin typeface="Tahoma" pitchFamily="34" charset="0"/>
          <a:cs typeface="Arial" pitchFamily="34" charset="0"/>
        </a:defRPr>
      </a:lvl7pPr>
      <a:lvl8pPr marL="1150456" algn="ctr" rtl="1" eaLnBrk="1" fontAlgn="base" hangingPunct="1">
        <a:spcBef>
          <a:spcPct val="0"/>
        </a:spcBef>
        <a:spcAft>
          <a:spcPct val="0"/>
        </a:spcAft>
        <a:defRPr sz="2200" b="1">
          <a:solidFill>
            <a:srgbClr val="FFFF00"/>
          </a:solidFill>
          <a:latin typeface="Tahoma" pitchFamily="34" charset="0"/>
          <a:cs typeface="Arial" pitchFamily="34" charset="0"/>
        </a:defRPr>
      </a:lvl8pPr>
      <a:lvl9pPr marL="1533944" algn="ctr" rtl="1" eaLnBrk="1" fontAlgn="base" hangingPunct="1">
        <a:spcBef>
          <a:spcPct val="0"/>
        </a:spcBef>
        <a:spcAft>
          <a:spcPct val="0"/>
        </a:spcAft>
        <a:defRPr sz="2200" b="1">
          <a:solidFill>
            <a:srgbClr val="FFFF00"/>
          </a:solidFill>
          <a:latin typeface="Tahoma" pitchFamily="34" charset="0"/>
          <a:cs typeface="Arial" pitchFamily="34" charset="0"/>
        </a:defRPr>
      </a:lvl9pPr>
    </p:titleStyle>
    <p:bodyStyle>
      <a:lvl1pPr marL="147810" indent="-147810" algn="r" rtl="1" eaLnBrk="1" fontAlgn="base" hangingPunct="1">
        <a:spcBef>
          <a:spcPct val="60000"/>
        </a:spcBef>
        <a:spcAft>
          <a:spcPct val="0"/>
        </a:spcAft>
        <a:buChar char="•"/>
        <a:tabLst>
          <a:tab pos="286290" algn="l"/>
        </a:tabLst>
        <a:defRPr sz="1700" b="1">
          <a:solidFill>
            <a:schemeClr val="tx1"/>
          </a:solidFill>
          <a:latin typeface="+mn-lt"/>
          <a:ea typeface="+mn-ea"/>
          <a:cs typeface="+mn-cs"/>
        </a:defRPr>
      </a:lvl1pPr>
      <a:lvl2pPr marL="387484" indent="-143811" algn="r" rtl="1" eaLnBrk="1" fontAlgn="base" hangingPunct="1">
        <a:spcBef>
          <a:spcPct val="20000"/>
        </a:spcBef>
        <a:spcAft>
          <a:spcPct val="0"/>
        </a:spcAft>
        <a:buChar char="–"/>
        <a:tabLst>
          <a:tab pos="286290" algn="l"/>
        </a:tabLst>
        <a:defRPr>
          <a:solidFill>
            <a:schemeClr val="tx1"/>
          </a:solidFill>
          <a:latin typeface="+mn-lt"/>
          <a:cs typeface="+mn-cs"/>
        </a:defRPr>
      </a:lvl2pPr>
      <a:lvl3pPr marL="673770" indent="-190418" algn="r" rtl="1" eaLnBrk="1" fontAlgn="base" hangingPunct="1">
        <a:spcBef>
          <a:spcPct val="20000"/>
        </a:spcBef>
        <a:spcAft>
          <a:spcPct val="0"/>
        </a:spcAft>
        <a:buFont typeface="Wingdings" pitchFamily="2" charset="2"/>
        <a:buChar char="§"/>
        <a:tabLst>
          <a:tab pos="286290" algn="l"/>
        </a:tabLst>
        <a:defRPr sz="1300">
          <a:solidFill>
            <a:schemeClr val="tx1"/>
          </a:solidFill>
          <a:latin typeface="+mn-lt"/>
          <a:cs typeface="+mn-cs"/>
        </a:defRPr>
      </a:lvl3pPr>
      <a:lvl4pPr marL="866839" indent="-97201" algn="r" rtl="1" eaLnBrk="1" fontAlgn="base" hangingPunct="1">
        <a:spcBef>
          <a:spcPct val="20000"/>
        </a:spcBef>
        <a:spcAft>
          <a:spcPct val="0"/>
        </a:spcAft>
        <a:buFont typeface="Times"/>
        <a:buChar char="•"/>
        <a:tabLst>
          <a:tab pos="286290" algn="l"/>
        </a:tabLst>
        <a:defRPr sz="1300">
          <a:solidFill>
            <a:schemeClr val="tx1"/>
          </a:solidFill>
          <a:latin typeface="+mn-lt"/>
          <a:cs typeface="+mn-cs"/>
        </a:defRPr>
      </a:lvl4pPr>
      <a:lvl5pPr marL="1167769" indent="-205056" algn="r" rtl="1" eaLnBrk="1" fontAlgn="base" hangingPunct="1">
        <a:spcBef>
          <a:spcPct val="20000"/>
        </a:spcBef>
        <a:spcAft>
          <a:spcPct val="0"/>
        </a:spcAft>
        <a:buChar char="–"/>
        <a:tabLst>
          <a:tab pos="286290" algn="l"/>
        </a:tabLst>
        <a:defRPr sz="1300">
          <a:solidFill>
            <a:schemeClr val="tx1"/>
          </a:solidFill>
          <a:latin typeface="+mn-lt"/>
          <a:cs typeface="+mn-cs"/>
        </a:defRPr>
      </a:lvl5pPr>
      <a:lvl6pPr marL="1551269" indent="-205056" algn="r" rtl="1" eaLnBrk="1" fontAlgn="base" hangingPunct="1">
        <a:spcBef>
          <a:spcPct val="20000"/>
        </a:spcBef>
        <a:spcAft>
          <a:spcPct val="0"/>
        </a:spcAft>
        <a:buChar char="–"/>
        <a:tabLst>
          <a:tab pos="286290" algn="l"/>
        </a:tabLst>
        <a:defRPr sz="1300">
          <a:solidFill>
            <a:schemeClr val="tx1"/>
          </a:solidFill>
          <a:latin typeface="+mn-lt"/>
          <a:cs typeface="+mn-cs"/>
        </a:defRPr>
      </a:lvl6pPr>
      <a:lvl7pPr marL="1934745" indent="-205056" algn="r" rtl="1" eaLnBrk="1" fontAlgn="base" hangingPunct="1">
        <a:spcBef>
          <a:spcPct val="20000"/>
        </a:spcBef>
        <a:spcAft>
          <a:spcPct val="0"/>
        </a:spcAft>
        <a:buChar char="–"/>
        <a:tabLst>
          <a:tab pos="286290" algn="l"/>
        </a:tabLst>
        <a:defRPr sz="1300">
          <a:solidFill>
            <a:schemeClr val="tx1"/>
          </a:solidFill>
          <a:latin typeface="+mn-lt"/>
          <a:cs typeface="+mn-cs"/>
        </a:defRPr>
      </a:lvl7pPr>
      <a:lvl8pPr marL="2318233" indent="-205056" algn="r" rtl="1" eaLnBrk="1" fontAlgn="base" hangingPunct="1">
        <a:spcBef>
          <a:spcPct val="20000"/>
        </a:spcBef>
        <a:spcAft>
          <a:spcPct val="0"/>
        </a:spcAft>
        <a:buChar char="–"/>
        <a:tabLst>
          <a:tab pos="286290" algn="l"/>
        </a:tabLst>
        <a:defRPr sz="1300">
          <a:solidFill>
            <a:schemeClr val="tx1"/>
          </a:solidFill>
          <a:latin typeface="+mn-lt"/>
          <a:cs typeface="+mn-cs"/>
        </a:defRPr>
      </a:lvl8pPr>
      <a:lvl9pPr marL="2701724" indent="-205056" algn="r" rtl="1" eaLnBrk="1" fontAlgn="base" hangingPunct="1">
        <a:spcBef>
          <a:spcPct val="20000"/>
        </a:spcBef>
        <a:spcAft>
          <a:spcPct val="0"/>
        </a:spcAft>
        <a:buChar char="–"/>
        <a:tabLst>
          <a:tab pos="286290" algn="l"/>
        </a:tabLst>
        <a:defRPr sz="1300">
          <a:solidFill>
            <a:schemeClr val="tx1"/>
          </a:solidFill>
          <a:latin typeface="+mn-lt"/>
          <a:cs typeface="+mn-cs"/>
        </a:defRPr>
      </a:lvl9pPr>
    </p:bodyStyle>
    <p:otherStyle>
      <a:defPPr>
        <a:defRPr lang="en-US"/>
      </a:defPPr>
      <a:lvl1pPr marL="0" algn="l" defTabSz="766974" rtl="0" eaLnBrk="1" latinLnBrk="0" hangingPunct="1">
        <a:defRPr sz="1500" kern="1200">
          <a:solidFill>
            <a:schemeClr val="tx1"/>
          </a:solidFill>
          <a:latin typeface="+mn-lt"/>
          <a:ea typeface="+mn-ea"/>
          <a:cs typeface="+mn-cs"/>
        </a:defRPr>
      </a:lvl1pPr>
      <a:lvl2pPr marL="383488" algn="l" defTabSz="766974" rtl="0" eaLnBrk="1" latinLnBrk="0" hangingPunct="1">
        <a:defRPr sz="1500" kern="1200">
          <a:solidFill>
            <a:schemeClr val="tx1"/>
          </a:solidFill>
          <a:latin typeface="+mn-lt"/>
          <a:ea typeface="+mn-ea"/>
          <a:cs typeface="+mn-cs"/>
        </a:defRPr>
      </a:lvl2pPr>
      <a:lvl3pPr marL="766974" algn="l" defTabSz="766974" rtl="0" eaLnBrk="1" latinLnBrk="0" hangingPunct="1">
        <a:defRPr sz="1500" kern="1200">
          <a:solidFill>
            <a:schemeClr val="tx1"/>
          </a:solidFill>
          <a:latin typeface="+mn-lt"/>
          <a:ea typeface="+mn-ea"/>
          <a:cs typeface="+mn-cs"/>
        </a:defRPr>
      </a:lvl3pPr>
      <a:lvl4pPr marL="1150456" algn="l" defTabSz="766974" rtl="0" eaLnBrk="1" latinLnBrk="0" hangingPunct="1">
        <a:defRPr sz="1500" kern="1200">
          <a:solidFill>
            <a:schemeClr val="tx1"/>
          </a:solidFill>
          <a:latin typeface="+mn-lt"/>
          <a:ea typeface="+mn-ea"/>
          <a:cs typeface="+mn-cs"/>
        </a:defRPr>
      </a:lvl4pPr>
      <a:lvl5pPr marL="1533944" algn="l" defTabSz="766974" rtl="0" eaLnBrk="1" latinLnBrk="0" hangingPunct="1">
        <a:defRPr sz="1500" kern="1200">
          <a:solidFill>
            <a:schemeClr val="tx1"/>
          </a:solidFill>
          <a:latin typeface="+mn-lt"/>
          <a:ea typeface="+mn-ea"/>
          <a:cs typeface="+mn-cs"/>
        </a:defRPr>
      </a:lvl5pPr>
      <a:lvl6pPr marL="1917435" algn="l" defTabSz="766974" rtl="0" eaLnBrk="1" latinLnBrk="0" hangingPunct="1">
        <a:defRPr sz="1500" kern="1200">
          <a:solidFill>
            <a:schemeClr val="tx1"/>
          </a:solidFill>
          <a:latin typeface="+mn-lt"/>
          <a:ea typeface="+mn-ea"/>
          <a:cs typeface="+mn-cs"/>
        </a:defRPr>
      </a:lvl6pPr>
      <a:lvl7pPr marL="2300925" algn="l" defTabSz="766974" rtl="0" eaLnBrk="1" latinLnBrk="0" hangingPunct="1">
        <a:defRPr sz="1500" kern="1200">
          <a:solidFill>
            <a:schemeClr val="tx1"/>
          </a:solidFill>
          <a:latin typeface="+mn-lt"/>
          <a:ea typeface="+mn-ea"/>
          <a:cs typeface="+mn-cs"/>
        </a:defRPr>
      </a:lvl7pPr>
      <a:lvl8pPr marL="2684413" algn="l" defTabSz="766974" rtl="0" eaLnBrk="1" latinLnBrk="0" hangingPunct="1">
        <a:defRPr sz="1500" kern="1200">
          <a:solidFill>
            <a:schemeClr val="tx1"/>
          </a:solidFill>
          <a:latin typeface="+mn-lt"/>
          <a:ea typeface="+mn-ea"/>
          <a:cs typeface="+mn-cs"/>
        </a:defRPr>
      </a:lvl8pPr>
      <a:lvl9pPr marL="3067889" algn="l" defTabSz="766974" rtl="0" eaLnBrk="1" latinLnBrk="0" hangingPunct="1">
        <a:defRPr sz="15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45538" name="Rectangle 2"/>
          <p:cNvSpPr>
            <a:spLocks noChangeArrowheads="1"/>
          </p:cNvSpPr>
          <p:nvPr/>
        </p:nvSpPr>
        <p:spPr bwMode="white">
          <a:xfrm>
            <a:off x="3181" y="6370638"/>
            <a:ext cx="9140825" cy="487362"/>
          </a:xfrm>
          <a:prstGeom prst="rect">
            <a:avLst/>
          </a:prstGeom>
          <a:solidFill>
            <a:srgbClr val="003366"/>
          </a:solidFill>
          <a:ln w="9525">
            <a:noFill/>
            <a:miter lim="800000"/>
            <a:headEnd/>
            <a:tailEnd/>
          </a:ln>
          <a:effectLst/>
        </p:spPr>
        <p:txBody>
          <a:bodyPr wrap="none" lIns="76699" tIns="38345" rIns="76699" bIns="38345" anchor="ctr"/>
          <a:lstStyle/>
          <a:p>
            <a:pPr eaLnBrk="0" hangingPunct="0">
              <a:spcBef>
                <a:spcPct val="20000"/>
              </a:spcBef>
              <a:buClr>
                <a:srgbClr val="0C2E86"/>
              </a:buClr>
              <a:buFontTx/>
              <a:buChar char="•"/>
              <a:defRPr/>
            </a:pPr>
            <a:endParaRPr lang="en-US" sz="900" b="1" dirty="0">
              <a:solidFill>
                <a:srgbClr val="FFFFFF"/>
              </a:solidFill>
              <a:latin typeface="Tahoma" pitchFamily="34" charset="0"/>
              <a:cs typeface="Arial"/>
            </a:endParaRPr>
          </a:p>
        </p:txBody>
      </p:sp>
      <p:sp>
        <p:nvSpPr>
          <p:cNvPr id="17411" name="Rectangle 3"/>
          <p:cNvSpPr>
            <a:spLocks noGrp="1" noChangeArrowheads="1"/>
          </p:cNvSpPr>
          <p:nvPr>
            <p:ph type="title"/>
          </p:nvPr>
        </p:nvSpPr>
        <p:spPr bwMode="auto">
          <a:xfrm>
            <a:off x="455616" y="273050"/>
            <a:ext cx="8496301" cy="4270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7412" name="Rectangle 4"/>
          <p:cNvSpPr>
            <a:spLocks noGrp="1" noChangeArrowheads="1"/>
          </p:cNvSpPr>
          <p:nvPr>
            <p:ph type="body" idx="1"/>
          </p:nvPr>
        </p:nvSpPr>
        <p:spPr bwMode="auto">
          <a:xfrm>
            <a:off x="455616" y="925519"/>
            <a:ext cx="8496301" cy="54006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7413" name="Picture 5" descr="Intel_white"/>
          <p:cNvPicPr>
            <a:picLocks noChangeAspect="1" noChangeArrowheads="1"/>
          </p:cNvPicPr>
          <p:nvPr/>
        </p:nvPicPr>
        <p:blipFill>
          <a:blip r:embed="rId13" cstate="print"/>
          <a:srcRect/>
          <a:stretch>
            <a:fillRect/>
          </a:stretch>
        </p:blipFill>
        <p:spPr bwMode="auto">
          <a:xfrm>
            <a:off x="8491539" y="6427788"/>
            <a:ext cx="609600" cy="406400"/>
          </a:xfrm>
          <a:prstGeom prst="rect">
            <a:avLst/>
          </a:prstGeom>
          <a:noFill/>
          <a:ln w="9525">
            <a:noFill/>
            <a:miter lim="800000"/>
            <a:headEnd/>
            <a:tailEnd/>
          </a:ln>
        </p:spPr>
      </p:pic>
      <p:sp>
        <p:nvSpPr>
          <p:cNvPr id="1345542" name="Text Box 6"/>
          <p:cNvSpPr txBox="1">
            <a:spLocks noChangeArrowheads="1"/>
          </p:cNvSpPr>
          <p:nvPr/>
        </p:nvSpPr>
        <p:spPr bwMode="auto">
          <a:xfrm>
            <a:off x="4248152" y="6572256"/>
            <a:ext cx="684214" cy="308271"/>
          </a:xfrm>
          <a:prstGeom prst="rect">
            <a:avLst/>
          </a:prstGeom>
          <a:noFill/>
          <a:ln w="12700">
            <a:noFill/>
            <a:miter lim="800000"/>
            <a:headEnd type="none" w="sm" len="sm"/>
            <a:tailEnd type="none" w="sm" len="sm"/>
          </a:ln>
          <a:effectLst/>
        </p:spPr>
        <p:txBody>
          <a:bodyPr lIns="76699" tIns="38345" rIns="76699" bIns="38345">
            <a:spAutoFit/>
          </a:bodyPr>
          <a:lstStyle/>
          <a:p>
            <a:pPr algn="ctr" eaLnBrk="0" hangingPunct="0">
              <a:spcBef>
                <a:spcPct val="50000"/>
              </a:spcBef>
              <a:defRPr/>
            </a:pPr>
            <a:fld id="{17EFC846-E81F-47EA-9AF8-B24630D7D61F}" type="slidenum">
              <a:rPr lang="he-IL" altLang="en-US" sz="1500" b="1">
                <a:solidFill>
                  <a:srgbClr val="FFFFFF"/>
                </a:solidFill>
                <a:latin typeface="Verdana" pitchFamily="34" charset="0"/>
                <a:ea typeface="PMingLiU" pitchFamily="18" charset="-120"/>
                <a:cs typeface="Arial" charset="0"/>
              </a:rPr>
              <a:pPr algn="ctr" eaLnBrk="0" hangingPunct="0">
                <a:spcBef>
                  <a:spcPct val="50000"/>
                </a:spcBef>
                <a:defRPr/>
              </a:pPr>
              <a:t>‹#›</a:t>
            </a:fld>
            <a:endParaRPr lang="en-US" altLang="zh-TW" sz="1500" b="1" dirty="0">
              <a:solidFill>
                <a:srgbClr val="FFFFFF"/>
              </a:solidFill>
              <a:latin typeface="Verdana" pitchFamily="34" charset="0"/>
              <a:ea typeface="PMingLiU" pitchFamily="18" charset="-120"/>
              <a:cs typeface="Arial" charset="0"/>
            </a:endParaRPr>
          </a:p>
        </p:txBody>
      </p:sp>
      <p:sp>
        <p:nvSpPr>
          <p:cNvPr id="1345543" name="Text Box 7"/>
          <p:cNvSpPr txBox="1">
            <a:spLocks noChangeArrowheads="1"/>
          </p:cNvSpPr>
          <p:nvPr/>
        </p:nvSpPr>
        <p:spPr bwMode="auto">
          <a:xfrm>
            <a:off x="1" y="6613536"/>
            <a:ext cx="1739900" cy="200550"/>
          </a:xfrm>
          <a:prstGeom prst="rect">
            <a:avLst/>
          </a:prstGeom>
          <a:noFill/>
          <a:ln w="12700">
            <a:noFill/>
            <a:miter lim="800000"/>
            <a:headEnd type="none" w="sm" len="sm"/>
            <a:tailEnd type="none" w="sm" len="sm"/>
          </a:ln>
          <a:effectLst/>
        </p:spPr>
        <p:txBody>
          <a:bodyPr lIns="76699" tIns="38345" rIns="76699" bIns="38345">
            <a:spAutoFit/>
          </a:bodyPr>
          <a:lstStyle/>
          <a:p>
            <a:pPr eaLnBrk="0" hangingPunct="0">
              <a:spcBef>
                <a:spcPct val="50000"/>
              </a:spcBef>
              <a:defRPr/>
            </a:pPr>
            <a:r>
              <a:rPr lang="en-US" altLang="zh-TW" sz="800" b="1" i="1" dirty="0">
                <a:solidFill>
                  <a:srgbClr val="FFFFFF"/>
                </a:solidFill>
                <a:latin typeface="Verdana" pitchFamily="34" charset="0"/>
                <a:ea typeface="PMingLiU" pitchFamily="18" charset="-120"/>
                <a:cs typeface="Arial"/>
                <a:sym typeface="Wingdings" pitchFamily="2" charset="2"/>
              </a:rPr>
              <a:t>Intel Confidential</a:t>
            </a:r>
          </a:p>
        </p:txBody>
      </p:sp>
      <p:sp>
        <p:nvSpPr>
          <p:cNvPr id="11273" name="Text Box 9"/>
          <p:cNvSpPr txBox="1">
            <a:spLocks noChangeArrowheads="1"/>
          </p:cNvSpPr>
          <p:nvPr/>
        </p:nvSpPr>
        <p:spPr bwMode="auto">
          <a:xfrm>
            <a:off x="1" y="11"/>
            <a:ext cx="1638300" cy="539104"/>
          </a:xfrm>
          <a:prstGeom prst="rect">
            <a:avLst/>
          </a:prstGeom>
          <a:solidFill>
            <a:schemeClr val="accent1">
              <a:alpha val="98000"/>
            </a:schemeClr>
          </a:solidFill>
          <a:ln w="9525" algn="ctr">
            <a:solidFill>
              <a:srgbClr val="7AA5C2"/>
            </a:solidFill>
            <a:miter lim="800000"/>
            <a:headEnd/>
            <a:tailEnd/>
          </a:ln>
          <a:effectLst>
            <a:prstShdw prst="shdw17" dist="17961" dir="2700000">
              <a:srgbClr val="7AA5C2">
                <a:gamma/>
                <a:shade val="60000"/>
                <a:invGamma/>
              </a:srgbClr>
            </a:prstShdw>
          </a:effectLst>
        </p:spPr>
        <p:txBody>
          <a:bodyPr lIns="76699" tIns="38345" rIns="76699" bIns="38345">
            <a:spAutoFit/>
          </a:bodyPr>
          <a:lstStyle/>
          <a:p>
            <a:pPr>
              <a:spcBef>
                <a:spcPct val="50000"/>
              </a:spcBef>
              <a:defRPr/>
            </a:pPr>
            <a:r>
              <a:rPr lang="en-US" sz="1500" b="1" dirty="0">
                <a:solidFill>
                  <a:schemeClr val="bg1"/>
                </a:solidFill>
              </a:rPr>
              <a:t>Intel Confidential</a:t>
            </a:r>
          </a:p>
        </p:txBody>
      </p:sp>
      <p:sp>
        <p:nvSpPr>
          <p:cNvPr id="440326" name="Text Box 6"/>
          <p:cNvSpPr txBox="1">
            <a:spLocks noChangeArrowheads="1"/>
          </p:cNvSpPr>
          <p:nvPr/>
        </p:nvSpPr>
        <p:spPr bwMode="auto">
          <a:xfrm>
            <a:off x="3924302" y="6613536"/>
            <a:ext cx="1906588" cy="200550"/>
          </a:xfrm>
          <a:prstGeom prst="rect">
            <a:avLst/>
          </a:prstGeom>
          <a:noFill/>
          <a:ln w="50800" algn="ctr">
            <a:noFill/>
            <a:miter lim="800000"/>
            <a:headEnd/>
            <a:tailEnd/>
          </a:ln>
          <a:effectLst/>
        </p:spPr>
        <p:txBody>
          <a:bodyPr lIns="76699" tIns="38345" rIns="76699" bIns="38345">
            <a:spAutoFit/>
          </a:bodyPr>
          <a:lstStyle/>
          <a:p>
            <a:pPr algn="ctr" eaLnBrk="0" hangingPunct="0">
              <a:defRPr/>
            </a:pPr>
            <a:r>
              <a:rPr lang="en-GB" sz="800" dirty="0">
                <a:solidFill>
                  <a:schemeClr val="bg1"/>
                </a:solidFill>
              </a:rPr>
              <a:t>Intel Confidential</a:t>
            </a:r>
            <a:endParaRPr lang="en-US" sz="800" dirty="0">
              <a:solidFill>
                <a:schemeClr val="bg1"/>
              </a:solidFill>
            </a:endParaRPr>
          </a:p>
        </p:txBody>
      </p:sp>
      <p:sp>
        <p:nvSpPr>
          <p:cNvPr id="440328" name="Rectangle 8"/>
          <p:cNvSpPr>
            <a:spLocks noChangeArrowheads="1"/>
          </p:cNvSpPr>
          <p:nvPr/>
        </p:nvSpPr>
        <p:spPr bwMode="auto">
          <a:xfrm>
            <a:off x="13" y="6273800"/>
            <a:ext cx="396874" cy="457200"/>
          </a:xfrm>
          <a:prstGeom prst="rect">
            <a:avLst/>
          </a:prstGeom>
          <a:noFill/>
          <a:ln w="9525">
            <a:noFill/>
            <a:miter lim="800000"/>
            <a:headEnd/>
            <a:tailEnd/>
          </a:ln>
          <a:effectLst/>
        </p:spPr>
        <p:txBody>
          <a:bodyPr lIns="76699" tIns="38345" rIns="76699" bIns="38345" anchor="b"/>
          <a:lstStyle/>
          <a:p>
            <a:pPr algn="r">
              <a:defRPr/>
            </a:pPr>
            <a:fld id="{A7120649-32B3-4D2F-8790-A9E10A3F6229}" type="slidenum">
              <a:rPr lang="he-IL" sz="800">
                <a:solidFill>
                  <a:schemeClr val="bg1"/>
                </a:solidFill>
                <a:latin typeface="Arial" charset="0"/>
                <a:cs typeface="Arial" charset="0"/>
              </a:rPr>
              <a:pPr algn="r">
                <a:defRPr/>
              </a:pPr>
              <a:t>‹#›</a:t>
            </a:fld>
            <a:endParaRPr lang="en-US" sz="800" dirty="0">
              <a:solidFill>
                <a:schemeClr val="bg1"/>
              </a:solidFill>
              <a:latin typeface="Arial" charset="0"/>
              <a:cs typeface="Arial" charset="0"/>
            </a:endParaRPr>
          </a:p>
        </p:txBody>
      </p:sp>
      <p:sp>
        <p:nvSpPr>
          <p:cNvPr id="69678" name="Rectangle 46"/>
          <p:cNvSpPr>
            <a:spLocks noChangeArrowheads="1"/>
          </p:cNvSpPr>
          <p:nvPr/>
        </p:nvSpPr>
        <p:spPr bwMode="auto">
          <a:xfrm>
            <a:off x="1425700" y="6483360"/>
            <a:ext cx="5786218" cy="151291"/>
          </a:xfrm>
          <a:prstGeom prst="rect">
            <a:avLst/>
          </a:prstGeom>
          <a:noFill/>
          <a:ln w="9525">
            <a:noFill/>
            <a:miter lim="800000"/>
            <a:headEnd/>
            <a:tailEnd/>
          </a:ln>
        </p:spPr>
        <p:txBody>
          <a:bodyPr wrap="none" lIns="76685" tIns="38338" rIns="76685" bIns="38338">
            <a:spAutoFit/>
          </a:bodyPr>
          <a:lstStyle/>
          <a:p>
            <a:pPr algn="ctr" eaLnBrk="0" hangingPunct="0">
              <a:lnSpc>
                <a:spcPct val="80000"/>
              </a:lnSpc>
              <a:defRPr/>
            </a:pPr>
            <a:r>
              <a:rPr lang="en-US" sz="600" b="1" i="1" dirty="0">
                <a:solidFill>
                  <a:srgbClr val="FFFFFF"/>
                </a:solidFill>
                <a:latin typeface="Verdana" pitchFamily="34" charset="0"/>
                <a:cs typeface="Arial" charset="0"/>
                <a:sym typeface="Wingdings" pitchFamily="2" charset="2"/>
              </a:rPr>
              <a:t>All products, dates, and figures specified are preliminary based on current expectations, and are subject to change without notice.</a:t>
            </a:r>
          </a:p>
        </p:txBody>
      </p:sp>
    </p:spTree>
    <p:extLst>
      <p:ext uri="{BB962C8B-B14F-4D97-AF65-F5344CB8AC3E}">
        <p14:creationId xmlns:p14="http://schemas.microsoft.com/office/powerpoint/2010/main" val="3808557117"/>
      </p:ext>
    </p:extLst>
  </p:cSld>
  <p:clrMap bg1="dk2" tx1="lt1" bg2="dk1" tx2="lt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ctr" rtl="0" eaLnBrk="1" fontAlgn="base" hangingPunct="1">
        <a:spcBef>
          <a:spcPct val="0"/>
        </a:spcBef>
        <a:spcAft>
          <a:spcPct val="0"/>
        </a:spcAft>
        <a:defRPr sz="2200" b="1">
          <a:solidFill>
            <a:srgbClr val="FFFF00"/>
          </a:solidFill>
          <a:latin typeface="+mj-lt"/>
          <a:ea typeface="+mj-ea"/>
          <a:cs typeface="+mj-cs"/>
        </a:defRPr>
      </a:lvl1pPr>
      <a:lvl2pPr algn="ctr" rtl="0" eaLnBrk="1" fontAlgn="base" hangingPunct="1">
        <a:spcBef>
          <a:spcPct val="0"/>
        </a:spcBef>
        <a:spcAft>
          <a:spcPct val="0"/>
        </a:spcAft>
        <a:defRPr sz="2200" b="1">
          <a:solidFill>
            <a:srgbClr val="FFFF00"/>
          </a:solidFill>
          <a:latin typeface="Tahoma" pitchFamily="34" charset="0"/>
          <a:cs typeface="Arial" pitchFamily="34" charset="0"/>
        </a:defRPr>
      </a:lvl2pPr>
      <a:lvl3pPr algn="ctr" rtl="0" eaLnBrk="1" fontAlgn="base" hangingPunct="1">
        <a:spcBef>
          <a:spcPct val="0"/>
        </a:spcBef>
        <a:spcAft>
          <a:spcPct val="0"/>
        </a:spcAft>
        <a:defRPr sz="2200" b="1">
          <a:solidFill>
            <a:srgbClr val="FFFF00"/>
          </a:solidFill>
          <a:latin typeface="Tahoma" pitchFamily="34" charset="0"/>
          <a:cs typeface="Arial" pitchFamily="34" charset="0"/>
        </a:defRPr>
      </a:lvl3pPr>
      <a:lvl4pPr algn="ctr" rtl="0" eaLnBrk="1" fontAlgn="base" hangingPunct="1">
        <a:spcBef>
          <a:spcPct val="0"/>
        </a:spcBef>
        <a:spcAft>
          <a:spcPct val="0"/>
        </a:spcAft>
        <a:defRPr sz="2200" b="1">
          <a:solidFill>
            <a:srgbClr val="FFFF00"/>
          </a:solidFill>
          <a:latin typeface="Tahoma" pitchFamily="34" charset="0"/>
          <a:cs typeface="Arial" pitchFamily="34" charset="0"/>
        </a:defRPr>
      </a:lvl4pPr>
      <a:lvl5pPr algn="ctr" rtl="0" eaLnBrk="1" fontAlgn="base" hangingPunct="1">
        <a:spcBef>
          <a:spcPct val="0"/>
        </a:spcBef>
        <a:spcAft>
          <a:spcPct val="0"/>
        </a:spcAft>
        <a:defRPr sz="2200" b="1">
          <a:solidFill>
            <a:srgbClr val="FFFF00"/>
          </a:solidFill>
          <a:latin typeface="Tahoma" pitchFamily="34" charset="0"/>
          <a:cs typeface="Arial" pitchFamily="34" charset="0"/>
        </a:defRPr>
      </a:lvl5pPr>
      <a:lvl6pPr marL="383469" algn="ctr" rtl="0" eaLnBrk="1" fontAlgn="base" hangingPunct="1">
        <a:spcBef>
          <a:spcPct val="0"/>
        </a:spcBef>
        <a:spcAft>
          <a:spcPct val="0"/>
        </a:spcAft>
        <a:defRPr sz="2200" b="1">
          <a:solidFill>
            <a:srgbClr val="FFFF00"/>
          </a:solidFill>
          <a:latin typeface="Tahoma" pitchFamily="34" charset="0"/>
          <a:cs typeface="Arial" pitchFamily="34" charset="0"/>
        </a:defRPr>
      </a:lvl6pPr>
      <a:lvl7pPr marL="766935" algn="ctr" rtl="0" eaLnBrk="1" fontAlgn="base" hangingPunct="1">
        <a:spcBef>
          <a:spcPct val="0"/>
        </a:spcBef>
        <a:spcAft>
          <a:spcPct val="0"/>
        </a:spcAft>
        <a:defRPr sz="2200" b="1">
          <a:solidFill>
            <a:srgbClr val="FFFF00"/>
          </a:solidFill>
          <a:latin typeface="Tahoma" pitchFamily="34" charset="0"/>
          <a:cs typeface="Arial" pitchFamily="34" charset="0"/>
        </a:defRPr>
      </a:lvl7pPr>
      <a:lvl8pPr marL="1150398" algn="ctr" rtl="0" eaLnBrk="1" fontAlgn="base" hangingPunct="1">
        <a:spcBef>
          <a:spcPct val="0"/>
        </a:spcBef>
        <a:spcAft>
          <a:spcPct val="0"/>
        </a:spcAft>
        <a:defRPr sz="2200" b="1">
          <a:solidFill>
            <a:srgbClr val="FFFF00"/>
          </a:solidFill>
          <a:latin typeface="Tahoma" pitchFamily="34" charset="0"/>
          <a:cs typeface="Arial" pitchFamily="34" charset="0"/>
        </a:defRPr>
      </a:lvl8pPr>
      <a:lvl9pPr marL="1533867" algn="ctr" rtl="0" eaLnBrk="1" fontAlgn="base" hangingPunct="1">
        <a:spcBef>
          <a:spcPct val="0"/>
        </a:spcBef>
        <a:spcAft>
          <a:spcPct val="0"/>
        </a:spcAft>
        <a:defRPr sz="2200" b="1">
          <a:solidFill>
            <a:srgbClr val="FFFF00"/>
          </a:solidFill>
          <a:latin typeface="Tahoma" pitchFamily="34" charset="0"/>
          <a:cs typeface="Arial" pitchFamily="34" charset="0"/>
        </a:defRPr>
      </a:lvl9pPr>
    </p:titleStyle>
    <p:bodyStyle>
      <a:lvl1pPr marL="147803" indent="-147803" algn="l" rtl="0" eaLnBrk="1" fontAlgn="base" hangingPunct="1">
        <a:spcBef>
          <a:spcPct val="60000"/>
        </a:spcBef>
        <a:spcAft>
          <a:spcPct val="0"/>
        </a:spcAft>
        <a:buChar char="•"/>
        <a:tabLst>
          <a:tab pos="286276" algn="l"/>
        </a:tabLst>
        <a:defRPr sz="1700" b="1">
          <a:solidFill>
            <a:schemeClr val="tx1"/>
          </a:solidFill>
          <a:latin typeface="+mn-lt"/>
          <a:ea typeface="+mn-ea"/>
          <a:cs typeface="+mn-cs"/>
        </a:defRPr>
      </a:lvl1pPr>
      <a:lvl2pPr marL="387465" indent="-143804" algn="l" rtl="0" eaLnBrk="1" fontAlgn="base" hangingPunct="1">
        <a:spcBef>
          <a:spcPct val="20000"/>
        </a:spcBef>
        <a:spcAft>
          <a:spcPct val="0"/>
        </a:spcAft>
        <a:buChar char="–"/>
        <a:tabLst>
          <a:tab pos="286276" algn="l"/>
        </a:tabLst>
        <a:defRPr>
          <a:solidFill>
            <a:schemeClr val="tx1"/>
          </a:solidFill>
          <a:latin typeface="+mn-lt"/>
          <a:cs typeface="+mn-cs"/>
        </a:defRPr>
      </a:lvl2pPr>
      <a:lvl3pPr marL="673736" indent="-190408" algn="l" rtl="0" eaLnBrk="1" fontAlgn="base" hangingPunct="1">
        <a:spcBef>
          <a:spcPct val="20000"/>
        </a:spcBef>
        <a:spcAft>
          <a:spcPct val="0"/>
        </a:spcAft>
        <a:buFont typeface="Wingdings" pitchFamily="2" charset="2"/>
        <a:buChar char="§"/>
        <a:tabLst>
          <a:tab pos="286276" algn="l"/>
        </a:tabLst>
        <a:defRPr sz="1300">
          <a:solidFill>
            <a:schemeClr val="tx1"/>
          </a:solidFill>
          <a:latin typeface="+mn-lt"/>
          <a:cs typeface="+mn-cs"/>
        </a:defRPr>
      </a:lvl3pPr>
      <a:lvl4pPr marL="866796" indent="-97196" algn="l" rtl="0" eaLnBrk="1" fontAlgn="base" hangingPunct="1">
        <a:spcBef>
          <a:spcPct val="20000"/>
        </a:spcBef>
        <a:spcAft>
          <a:spcPct val="0"/>
        </a:spcAft>
        <a:buFont typeface="Times"/>
        <a:buChar char="•"/>
        <a:tabLst>
          <a:tab pos="286276" algn="l"/>
        </a:tabLst>
        <a:defRPr sz="1300">
          <a:solidFill>
            <a:schemeClr val="tx1"/>
          </a:solidFill>
          <a:latin typeface="+mn-lt"/>
          <a:cs typeface="+mn-cs"/>
        </a:defRPr>
      </a:lvl4pPr>
      <a:lvl5pPr marL="1167711" indent="-205045" algn="l" rtl="0" eaLnBrk="1" fontAlgn="base" hangingPunct="1">
        <a:spcBef>
          <a:spcPct val="20000"/>
        </a:spcBef>
        <a:spcAft>
          <a:spcPct val="0"/>
        </a:spcAft>
        <a:buChar char="–"/>
        <a:tabLst>
          <a:tab pos="286276" algn="l"/>
        </a:tabLst>
        <a:defRPr sz="1300">
          <a:solidFill>
            <a:schemeClr val="tx1"/>
          </a:solidFill>
          <a:latin typeface="+mn-lt"/>
          <a:cs typeface="+mn-cs"/>
        </a:defRPr>
      </a:lvl5pPr>
      <a:lvl6pPr marL="1551192" indent="-205045" algn="l" rtl="0" eaLnBrk="1" fontAlgn="base" hangingPunct="1">
        <a:spcBef>
          <a:spcPct val="20000"/>
        </a:spcBef>
        <a:spcAft>
          <a:spcPct val="0"/>
        </a:spcAft>
        <a:buChar char="–"/>
        <a:tabLst>
          <a:tab pos="286276" algn="l"/>
        </a:tabLst>
        <a:defRPr sz="1300">
          <a:solidFill>
            <a:schemeClr val="tx1"/>
          </a:solidFill>
          <a:latin typeface="+mn-lt"/>
          <a:cs typeface="+mn-cs"/>
        </a:defRPr>
      </a:lvl6pPr>
      <a:lvl7pPr marL="1934648" indent="-205045" algn="l" rtl="0" eaLnBrk="1" fontAlgn="base" hangingPunct="1">
        <a:spcBef>
          <a:spcPct val="20000"/>
        </a:spcBef>
        <a:spcAft>
          <a:spcPct val="0"/>
        </a:spcAft>
        <a:buChar char="–"/>
        <a:tabLst>
          <a:tab pos="286276" algn="l"/>
        </a:tabLst>
        <a:defRPr sz="1300">
          <a:solidFill>
            <a:schemeClr val="tx1"/>
          </a:solidFill>
          <a:latin typeface="+mn-lt"/>
          <a:cs typeface="+mn-cs"/>
        </a:defRPr>
      </a:lvl7pPr>
      <a:lvl8pPr marL="2318117" indent="-205045" algn="l" rtl="0" eaLnBrk="1" fontAlgn="base" hangingPunct="1">
        <a:spcBef>
          <a:spcPct val="20000"/>
        </a:spcBef>
        <a:spcAft>
          <a:spcPct val="0"/>
        </a:spcAft>
        <a:buChar char="–"/>
        <a:tabLst>
          <a:tab pos="286276" algn="l"/>
        </a:tabLst>
        <a:defRPr sz="1300">
          <a:solidFill>
            <a:schemeClr val="tx1"/>
          </a:solidFill>
          <a:latin typeface="+mn-lt"/>
          <a:cs typeface="+mn-cs"/>
        </a:defRPr>
      </a:lvl8pPr>
      <a:lvl9pPr marL="2701589" indent="-205045" algn="l" rtl="0" eaLnBrk="1" fontAlgn="base" hangingPunct="1">
        <a:spcBef>
          <a:spcPct val="20000"/>
        </a:spcBef>
        <a:spcAft>
          <a:spcPct val="0"/>
        </a:spcAft>
        <a:buChar char="–"/>
        <a:tabLst>
          <a:tab pos="286276" algn="l"/>
        </a:tabLst>
        <a:defRPr sz="1300">
          <a:solidFill>
            <a:schemeClr val="tx1"/>
          </a:solidFill>
          <a:latin typeface="+mn-lt"/>
          <a:cs typeface="+mn-cs"/>
        </a:defRPr>
      </a:lvl9pPr>
    </p:bodyStyle>
    <p:otherStyle>
      <a:defPPr>
        <a:defRPr lang="en-US"/>
      </a:defPPr>
      <a:lvl1pPr marL="0" algn="l" defTabSz="766935" rtl="0" eaLnBrk="1" latinLnBrk="0" hangingPunct="1">
        <a:defRPr sz="1500" kern="1200">
          <a:solidFill>
            <a:schemeClr val="tx1"/>
          </a:solidFill>
          <a:latin typeface="+mn-lt"/>
          <a:ea typeface="+mn-ea"/>
          <a:cs typeface="+mn-cs"/>
        </a:defRPr>
      </a:lvl1pPr>
      <a:lvl2pPr marL="383469" algn="l" defTabSz="766935" rtl="0" eaLnBrk="1" latinLnBrk="0" hangingPunct="1">
        <a:defRPr sz="1500" kern="1200">
          <a:solidFill>
            <a:schemeClr val="tx1"/>
          </a:solidFill>
          <a:latin typeface="+mn-lt"/>
          <a:ea typeface="+mn-ea"/>
          <a:cs typeface="+mn-cs"/>
        </a:defRPr>
      </a:lvl2pPr>
      <a:lvl3pPr marL="766935" algn="l" defTabSz="766935" rtl="0" eaLnBrk="1" latinLnBrk="0" hangingPunct="1">
        <a:defRPr sz="1500" kern="1200">
          <a:solidFill>
            <a:schemeClr val="tx1"/>
          </a:solidFill>
          <a:latin typeface="+mn-lt"/>
          <a:ea typeface="+mn-ea"/>
          <a:cs typeface="+mn-cs"/>
        </a:defRPr>
      </a:lvl3pPr>
      <a:lvl4pPr marL="1150398" algn="l" defTabSz="766935" rtl="0" eaLnBrk="1" latinLnBrk="0" hangingPunct="1">
        <a:defRPr sz="1500" kern="1200">
          <a:solidFill>
            <a:schemeClr val="tx1"/>
          </a:solidFill>
          <a:latin typeface="+mn-lt"/>
          <a:ea typeface="+mn-ea"/>
          <a:cs typeface="+mn-cs"/>
        </a:defRPr>
      </a:lvl4pPr>
      <a:lvl5pPr marL="1533867" algn="l" defTabSz="766935" rtl="0" eaLnBrk="1" latinLnBrk="0" hangingPunct="1">
        <a:defRPr sz="1500" kern="1200">
          <a:solidFill>
            <a:schemeClr val="tx1"/>
          </a:solidFill>
          <a:latin typeface="+mn-lt"/>
          <a:ea typeface="+mn-ea"/>
          <a:cs typeface="+mn-cs"/>
        </a:defRPr>
      </a:lvl5pPr>
      <a:lvl6pPr marL="1917339" algn="l" defTabSz="766935" rtl="0" eaLnBrk="1" latinLnBrk="0" hangingPunct="1">
        <a:defRPr sz="1500" kern="1200">
          <a:solidFill>
            <a:schemeClr val="tx1"/>
          </a:solidFill>
          <a:latin typeface="+mn-lt"/>
          <a:ea typeface="+mn-ea"/>
          <a:cs typeface="+mn-cs"/>
        </a:defRPr>
      </a:lvl6pPr>
      <a:lvl7pPr marL="2300810" algn="l" defTabSz="766935" rtl="0" eaLnBrk="1" latinLnBrk="0" hangingPunct="1">
        <a:defRPr sz="1500" kern="1200">
          <a:solidFill>
            <a:schemeClr val="tx1"/>
          </a:solidFill>
          <a:latin typeface="+mn-lt"/>
          <a:ea typeface="+mn-ea"/>
          <a:cs typeface="+mn-cs"/>
        </a:defRPr>
      </a:lvl7pPr>
      <a:lvl8pPr marL="2684279" algn="l" defTabSz="766935" rtl="0" eaLnBrk="1" latinLnBrk="0" hangingPunct="1">
        <a:defRPr sz="1500" kern="1200">
          <a:solidFill>
            <a:schemeClr val="tx1"/>
          </a:solidFill>
          <a:latin typeface="+mn-lt"/>
          <a:ea typeface="+mn-ea"/>
          <a:cs typeface="+mn-cs"/>
        </a:defRPr>
      </a:lvl8pPr>
      <a:lvl9pPr marL="3067735" algn="l" defTabSz="766935"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6250" y="10667"/>
            <a:ext cx="8229600" cy="1143000"/>
          </a:xfrm>
          <a:prstGeom prst="rect">
            <a:avLst/>
          </a:prstGeom>
        </p:spPr>
        <p:txBody>
          <a:bodyPr vert="horz" lIns="91426" tIns="45714" rIns="91426" bIns="4571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76250" y="1270000"/>
            <a:ext cx="8229600" cy="4525963"/>
          </a:xfrm>
          <a:prstGeom prst="rect">
            <a:avLst/>
          </a:prstGeom>
        </p:spPr>
        <p:txBody>
          <a:bodyPr vert="horz" lIns="91426" tIns="45714" rIns="91426" bIns="4571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ext Box 12"/>
          <p:cNvSpPr txBox="1">
            <a:spLocks noChangeArrowheads="1"/>
          </p:cNvSpPr>
          <p:nvPr/>
        </p:nvSpPr>
        <p:spPr bwMode="auto">
          <a:xfrm>
            <a:off x="7562852" y="-49213"/>
            <a:ext cx="1633752" cy="307764"/>
          </a:xfrm>
          <a:prstGeom prst="rect">
            <a:avLst/>
          </a:prstGeom>
          <a:noFill/>
          <a:ln w="9525">
            <a:noFill/>
            <a:miter lim="800000"/>
            <a:headEnd/>
            <a:tailEnd/>
          </a:ln>
          <a:effectLst/>
        </p:spPr>
        <p:txBody>
          <a:bodyPr wrap="none" lIns="91426" tIns="45714" rIns="91426" bIns="45714">
            <a:spAutoFit/>
          </a:bodyPr>
          <a:lstStyle/>
          <a:p>
            <a:pPr>
              <a:defRPr/>
            </a:pPr>
            <a:r>
              <a:rPr lang="en-US" sz="1400" b="1" i="1">
                <a:solidFill>
                  <a:srgbClr val="FFC000"/>
                </a:solidFill>
                <a:latin typeface="Arial" charset="0"/>
                <a:cs typeface="Arial" charset="0"/>
              </a:rPr>
              <a:t>Intel Confidential</a:t>
            </a:r>
          </a:p>
        </p:txBody>
      </p:sp>
      <p:pic>
        <p:nvPicPr>
          <p:cNvPr id="10" name="Picture 7" descr="Intel_white"/>
          <p:cNvPicPr>
            <a:picLocks noChangeAspect="1" noChangeArrowheads="1"/>
          </p:cNvPicPr>
          <p:nvPr/>
        </p:nvPicPr>
        <p:blipFill>
          <a:blip r:embed="rId10" cstate="print"/>
          <a:srcRect/>
          <a:stretch>
            <a:fillRect/>
          </a:stretch>
        </p:blipFill>
        <p:spPr bwMode="auto">
          <a:xfrm>
            <a:off x="0" y="6510073"/>
            <a:ext cx="388938" cy="34792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Lst>
  <p:hf hdr="0" ftr="0" dt="0"/>
  <p:txStyles>
    <p:titleStyle>
      <a:lvl1pPr algn="ctr" defTabSz="914286" rtl="0" eaLnBrk="1" latinLnBrk="0" hangingPunct="1">
        <a:spcBef>
          <a:spcPct val="0"/>
        </a:spcBef>
        <a:buNone/>
        <a:defRPr sz="4400" kern="1200">
          <a:solidFill>
            <a:srgbClr val="FFC000"/>
          </a:solidFill>
          <a:latin typeface="+mj-lt"/>
          <a:ea typeface="+mj-ea"/>
          <a:cs typeface="+mj-cs"/>
        </a:defRPr>
      </a:lvl1pPr>
    </p:titleStyle>
    <p:bodyStyle>
      <a:lvl1pPr marL="342857" indent="-342857" algn="l" defTabSz="914286" rtl="0" eaLnBrk="1" latinLnBrk="0" hangingPunct="1">
        <a:spcBef>
          <a:spcPct val="20000"/>
        </a:spcBef>
        <a:buFont typeface="Arial" pitchFamily="34" charset="0"/>
        <a:buChar char="•"/>
        <a:defRPr sz="3200" kern="1200">
          <a:solidFill>
            <a:srgbClr val="FFC000"/>
          </a:solidFill>
          <a:latin typeface="+mn-lt"/>
          <a:ea typeface="+mn-ea"/>
          <a:cs typeface="+mn-cs"/>
        </a:defRPr>
      </a:lvl1pPr>
      <a:lvl2pPr marL="742857" indent="-285715" algn="l" defTabSz="914286" rtl="0" eaLnBrk="1" latinLnBrk="0" hangingPunct="1">
        <a:spcBef>
          <a:spcPct val="20000"/>
        </a:spcBef>
        <a:buFont typeface="Arial" pitchFamily="34" charset="0"/>
        <a:buChar char="–"/>
        <a:defRPr sz="2800" kern="1200">
          <a:solidFill>
            <a:srgbClr val="FFC000"/>
          </a:solidFill>
          <a:latin typeface="+mn-lt"/>
          <a:ea typeface="+mn-ea"/>
          <a:cs typeface="+mn-cs"/>
        </a:defRPr>
      </a:lvl2pPr>
      <a:lvl3pPr marL="1142857" indent="-228572" algn="l" defTabSz="914286" rtl="0" eaLnBrk="1" latinLnBrk="0" hangingPunct="1">
        <a:spcBef>
          <a:spcPct val="20000"/>
        </a:spcBef>
        <a:buFont typeface="Arial" pitchFamily="34" charset="0"/>
        <a:buChar char="•"/>
        <a:defRPr sz="2400" kern="1200">
          <a:solidFill>
            <a:srgbClr val="FFC000"/>
          </a:solidFill>
          <a:latin typeface="+mn-lt"/>
          <a:ea typeface="+mn-ea"/>
          <a:cs typeface="+mn-cs"/>
        </a:defRPr>
      </a:lvl3pPr>
      <a:lvl4pPr marL="1600000" indent="-228572" algn="l" defTabSz="914286" rtl="0" eaLnBrk="1" latinLnBrk="0" hangingPunct="1">
        <a:spcBef>
          <a:spcPct val="20000"/>
        </a:spcBef>
        <a:buFont typeface="Arial" pitchFamily="34" charset="0"/>
        <a:buChar char="–"/>
        <a:defRPr sz="2000" kern="1200">
          <a:solidFill>
            <a:srgbClr val="FFC000"/>
          </a:solidFill>
          <a:latin typeface="+mn-lt"/>
          <a:ea typeface="+mn-ea"/>
          <a:cs typeface="+mn-cs"/>
        </a:defRPr>
      </a:lvl4pPr>
      <a:lvl5pPr marL="2057142" indent="-228572" algn="l" defTabSz="914286" rtl="0" eaLnBrk="1" latinLnBrk="0" hangingPunct="1">
        <a:spcBef>
          <a:spcPct val="20000"/>
        </a:spcBef>
        <a:buFont typeface="Arial" pitchFamily="34" charset="0"/>
        <a:buChar char="»"/>
        <a:defRPr sz="2000" kern="1200">
          <a:solidFill>
            <a:srgbClr val="FFC000"/>
          </a:solidFill>
          <a:latin typeface="+mn-lt"/>
          <a:ea typeface="+mn-ea"/>
          <a:cs typeface="+mn-cs"/>
        </a:defRPr>
      </a:lvl5pPr>
      <a:lvl6pPr marL="2514285" indent="-228572" algn="l" defTabSz="91428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27" indent="-228572" algn="l" defTabSz="91428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1" indent="-228572" algn="l" defTabSz="91428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15" indent="-228572" algn="l" defTabSz="91428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2"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8" algn="l" defTabSz="914286" rtl="0" eaLnBrk="1" latinLnBrk="0" hangingPunct="1">
        <a:defRPr sz="1800" kern="1200">
          <a:solidFill>
            <a:schemeClr val="tx1"/>
          </a:solidFill>
          <a:latin typeface="+mn-lt"/>
          <a:ea typeface="+mn-ea"/>
          <a:cs typeface="+mn-cs"/>
        </a:defRPr>
      </a:lvl4pPr>
      <a:lvl5pPr marL="1828572"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5625" y="158750"/>
            <a:ext cx="8237538" cy="889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8435" name="Rectangle 3"/>
          <p:cNvSpPr>
            <a:spLocks noGrp="1" noChangeArrowheads="1"/>
          </p:cNvSpPr>
          <p:nvPr>
            <p:ph type="body" idx="1"/>
          </p:nvPr>
        </p:nvSpPr>
        <p:spPr bwMode="auto">
          <a:xfrm>
            <a:off x="455625" y="1201743"/>
            <a:ext cx="8237538" cy="48402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40324" name="Rectangle 4"/>
          <p:cNvSpPr>
            <a:spLocks noChangeArrowheads="1"/>
          </p:cNvSpPr>
          <p:nvPr/>
        </p:nvSpPr>
        <p:spPr bwMode="invGray">
          <a:xfrm>
            <a:off x="3181" y="6029328"/>
            <a:ext cx="9140825" cy="828675"/>
          </a:xfrm>
          <a:prstGeom prst="rect">
            <a:avLst/>
          </a:prstGeom>
          <a:solidFill>
            <a:schemeClr val="tx2"/>
          </a:solidFill>
          <a:ln w="9525">
            <a:noFill/>
            <a:miter lim="800000"/>
            <a:headEnd/>
            <a:tailEnd/>
          </a:ln>
          <a:effectLst/>
        </p:spPr>
        <p:txBody>
          <a:bodyPr wrap="none" lIns="76696" tIns="38343" rIns="76696" bIns="38343" anchor="ctr"/>
          <a:lstStyle/>
          <a:p>
            <a:pPr>
              <a:defRPr/>
            </a:pPr>
            <a:endParaRPr lang="en-US" sz="1500" dirty="0">
              <a:latin typeface="Arial" charset="0"/>
              <a:cs typeface="Arial" charset="0"/>
            </a:endParaRPr>
          </a:p>
        </p:txBody>
      </p:sp>
      <p:pic>
        <p:nvPicPr>
          <p:cNvPr id="18437" name="Picture 5" descr="Intel_white"/>
          <p:cNvPicPr>
            <a:picLocks noChangeAspect="1" noChangeArrowheads="1"/>
          </p:cNvPicPr>
          <p:nvPr/>
        </p:nvPicPr>
        <p:blipFill>
          <a:blip r:embed="rId13" cstate="print"/>
          <a:srcRect/>
          <a:stretch>
            <a:fillRect/>
          </a:stretch>
        </p:blipFill>
        <p:spPr bwMode="auto">
          <a:xfrm>
            <a:off x="7889907" y="6169025"/>
            <a:ext cx="811213" cy="541338"/>
          </a:xfrm>
          <a:prstGeom prst="rect">
            <a:avLst/>
          </a:prstGeom>
          <a:noFill/>
          <a:ln w="9525">
            <a:noFill/>
            <a:miter lim="800000"/>
            <a:headEnd/>
            <a:tailEnd/>
          </a:ln>
        </p:spPr>
      </p:pic>
      <p:sp>
        <p:nvSpPr>
          <p:cNvPr id="440326" name="Text Box 6"/>
          <p:cNvSpPr txBox="1">
            <a:spLocks noChangeArrowheads="1"/>
          </p:cNvSpPr>
          <p:nvPr/>
        </p:nvSpPr>
        <p:spPr bwMode="auto">
          <a:xfrm>
            <a:off x="3924302" y="6613536"/>
            <a:ext cx="1906588" cy="200546"/>
          </a:xfrm>
          <a:prstGeom prst="rect">
            <a:avLst/>
          </a:prstGeom>
          <a:noFill/>
          <a:ln w="50800" algn="ctr">
            <a:noFill/>
            <a:miter lim="800000"/>
            <a:headEnd/>
            <a:tailEnd/>
          </a:ln>
          <a:effectLst/>
        </p:spPr>
        <p:txBody>
          <a:bodyPr lIns="76696" tIns="38343" rIns="76696" bIns="38343">
            <a:spAutoFit/>
          </a:bodyPr>
          <a:lstStyle/>
          <a:p>
            <a:pPr algn="ctr" eaLnBrk="0" hangingPunct="0">
              <a:defRPr/>
            </a:pPr>
            <a:r>
              <a:rPr lang="en-GB" sz="800" dirty="0">
                <a:solidFill>
                  <a:schemeClr val="bg1"/>
                </a:solidFill>
              </a:rPr>
              <a:t>Intel Confidential</a:t>
            </a:r>
            <a:endParaRPr lang="en-US" sz="800" dirty="0">
              <a:solidFill>
                <a:schemeClr val="bg1"/>
              </a:solidFill>
            </a:endParaRPr>
          </a:p>
        </p:txBody>
      </p:sp>
      <p:sp>
        <p:nvSpPr>
          <p:cNvPr id="440328" name="Rectangle 8"/>
          <p:cNvSpPr>
            <a:spLocks noChangeArrowheads="1"/>
          </p:cNvSpPr>
          <p:nvPr/>
        </p:nvSpPr>
        <p:spPr bwMode="auto">
          <a:xfrm>
            <a:off x="13" y="6273800"/>
            <a:ext cx="396874" cy="457200"/>
          </a:xfrm>
          <a:prstGeom prst="rect">
            <a:avLst/>
          </a:prstGeom>
          <a:noFill/>
          <a:ln w="9525">
            <a:noFill/>
            <a:miter lim="800000"/>
            <a:headEnd/>
            <a:tailEnd/>
          </a:ln>
          <a:effectLst/>
        </p:spPr>
        <p:txBody>
          <a:bodyPr lIns="76696" tIns="38343" rIns="76696" bIns="38343" anchor="b"/>
          <a:lstStyle/>
          <a:p>
            <a:pPr algn="r">
              <a:defRPr/>
            </a:pPr>
            <a:fld id="{3DA9F7CF-F802-40A4-B51E-B84BB61B376E}" type="slidenum">
              <a:rPr lang="he-IL" sz="800">
                <a:solidFill>
                  <a:schemeClr val="bg1"/>
                </a:solidFill>
                <a:latin typeface="Arial" charset="0"/>
                <a:cs typeface="Arial" charset="0"/>
              </a:rPr>
              <a:pPr algn="r">
                <a:defRPr/>
              </a:pPr>
              <a:t>‹#›</a:t>
            </a:fld>
            <a:endParaRPr lang="en-US" sz="800" dirty="0">
              <a:solidFill>
                <a:schemeClr val="bg1"/>
              </a:solidFill>
              <a:latin typeface="Arial" charset="0"/>
              <a:cs typeface="Arial" charset="0"/>
            </a:endParaRPr>
          </a:p>
        </p:txBody>
      </p:sp>
      <p:sp>
        <p:nvSpPr>
          <p:cNvPr id="69678" name="Rectangle 46"/>
          <p:cNvSpPr>
            <a:spLocks noChangeArrowheads="1"/>
          </p:cNvSpPr>
          <p:nvPr/>
        </p:nvSpPr>
        <p:spPr bwMode="auto">
          <a:xfrm>
            <a:off x="1425704" y="6483361"/>
            <a:ext cx="5786211" cy="151287"/>
          </a:xfrm>
          <a:prstGeom prst="rect">
            <a:avLst/>
          </a:prstGeom>
          <a:noFill/>
          <a:ln w="9525">
            <a:noFill/>
            <a:miter lim="800000"/>
            <a:headEnd/>
            <a:tailEnd/>
          </a:ln>
        </p:spPr>
        <p:txBody>
          <a:bodyPr wrap="none" lIns="76682" tIns="38336" rIns="76682" bIns="38336">
            <a:spAutoFit/>
          </a:bodyPr>
          <a:lstStyle/>
          <a:p>
            <a:pPr algn="ctr" eaLnBrk="0" hangingPunct="0">
              <a:lnSpc>
                <a:spcPct val="80000"/>
              </a:lnSpc>
              <a:defRPr/>
            </a:pPr>
            <a:r>
              <a:rPr lang="en-US" sz="600" b="1" i="1" dirty="0">
                <a:solidFill>
                  <a:srgbClr val="FFFFFF"/>
                </a:solidFill>
                <a:latin typeface="Verdana" pitchFamily="34" charset="0"/>
                <a:cs typeface="Arial" charset="0"/>
                <a:sym typeface="Wingdings" pitchFamily="2" charset="2"/>
              </a:rPr>
              <a:t>All products, dates, and figures specified are preliminary based on current expectations, and are subject to change without notice.</a:t>
            </a:r>
          </a:p>
        </p:txBody>
      </p:sp>
    </p:spTree>
    <p:extLst>
      <p:ext uri="{BB962C8B-B14F-4D97-AF65-F5344CB8AC3E}">
        <p14:creationId xmlns:p14="http://schemas.microsoft.com/office/powerpoint/2010/main" val="1380353328"/>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transition/>
  <p:timing>
    <p:tnLst>
      <p:par>
        <p:cTn id="1" dur="indefinite" restart="never" nodeType="tmRoot"/>
      </p:par>
    </p:tnLst>
  </p:timing>
  <p:txStyles>
    <p:titleStyle>
      <a:lvl1pPr algn="l" rtl="1" eaLnBrk="1" fontAlgn="base" hangingPunct="1">
        <a:spcBef>
          <a:spcPct val="0"/>
        </a:spcBef>
        <a:spcAft>
          <a:spcPct val="0"/>
        </a:spcAft>
        <a:defRPr sz="2700" b="1">
          <a:solidFill>
            <a:schemeClr val="tx2"/>
          </a:solidFill>
          <a:latin typeface="+mj-lt"/>
          <a:ea typeface="+mj-ea"/>
          <a:cs typeface="+mj-cs"/>
        </a:defRPr>
      </a:lvl1pPr>
      <a:lvl2pPr algn="l" rtl="1" eaLnBrk="1" fontAlgn="base" hangingPunct="1">
        <a:spcBef>
          <a:spcPct val="0"/>
        </a:spcBef>
        <a:spcAft>
          <a:spcPct val="0"/>
        </a:spcAft>
        <a:defRPr sz="2700" b="1">
          <a:solidFill>
            <a:schemeClr val="tx2"/>
          </a:solidFill>
          <a:latin typeface="Verdana" pitchFamily="34" charset="0"/>
          <a:cs typeface="Arial" pitchFamily="34" charset="0"/>
        </a:defRPr>
      </a:lvl2pPr>
      <a:lvl3pPr algn="l" rtl="1" eaLnBrk="1" fontAlgn="base" hangingPunct="1">
        <a:spcBef>
          <a:spcPct val="0"/>
        </a:spcBef>
        <a:spcAft>
          <a:spcPct val="0"/>
        </a:spcAft>
        <a:defRPr sz="2700" b="1">
          <a:solidFill>
            <a:schemeClr val="tx2"/>
          </a:solidFill>
          <a:latin typeface="Verdana" pitchFamily="34" charset="0"/>
          <a:cs typeface="Arial" pitchFamily="34" charset="0"/>
        </a:defRPr>
      </a:lvl3pPr>
      <a:lvl4pPr algn="l" rtl="1" eaLnBrk="1" fontAlgn="base" hangingPunct="1">
        <a:spcBef>
          <a:spcPct val="0"/>
        </a:spcBef>
        <a:spcAft>
          <a:spcPct val="0"/>
        </a:spcAft>
        <a:defRPr sz="2700" b="1">
          <a:solidFill>
            <a:schemeClr val="tx2"/>
          </a:solidFill>
          <a:latin typeface="Verdana" pitchFamily="34" charset="0"/>
          <a:cs typeface="Arial" pitchFamily="34" charset="0"/>
        </a:defRPr>
      </a:lvl4pPr>
      <a:lvl5pPr algn="l" rtl="1" eaLnBrk="1" fontAlgn="base" hangingPunct="1">
        <a:spcBef>
          <a:spcPct val="0"/>
        </a:spcBef>
        <a:spcAft>
          <a:spcPct val="0"/>
        </a:spcAft>
        <a:defRPr sz="2700" b="1">
          <a:solidFill>
            <a:schemeClr val="tx2"/>
          </a:solidFill>
          <a:latin typeface="Verdana" pitchFamily="34" charset="0"/>
          <a:cs typeface="Arial" pitchFamily="34" charset="0"/>
        </a:defRPr>
      </a:lvl5pPr>
      <a:lvl6pPr marL="383450" algn="l" rtl="1" eaLnBrk="1" fontAlgn="base" hangingPunct="1">
        <a:spcBef>
          <a:spcPct val="0"/>
        </a:spcBef>
        <a:spcAft>
          <a:spcPct val="0"/>
        </a:spcAft>
        <a:defRPr sz="2700" b="1">
          <a:solidFill>
            <a:schemeClr val="tx2"/>
          </a:solidFill>
          <a:latin typeface="Verdana" pitchFamily="34" charset="0"/>
          <a:cs typeface="Arial" pitchFamily="34" charset="0"/>
        </a:defRPr>
      </a:lvl6pPr>
      <a:lvl7pPr marL="766897" algn="l" rtl="1" eaLnBrk="1" fontAlgn="base" hangingPunct="1">
        <a:spcBef>
          <a:spcPct val="0"/>
        </a:spcBef>
        <a:spcAft>
          <a:spcPct val="0"/>
        </a:spcAft>
        <a:defRPr sz="2700" b="1">
          <a:solidFill>
            <a:schemeClr val="tx2"/>
          </a:solidFill>
          <a:latin typeface="Verdana" pitchFamily="34" charset="0"/>
          <a:cs typeface="Arial" pitchFamily="34" charset="0"/>
        </a:defRPr>
      </a:lvl7pPr>
      <a:lvl8pPr marL="1150341" algn="l" rtl="1" eaLnBrk="1" fontAlgn="base" hangingPunct="1">
        <a:spcBef>
          <a:spcPct val="0"/>
        </a:spcBef>
        <a:spcAft>
          <a:spcPct val="0"/>
        </a:spcAft>
        <a:defRPr sz="2700" b="1">
          <a:solidFill>
            <a:schemeClr val="tx2"/>
          </a:solidFill>
          <a:latin typeface="Verdana" pitchFamily="34" charset="0"/>
          <a:cs typeface="Arial" pitchFamily="34" charset="0"/>
        </a:defRPr>
      </a:lvl8pPr>
      <a:lvl9pPr marL="1533790" algn="l" rtl="1" eaLnBrk="1" fontAlgn="base" hangingPunct="1">
        <a:spcBef>
          <a:spcPct val="0"/>
        </a:spcBef>
        <a:spcAft>
          <a:spcPct val="0"/>
        </a:spcAft>
        <a:defRPr sz="2700" b="1">
          <a:solidFill>
            <a:schemeClr val="tx2"/>
          </a:solidFill>
          <a:latin typeface="Verdana" pitchFamily="34" charset="0"/>
          <a:cs typeface="Arial" pitchFamily="34" charset="0"/>
        </a:defRPr>
      </a:lvl9pPr>
    </p:titleStyle>
    <p:bodyStyle>
      <a:lvl1pPr marL="189064" indent="-189064" algn="r" rtl="1" eaLnBrk="1" fontAlgn="base" hangingPunct="1">
        <a:spcBef>
          <a:spcPct val="20000"/>
        </a:spcBef>
        <a:spcAft>
          <a:spcPct val="0"/>
        </a:spcAft>
        <a:buChar char="•"/>
        <a:defRPr sz="2000">
          <a:solidFill>
            <a:schemeClr val="tx1"/>
          </a:solidFill>
          <a:latin typeface="+mn-lt"/>
          <a:ea typeface="+mn-ea"/>
          <a:cs typeface="+mn-cs"/>
        </a:defRPr>
      </a:lvl1pPr>
      <a:lvl2pPr marL="483308" indent="-198381" algn="r" rtl="1" eaLnBrk="1" fontAlgn="base" hangingPunct="1">
        <a:spcBef>
          <a:spcPct val="20000"/>
        </a:spcBef>
        <a:spcAft>
          <a:spcPct val="0"/>
        </a:spcAft>
        <a:buFont typeface="Verdana" pitchFamily="34" charset="0"/>
        <a:buChar char="–"/>
        <a:defRPr sz="1700">
          <a:solidFill>
            <a:schemeClr val="tx1"/>
          </a:solidFill>
          <a:latin typeface="+mn-lt"/>
          <a:cs typeface="+mn-cs"/>
        </a:defRPr>
      </a:lvl2pPr>
      <a:lvl3pPr marL="766897" indent="-187732" algn="r" rtl="1" eaLnBrk="1" fontAlgn="base" hangingPunct="1">
        <a:spcBef>
          <a:spcPct val="20000"/>
        </a:spcBef>
        <a:spcAft>
          <a:spcPct val="0"/>
        </a:spcAft>
        <a:buFont typeface="Wingdings" pitchFamily="2" charset="2"/>
        <a:buChar char="§"/>
        <a:defRPr>
          <a:solidFill>
            <a:schemeClr val="tx1"/>
          </a:solidFill>
          <a:latin typeface="+mn-lt"/>
          <a:cs typeface="+mn-cs"/>
        </a:defRPr>
      </a:lvl3pPr>
      <a:lvl4pPr marL="1061144" indent="-198381" algn="r" rtl="1" eaLnBrk="1" fontAlgn="base" hangingPunct="1">
        <a:spcBef>
          <a:spcPct val="20000"/>
        </a:spcBef>
        <a:spcAft>
          <a:spcPct val="0"/>
        </a:spcAft>
        <a:buFont typeface="Verdana" pitchFamily="34" charset="0"/>
        <a:buChar char="–"/>
        <a:defRPr sz="1300">
          <a:solidFill>
            <a:schemeClr val="tx1"/>
          </a:solidFill>
          <a:latin typeface="+mn-lt"/>
          <a:cs typeface="+mn-cs"/>
        </a:defRPr>
      </a:lvl4pPr>
      <a:lvl5pPr marL="1392659" indent="-197047" algn="r" rtl="1" eaLnBrk="1" fontAlgn="base" hangingPunct="1">
        <a:spcBef>
          <a:spcPct val="20000"/>
        </a:spcBef>
        <a:spcAft>
          <a:spcPct val="0"/>
        </a:spcAft>
        <a:buFont typeface="Verdana" pitchFamily="34" charset="0"/>
        <a:buChar char="–"/>
        <a:defRPr sz="1200">
          <a:solidFill>
            <a:schemeClr val="tx1"/>
          </a:solidFill>
          <a:latin typeface="+mn-lt"/>
          <a:cs typeface="+mn-cs"/>
        </a:defRPr>
      </a:lvl5pPr>
      <a:lvl6pPr marL="1776114" indent="-197047" algn="r" rtl="1" eaLnBrk="1" fontAlgn="base" hangingPunct="1">
        <a:spcBef>
          <a:spcPct val="20000"/>
        </a:spcBef>
        <a:spcAft>
          <a:spcPct val="0"/>
        </a:spcAft>
        <a:buFont typeface="Verdana" pitchFamily="34" charset="0"/>
        <a:buChar char="–"/>
        <a:defRPr sz="1200">
          <a:solidFill>
            <a:schemeClr val="tx1"/>
          </a:solidFill>
          <a:latin typeface="+mn-lt"/>
          <a:cs typeface="+mn-cs"/>
        </a:defRPr>
      </a:lvl6pPr>
      <a:lvl7pPr marL="2159563" indent="-197047" algn="r" rtl="1" eaLnBrk="1" fontAlgn="base" hangingPunct="1">
        <a:spcBef>
          <a:spcPct val="20000"/>
        </a:spcBef>
        <a:spcAft>
          <a:spcPct val="0"/>
        </a:spcAft>
        <a:buFont typeface="Verdana" pitchFamily="34" charset="0"/>
        <a:buChar char="–"/>
        <a:defRPr sz="1200">
          <a:solidFill>
            <a:schemeClr val="tx1"/>
          </a:solidFill>
          <a:latin typeface="+mn-lt"/>
          <a:cs typeface="+mn-cs"/>
        </a:defRPr>
      </a:lvl7pPr>
      <a:lvl8pPr marL="2543015" indent="-197047" algn="r" rtl="1" eaLnBrk="1" fontAlgn="base" hangingPunct="1">
        <a:spcBef>
          <a:spcPct val="20000"/>
        </a:spcBef>
        <a:spcAft>
          <a:spcPct val="0"/>
        </a:spcAft>
        <a:buFont typeface="Verdana" pitchFamily="34" charset="0"/>
        <a:buChar char="–"/>
        <a:defRPr sz="1200">
          <a:solidFill>
            <a:schemeClr val="tx1"/>
          </a:solidFill>
          <a:latin typeface="+mn-lt"/>
          <a:cs typeface="+mn-cs"/>
        </a:defRPr>
      </a:lvl8pPr>
      <a:lvl9pPr marL="2926449" indent="-197047" algn="r" rtl="1" eaLnBrk="1" fontAlgn="base" hangingPunct="1">
        <a:spcBef>
          <a:spcPct val="20000"/>
        </a:spcBef>
        <a:spcAft>
          <a:spcPct val="0"/>
        </a:spcAft>
        <a:buFont typeface="Verdana" pitchFamily="34" charset="0"/>
        <a:buChar char="–"/>
        <a:defRPr sz="1200">
          <a:solidFill>
            <a:schemeClr val="tx1"/>
          </a:solidFill>
          <a:latin typeface="+mn-lt"/>
          <a:cs typeface="+mn-cs"/>
        </a:defRPr>
      </a:lvl9pPr>
    </p:bodyStyle>
    <p:otherStyle>
      <a:defPPr>
        <a:defRPr lang="en-US"/>
      </a:defPPr>
      <a:lvl1pPr marL="0" algn="l" defTabSz="766897" rtl="0" eaLnBrk="1" latinLnBrk="0" hangingPunct="1">
        <a:defRPr sz="1500" kern="1200">
          <a:solidFill>
            <a:schemeClr val="tx1"/>
          </a:solidFill>
          <a:latin typeface="+mn-lt"/>
          <a:ea typeface="+mn-ea"/>
          <a:cs typeface="+mn-cs"/>
        </a:defRPr>
      </a:lvl1pPr>
      <a:lvl2pPr marL="383450" algn="l" defTabSz="766897" rtl="0" eaLnBrk="1" latinLnBrk="0" hangingPunct="1">
        <a:defRPr sz="1500" kern="1200">
          <a:solidFill>
            <a:schemeClr val="tx1"/>
          </a:solidFill>
          <a:latin typeface="+mn-lt"/>
          <a:ea typeface="+mn-ea"/>
          <a:cs typeface="+mn-cs"/>
        </a:defRPr>
      </a:lvl2pPr>
      <a:lvl3pPr marL="766897" algn="l" defTabSz="766897" rtl="0" eaLnBrk="1" latinLnBrk="0" hangingPunct="1">
        <a:defRPr sz="1500" kern="1200">
          <a:solidFill>
            <a:schemeClr val="tx1"/>
          </a:solidFill>
          <a:latin typeface="+mn-lt"/>
          <a:ea typeface="+mn-ea"/>
          <a:cs typeface="+mn-cs"/>
        </a:defRPr>
      </a:lvl3pPr>
      <a:lvl4pPr marL="1150341" algn="l" defTabSz="766897" rtl="0" eaLnBrk="1" latinLnBrk="0" hangingPunct="1">
        <a:defRPr sz="1500" kern="1200">
          <a:solidFill>
            <a:schemeClr val="tx1"/>
          </a:solidFill>
          <a:latin typeface="+mn-lt"/>
          <a:ea typeface="+mn-ea"/>
          <a:cs typeface="+mn-cs"/>
        </a:defRPr>
      </a:lvl4pPr>
      <a:lvl5pPr marL="1533790" algn="l" defTabSz="766897" rtl="0" eaLnBrk="1" latinLnBrk="0" hangingPunct="1">
        <a:defRPr sz="1500" kern="1200">
          <a:solidFill>
            <a:schemeClr val="tx1"/>
          </a:solidFill>
          <a:latin typeface="+mn-lt"/>
          <a:ea typeface="+mn-ea"/>
          <a:cs typeface="+mn-cs"/>
        </a:defRPr>
      </a:lvl5pPr>
      <a:lvl6pPr marL="1917243" algn="l" defTabSz="766897" rtl="0" eaLnBrk="1" latinLnBrk="0" hangingPunct="1">
        <a:defRPr sz="1500" kern="1200">
          <a:solidFill>
            <a:schemeClr val="tx1"/>
          </a:solidFill>
          <a:latin typeface="+mn-lt"/>
          <a:ea typeface="+mn-ea"/>
          <a:cs typeface="+mn-cs"/>
        </a:defRPr>
      </a:lvl6pPr>
      <a:lvl7pPr marL="2300695" algn="l" defTabSz="766897" rtl="0" eaLnBrk="1" latinLnBrk="0" hangingPunct="1">
        <a:defRPr sz="1500" kern="1200">
          <a:solidFill>
            <a:schemeClr val="tx1"/>
          </a:solidFill>
          <a:latin typeface="+mn-lt"/>
          <a:ea typeface="+mn-ea"/>
          <a:cs typeface="+mn-cs"/>
        </a:defRPr>
      </a:lvl7pPr>
      <a:lvl8pPr marL="2684145" algn="l" defTabSz="766897" rtl="0" eaLnBrk="1" latinLnBrk="0" hangingPunct="1">
        <a:defRPr sz="1500" kern="1200">
          <a:solidFill>
            <a:schemeClr val="tx1"/>
          </a:solidFill>
          <a:latin typeface="+mn-lt"/>
          <a:ea typeface="+mn-ea"/>
          <a:cs typeface="+mn-cs"/>
        </a:defRPr>
      </a:lvl8pPr>
      <a:lvl9pPr marL="3067581" algn="l" defTabSz="766897" rtl="0" eaLnBrk="1" latinLnBrk="0" hangingPunct="1">
        <a:defRPr sz="15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1026" name="Picture 3" descr="intel_rgb_100-whit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black">
          <a:xfrm>
            <a:off x="8183566" y="6210300"/>
            <a:ext cx="7969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
          <p:cNvSpPr>
            <a:spLocks noGrp="1" noChangeArrowheads="1"/>
          </p:cNvSpPr>
          <p:nvPr>
            <p:ph type="body" idx="1"/>
          </p:nvPr>
        </p:nvSpPr>
        <p:spPr bwMode="auto">
          <a:xfrm>
            <a:off x="366714" y="1371600"/>
            <a:ext cx="8407400"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894" tIns="31943" rIns="63894" bIns="3194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8" name="Rectangle 5"/>
          <p:cNvSpPr>
            <a:spLocks noGrp="1" noChangeArrowheads="1"/>
          </p:cNvSpPr>
          <p:nvPr>
            <p:ph type="title"/>
          </p:nvPr>
        </p:nvSpPr>
        <p:spPr bwMode="auto">
          <a:xfrm>
            <a:off x="365125" y="157166"/>
            <a:ext cx="841057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4338" tIns="32166" rIns="64338" bIns="32166" numCol="1" anchor="ctr" anchorCtr="0" compatLnSpc="1">
            <a:prstTxWarp prst="textNoShape">
              <a:avLst/>
            </a:prstTxWarp>
          </a:bodyPr>
          <a:lstStyle/>
          <a:p>
            <a:pPr lvl="0"/>
            <a:r>
              <a:rPr lang="en-US" smtClean="0"/>
              <a:t>Slide Title</a:t>
            </a:r>
          </a:p>
        </p:txBody>
      </p:sp>
      <p:sp>
        <p:nvSpPr>
          <p:cNvPr id="4102" name="Text Box 6"/>
          <p:cNvSpPr txBox="1">
            <a:spLocks noChangeArrowheads="1"/>
          </p:cNvSpPr>
          <p:nvPr/>
        </p:nvSpPr>
        <p:spPr bwMode="auto">
          <a:xfrm>
            <a:off x="3825832" y="6348419"/>
            <a:ext cx="1527602" cy="308279"/>
          </a:xfrm>
          <a:prstGeom prst="rect">
            <a:avLst/>
          </a:prstGeom>
          <a:noFill/>
          <a:ln w="9525">
            <a:noFill/>
            <a:miter lim="800000"/>
            <a:headEnd/>
            <a:tailEnd/>
          </a:ln>
          <a:effectLst/>
        </p:spPr>
        <p:txBody>
          <a:bodyPr wrap="none" lIns="76710" tIns="38349" rIns="76710" bIns="38349">
            <a:spAutoFit/>
          </a:bodyPr>
          <a:lstStyle/>
          <a:p>
            <a:pPr>
              <a:defRPr/>
            </a:pPr>
            <a:r>
              <a:rPr lang="en-US" sz="1500" dirty="0">
                <a:solidFill>
                  <a:srgbClr val="FFFFFF"/>
                </a:solidFill>
                <a:latin typeface="Neo Sans Intel" pitchFamily="34" charset="0"/>
              </a:rPr>
              <a:t>Intel Confidential</a:t>
            </a:r>
          </a:p>
        </p:txBody>
      </p:sp>
      <p:sp>
        <p:nvSpPr>
          <p:cNvPr id="9" name="Rectangle 6"/>
          <p:cNvSpPr>
            <a:spLocks noChangeArrowheads="1"/>
          </p:cNvSpPr>
          <p:nvPr/>
        </p:nvSpPr>
        <p:spPr bwMode="auto">
          <a:xfrm>
            <a:off x="304808" y="6334125"/>
            <a:ext cx="415926" cy="304800"/>
          </a:xfrm>
          <a:prstGeom prst="rect">
            <a:avLst/>
          </a:prstGeom>
          <a:noFill/>
          <a:ln w="9525">
            <a:noFill/>
            <a:miter lim="800000"/>
            <a:headEnd/>
            <a:tailEnd/>
          </a:ln>
          <a:effectLst/>
        </p:spPr>
        <p:txBody>
          <a:bodyPr lIns="0" tIns="0" rIns="0" bIns="0" anchor="ctr" anchorCtr="1"/>
          <a:lstStyle/>
          <a:p>
            <a:pPr>
              <a:defRPr/>
            </a:pPr>
            <a:fld id="{2FBCC60F-DDC1-4B74-97F9-612A0E243754}" type="slidenum">
              <a:rPr lang="en-US" sz="800">
                <a:solidFill>
                  <a:srgbClr val="FFFFFF"/>
                </a:solidFill>
                <a:latin typeface="Neo Sans Intel"/>
              </a:rPr>
              <a:pPr>
                <a:defRPr/>
              </a:pPr>
              <a:t>‹#›</a:t>
            </a:fld>
            <a:endParaRPr lang="en-US" sz="800" dirty="0">
              <a:solidFill>
                <a:srgbClr val="FFFFFF"/>
              </a:solidFill>
              <a:latin typeface="Neo Sans Intel"/>
            </a:endParaRPr>
          </a:p>
        </p:txBody>
      </p:sp>
    </p:spTree>
    <p:extLst>
      <p:ext uri="{BB962C8B-B14F-4D97-AF65-F5344CB8AC3E}">
        <p14:creationId xmlns:p14="http://schemas.microsoft.com/office/powerpoint/2010/main" val="423504979"/>
      </p:ext>
    </p:extLst>
  </p:cSld>
  <p:clrMap bg1="dk2" tx1="lt1" bg2="dk1" tx2="lt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Lst>
  <p:transition>
    <p:fade/>
  </p:transition>
  <p:timing>
    <p:tnLst>
      <p:par>
        <p:cTn id="1" dur="indefinite" restart="never" nodeType="tmRoot"/>
      </p:par>
    </p:tnLst>
  </p:timing>
  <p:hf hdr="0" ftr="0" dt="0"/>
  <p:txStyles>
    <p:titleStyle>
      <a:lvl1pPr algn="ctr" rtl="0" eaLnBrk="1" fontAlgn="base" hangingPunct="1">
        <a:lnSpc>
          <a:spcPct val="90000"/>
        </a:lnSpc>
        <a:spcBef>
          <a:spcPct val="0"/>
        </a:spcBef>
        <a:spcAft>
          <a:spcPct val="0"/>
        </a:spcAft>
        <a:defRPr sz="3400" b="1">
          <a:solidFill>
            <a:schemeClr val="tx1"/>
          </a:solidFill>
          <a:latin typeface="+mj-lt"/>
          <a:ea typeface="+mj-ea"/>
          <a:cs typeface="+mj-cs"/>
        </a:defRPr>
      </a:lvl1pPr>
      <a:lvl2pPr algn="ctr" rtl="0" eaLnBrk="1" fontAlgn="base" hangingPunct="1">
        <a:lnSpc>
          <a:spcPct val="90000"/>
        </a:lnSpc>
        <a:spcBef>
          <a:spcPct val="0"/>
        </a:spcBef>
        <a:spcAft>
          <a:spcPct val="0"/>
        </a:spcAft>
        <a:defRPr sz="3400" b="1">
          <a:solidFill>
            <a:schemeClr val="tx1"/>
          </a:solidFill>
          <a:latin typeface="Neo Sans Intel" pitchFamily="34" charset="0"/>
          <a:cs typeface="Arial" pitchFamily="34" charset="0"/>
        </a:defRPr>
      </a:lvl2pPr>
      <a:lvl3pPr algn="ctr" rtl="0" eaLnBrk="1" fontAlgn="base" hangingPunct="1">
        <a:lnSpc>
          <a:spcPct val="90000"/>
        </a:lnSpc>
        <a:spcBef>
          <a:spcPct val="0"/>
        </a:spcBef>
        <a:spcAft>
          <a:spcPct val="0"/>
        </a:spcAft>
        <a:defRPr sz="3400" b="1">
          <a:solidFill>
            <a:schemeClr val="tx1"/>
          </a:solidFill>
          <a:latin typeface="Neo Sans Intel" pitchFamily="34" charset="0"/>
          <a:cs typeface="Arial" pitchFamily="34" charset="0"/>
        </a:defRPr>
      </a:lvl3pPr>
      <a:lvl4pPr algn="ctr" rtl="0" eaLnBrk="1" fontAlgn="base" hangingPunct="1">
        <a:lnSpc>
          <a:spcPct val="90000"/>
        </a:lnSpc>
        <a:spcBef>
          <a:spcPct val="0"/>
        </a:spcBef>
        <a:spcAft>
          <a:spcPct val="0"/>
        </a:spcAft>
        <a:defRPr sz="3400" b="1">
          <a:solidFill>
            <a:schemeClr val="tx1"/>
          </a:solidFill>
          <a:latin typeface="Neo Sans Intel" pitchFamily="34" charset="0"/>
          <a:cs typeface="Arial" pitchFamily="34" charset="0"/>
        </a:defRPr>
      </a:lvl4pPr>
      <a:lvl5pPr algn="ctr" rtl="0" eaLnBrk="1" fontAlgn="base" hangingPunct="1">
        <a:lnSpc>
          <a:spcPct val="90000"/>
        </a:lnSpc>
        <a:spcBef>
          <a:spcPct val="0"/>
        </a:spcBef>
        <a:spcAft>
          <a:spcPct val="0"/>
        </a:spcAft>
        <a:defRPr sz="3400" b="1">
          <a:solidFill>
            <a:schemeClr val="tx1"/>
          </a:solidFill>
          <a:latin typeface="Neo Sans Intel" pitchFamily="34" charset="0"/>
          <a:cs typeface="Arial" pitchFamily="34" charset="0"/>
        </a:defRPr>
      </a:lvl5pPr>
      <a:lvl6pPr marL="383522" algn="ctr" rtl="0" eaLnBrk="1" fontAlgn="base" hangingPunct="1">
        <a:lnSpc>
          <a:spcPct val="90000"/>
        </a:lnSpc>
        <a:spcBef>
          <a:spcPct val="0"/>
        </a:spcBef>
        <a:spcAft>
          <a:spcPct val="0"/>
        </a:spcAft>
        <a:defRPr sz="3400" b="1">
          <a:solidFill>
            <a:schemeClr val="tx1"/>
          </a:solidFill>
          <a:latin typeface="Neo Sans Intel" pitchFamily="34" charset="0"/>
          <a:cs typeface="Arial" pitchFamily="34" charset="0"/>
        </a:defRPr>
      </a:lvl6pPr>
      <a:lvl7pPr marL="767035" algn="ctr" rtl="0" eaLnBrk="1" fontAlgn="base" hangingPunct="1">
        <a:lnSpc>
          <a:spcPct val="90000"/>
        </a:lnSpc>
        <a:spcBef>
          <a:spcPct val="0"/>
        </a:spcBef>
        <a:spcAft>
          <a:spcPct val="0"/>
        </a:spcAft>
        <a:defRPr sz="3400" b="1">
          <a:solidFill>
            <a:schemeClr val="tx1"/>
          </a:solidFill>
          <a:latin typeface="Neo Sans Intel" pitchFamily="34" charset="0"/>
          <a:cs typeface="Arial" pitchFamily="34" charset="0"/>
        </a:defRPr>
      </a:lvl7pPr>
      <a:lvl8pPr marL="1150551" algn="ctr" rtl="0" eaLnBrk="1" fontAlgn="base" hangingPunct="1">
        <a:lnSpc>
          <a:spcPct val="90000"/>
        </a:lnSpc>
        <a:spcBef>
          <a:spcPct val="0"/>
        </a:spcBef>
        <a:spcAft>
          <a:spcPct val="0"/>
        </a:spcAft>
        <a:defRPr sz="3400" b="1">
          <a:solidFill>
            <a:schemeClr val="tx1"/>
          </a:solidFill>
          <a:latin typeface="Neo Sans Intel" pitchFamily="34" charset="0"/>
          <a:cs typeface="Arial" pitchFamily="34" charset="0"/>
        </a:defRPr>
      </a:lvl8pPr>
      <a:lvl9pPr marL="1534070" algn="ctr" rtl="0" eaLnBrk="1" fontAlgn="base" hangingPunct="1">
        <a:lnSpc>
          <a:spcPct val="90000"/>
        </a:lnSpc>
        <a:spcBef>
          <a:spcPct val="0"/>
        </a:spcBef>
        <a:spcAft>
          <a:spcPct val="0"/>
        </a:spcAft>
        <a:defRPr sz="3400" b="1">
          <a:solidFill>
            <a:schemeClr val="tx1"/>
          </a:solidFill>
          <a:latin typeface="Neo Sans Intel" pitchFamily="34" charset="0"/>
          <a:cs typeface="Arial" pitchFamily="34" charset="0"/>
        </a:defRPr>
      </a:lvl9pPr>
    </p:titleStyle>
    <p:bodyStyle>
      <a:lvl1pPr marL="189099" indent="-189099" algn="l" rtl="0" eaLnBrk="1" fontAlgn="base" hangingPunct="1">
        <a:lnSpc>
          <a:spcPct val="95000"/>
        </a:lnSpc>
        <a:spcBef>
          <a:spcPct val="30000"/>
        </a:spcBef>
        <a:spcAft>
          <a:spcPct val="0"/>
        </a:spcAft>
        <a:buClr>
          <a:schemeClr val="tx1"/>
        </a:buClr>
        <a:buFont typeface="Wingdings" pitchFamily="2" charset="2"/>
        <a:buChar char=""/>
        <a:defRPr sz="2400">
          <a:solidFill>
            <a:srgbClr val="FFFFFF"/>
          </a:solidFill>
          <a:latin typeface="+mn-lt"/>
          <a:ea typeface="+mn-ea"/>
          <a:cs typeface="+mn-cs"/>
        </a:defRPr>
      </a:lvl1pPr>
      <a:lvl2pPr marL="478065" indent="-189099" algn="l" rtl="0" eaLnBrk="1" fontAlgn="base" hangingPunct="1">
        <a:lnSpc>
          <a:spcPct val="95000"/>
        </a:lnSpc>
        <a:spcBef>
          <a:spcPct val="30000"/>
        </a:spcBef>
        <a:spcAft>
          <a:spcPct val="0"/>
        </a:spcAft>
        <a:buClr>
          <a:schemeClr val="tx1"/>
        </a:buClr>
        <a:buChar char="–"/>
        <a:defRPr sz="2000">
          <a:solidFill>
            <a:schemeClr val="tx1"/>
          </a:solidFill>
          <a:latin typeface="+mn-lt"/>
          <a:cs typeface="+mn-cs"/>
        </a:defRPr>
      </a:lvl2pPr>
      <a:lvl3pPr marL="767035" indent="-189099" algn="l" rtl="0" eaLnBrk="1" fontAlgn="base" hangingPunct="1">
        <a:lnSpc>
          <a:spcPct val="95000"/>
        </a:lnSpc>
        <a:spcBef>
          <a:spcPct val="30000"/>
        </a:spcBef>
        <a:spcAft>
          <a:spcPct val="0"/>
        </a:spcAft>
        <a:buClr>
          <a:schemeClr val="tx1"/>
        </a:buClr>
        <a:buChar char="–"/>
        <a:defRPr sz="1800">
          <a:solidFill>
            <a:srgbClr val="FFFFFF"/>
          </a:solidFill>
          <a:latin typeface="+mn-lt"/>
          <a:cs typeface="+mn-cs"/>
        </a:defRPr>
      </a:lvl3pPr>
      <a:lvl4pPr marL="1159878" indent="-201083" algn="l" rtl="0" eaLnBrk="1" fontAlgn="base" hangingPunct="1">
        <a:spcBef>
          <a:spcPct val="20000"/>
        </a:spcBef>
        <a:spcAft>
          <a:spcPct val="0"/>
        </a:spcAft>
        <a:buChar char="–"/>
        <a:defRPr sz="1700">
          <a:solidFill>
            <a:schemeClr val="tx1"/>
          </a:solidFill>
          <a:latin typeface="Arial" pitchFamily="34" charset="0"/>
          <a:cs typeface="+mn-cs"/>
        </a:defRPr>
      </a:lvl4pPr>
      <a:lvl5pPr marL="1448852" indent="-193096" algn="l" rtl="0" eaLnBrk="1" fontAlgn="base" hangingPunct="1">
        <a:spcBef>
          <a:spcPct val="20000"/>
        </a:spcBef>
        <a:spcAft>
          <a:spcPct val="0"/>
        </a:spcAft>
        <a:buChar char="•"/>
        <a:defRPr sz="1700">
          <a:solidFill>
            <a:schemeClr val="tx1"/>
          </a:solidFill>
          <a:latin typeface="Arial" pitchFamily="34" charset="0"/>
          <a:cs typeface="+mn-cs"/>
        </a:defRPr>
      </a:lvl5pPr>
      <a:lvl6pPr marL="1832382" indent="-193096" algn="l" rtl="0" eaLnBrk="1" fontAlgn="base" hangingPunct="1">
        <a:spcBef>
          <a:spcPct val="20000"/>
        </a:spcBef>
        <a:spcAft>
          <a:spcPct val="0"/>
        </a:spcAft>
        <a:buChar char="•"/>
        <a:defRPr sz="1700">
          <a:solidFill>
            <a:schemeClr val="tx1"/>
          </a:solidFill>
          <a:latin typeface="Arial" pitchFamily="34" charset="0"/>
          <a:cs typeface="+mn-cs"/>
        </a:defRPr>
      </a:lvl6pPr>
      <a:lvl7pPr marL="2215883" indent="-193096" algn="l" rtl="0" eaLnBrk="1" fontAlgn="base" hangingPunct="1">
        <a:spcBef>
          <a:spcPct val="20000"/>
        </a:spcBef>
        <a:spcAft>
          <a:spcPct val="0"/>
        </a:spcAft>
        <a:buChar char="•"/>
        <a:defRPr sz="1700">
          <a:solidFill>
            <a:schemeClr val="tx1"/>
          </a:solidFill>
          <a:latin typeface="Arial" pitchFamily="34" charset="0"/>
          <a:cs typeface="+mn-cs"/>
        </a:defRPr>
      </a:lvl7pPr>
      <a:lvl8pPr marL="2599402" indent="-193096" algn="l" rtl="0" eaLnBrk="1" fontAlgn="base" hangingPunct="1">
        <a:spcBef>
          <a:spcPct val="20000"/>
        </a:spcBef>
        <a:spcAft>
          <a:spcPct val="0"/>
        </a:spcAft>
        <a:buChar char="•"/>
        <a:defRPr sz="1700">
          <a:solidFill>
            <a:schemeClr val="tx1"/>
          </a:solidFill>
          <a:latin typeface="Arial" pitchFamily="34" charset="0"/>
          <a:cs typeface="+mn-cs"/>
        </a:defRPr>
      </a:lvl8pPr>
      <a:lvl9pPr marL="2982923" indent="-193096" algn="l" rtl="0" eaLnBrk="1" fontAlgn="base" hangingPunct="1">
        <a:spcBef>
          <a:spcPct val="20000"/>
        </a:spcBef>
        <a:spcAft>
          <a:spcPct val="0"/>
        </a:spcAft>
        <a:buChar char="•"/>
        <a:defRPr sz="1700">
          <a:solidFill>
            <a:schemeClr val="tx1"/>
          </a:solidFill>
          <a:latin typeface="Arial" pitchFamily="34" charset="0"/>
          <a:cs typeface="+mn-cs"/>
        </a:defRPr>
      </a:lvl9pPr>
    </p:bodyStyle>
    <p:otherStyle>
      <a:defPPr>
        <a:defRPr lang="en-US"/>
      </a:defPPr>
      <a:lvl1pPr marL="0" algn="l" defTabSz="767035" rtl="0" eaLnBrk="1" latinLnBrk="0" hangingPunct="1">
        <a:defRPr sz="1500" kern="1200">
          <a:solidFill>
            <a:schemeClr val="tx1"/>
          </a:solidFill>
          <a:latin typeface="+mn-lt"/>
          <a:ea typeface="+mn-ea"/>
          <a:cs typeface="+mn-cs"/>
        </a:defRPr>
      </a:lvl1pPr>
      <a:lvl2pPr marL="383522" algn="l" defTabSz="767035" rtl="0" eaLnBrk="1" latinLnBrk="0" hangingPunct="1">
        <a:defRPr sz="1500" kern="1200">
          <a:solidFill>
            <a:schemeClr val="tx1"/>
          </a:solidFill>
          <a:latin typeface="+mn-lt"/>
          <a:ea typeface="+mn-ea"/>
          <a:cs typeface="+mn-cs"/>
        </a:defRPr>
      </a:lvl2pPr>
      <a:lvl3pPr marL="767035" algn="l" defTabSz="767035" rtl="0" eaLnBrk="1" latinLnBrk="0" hangingPunct="1">
        <a:defRPr sz="1500" kern="1200">
          <a:solidFill>
            <a:schemeClr val="tx1"/>
          </a:solidFill>
          <a:latin typeface="+mn-lt"/>
          <a:ea typeface="+mn-ea"/>
          <a:cs typeface="+mn-cs"/>
        </a:defRPr>
      </a:lvl3pPr>
      <a:lvl4pPr marL="1150551" algn="l" defTabSz="767035" rtl="0" eaLnBrk="1" latinLnBrk="0" hangingPunct="1">
        <a:defRPr sz="1500" kern="1200">
          <a:solidFill>
            <a:schemeClr val="tx1"/>
          </a:solidFill>
          <a:latin typeface="+mn-lt"/>
          <a:ea typeface="+mn-ea"/>
          <a:cs typeface="+mn-cs"/>
        </a:defRPr>
      </a:lvl4pPr>
      <a:lvl5pPr marL="1534070" algn="l" defTabSz="767035" rtl="0" eaLnBrk="1" latinLnBrk="0" hangingPunct="1">
        <a:defRPr sz="1500" kern="1200">
          <a:solidFill>
            <a:schemeClr val="tx1"/>
          </a:solidFill>
          <a:latin typeface="+mn-lt"/>
          <a:ea typeface="+mn-ea"/>
          <a:cs typeface="+mn-cs"/>
        </a:defRPr>
      </a:lvl5pPr>
      <a:lvl6pPr marL="1917592" algn="l" defTabSz="767035" rtl="0" eaLnBrk="1" latinLnBrk="0" hangingPunct="1">
        <a:defRPr sz="1500" kern="1200">
          <a:solidFill>
            <a:schemeClr val="tx1"/>
          </a:solidFill>
          <a:latin typeface="+mn-lt"/>
          <a:ea typeface="+mn-ea"/>
          <a:cs typeface="+mn-cs"/>
        </a:defRPr>
      </a:lvl6pPr>
      <a:lvl7pPr marL="2301113" algn="l" defTabSz="767035" rtl="0" eaLnBrk="1" latinLnBrk="0" hangingPunct="1">
        <a:defRPr sz="1500" kern="1200">
          <a:solidFill>
            <a:schemeClr val="tx1"/>
          </a:solidFill>
          <a:latin typeface="+mn-lt"/>
          <a:ea typeface="+mn-ea"/>
          <a:cs typeface="+mn-cs"/>
        </a:defRPr>
      </a:lvl7pPr>
      <a:lvl8pPr marL="2684631" algn="l" defTabSz="767035" rtl="0" eaLnBrk="1" latinLnBrk="0" hangingPunct="1">
        <a:defRPr sz="1500" kern="1200">
          <a:solidFill>
            <a:schemeClr val="tx1"/>
          </a:solidFill>
          <a:latin typeface="+mn-lt"/>
          <a:ea typeface="+mn-ea"/>
          <a:cs typeface="+mn-cs"/>
        </a:defRPr>
      </a:lvl8pPr>
      <a:lvl9pPr marL="3068141" algn="l" defTabSz="767035" rtl="0" eaLnBrk="1" latinLnBrk="0" hangingPunct="1">
        <a:defRPr sz="15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1026" name="Picture 3" descr="intel_rgb_100-whit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black">
          <a:xfrm>
            <a:off x="8183566" y="6210300"/>
            <a:ext cx="7969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
          <p:cNvSpPr>
            <a:spLocks noGrp="1" noChangeArrowheads="1"/>
          </p:cNvSpPr>
          <p:nvPr>
            <p:ph type="body" idx="1"/>
          </p:nvPr>
        </p:nvSpPr>
        <p:spPr bwMode="auto">
          <a:xfrm>
            <a:off x="366714" y="1371600"/>
            <a:ext cx="8407400"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914" tIns="31954" rIns="63914" bIns="3195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8" name="Rectangle 5"/>
          <p:cNvSpPr>
            <a:spLocks noGrp="1" noChangeArrowheads="1"/>
          </p:cNvSpPr>
          <p:nvPr>
            <p:ph type="title"/>
          </p:nvPr>
        </p:nvSpPr>
        <p:spPr bwMode="auto">
          <a:xfrm>
            <a:off x="365125" y="157164"/>
            <a:ext cx="841057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4357" tIns="32174" rIns="64357" bIns="32174" numCol="1" anchor="ctr" anchorCtr="0" compatLnSpc="1">
            <a:prstTxWarp prst="textNoShape">
              <a:avLst/>
            </a:prstTxWarp>
          </a:bodyPr>
          <a:lstStyle/>
          <a:p>
            <a:pPr lvl="0"/>
            <a:r>
              <a:rPr lang="en-US" smtClean="0"/>
              <a:t>Slide Title</a:t>
            </a:r>
          </a:p>
        </p:txBody>
      </p:sp>
      <p:sp>
        <p:nvSpPr>
          <p:cNvPr id="4102" name="Text Box 6"/>
          <p:cNvSpPr txBox="1">
            <a:spLocks noChangeArrowheads="1"/>
          </p:cNvSpPr>
          <p:nvPr/>
        </p:nvSpPr>
        <p:spPr bwMode="auto">
          <a:xfrm>
            <a:off x="3825837" y="6348420"/>
            <a:ext cx="1527644" cy="308304"/>
          </a:xfrm>
          <a:prstGeom prst="rect">
            <a:avLst/>
          </a:prstGeom>
          <a:noFill/>
          <a:ln w="9525">
            <a:noFill/>
            <a:miter lim="800000"/>
            <a:headEnd/>
            <a:tailEnd/>
          </a:ln>
          <a:effectLst/>
        </p:spPr>
        <p:txBody>
          <a:bodyPr wrap="none" lIns="76731" tIns="38361" rIns="76731" bIns="38361">
            <a:spAutoFit/>
          </a:bodyPr>
          <a:lstStyle/>
          <a:p>
            <a:pPr>
              <a:defRPr/>
            </a:pPr>
            <a:r>
              <a:rPr lang="en-US" sz="1500" dirty="0">
                <a:solidFill>
                  <a:srgbClr val="FFFFFF"/>
                </a:solidFill>
                <a:latin typeface="Neo Sans Intel" pitchFamily="34" charset="0"/>
              </a:rPr>
              <a:t>Intel Confidential</a:t>
            </a:r>
          </a:p>
        </p:txBody>
      </p:sp>
      <p:sp>
        <p:nvSpPr>
          <p:cNvPr id="9" name="Rectangle 6"/>
          <p:cNvSpPr>
            <a:spLocks noChangeArrowheads="1"/>
          </p:cNvSpPr>
          <p:nvPr/>
        </p:nvSpPr>
        <p:spPr bwMode="auto">
          <a:xfrm>
            <a:off x="304803" y="6334125"/>
            <a:ext cx="415926" cy="304800"/>
          </a:xfrm>
          <a:prstGeom prst="rect">
            <a:avLst/>
          </a:prstGeom>
          <a:noFill/>
          <a:ln w="9525">
            <a:noFill/>
            <a:miter lim="800000"/>
            <a:headEnd/>
            <a:tailEnd/>
          </a:ln>
          <a:effectLst/>
        </p:spPr>
        <p:txBody>
          <a:bodyPr lIns="0" tIns="0" rIns="0" bIns="0" anchor="ctr" anchorCtr="1"/>
          <a:lstStyle/>
          <a:p>
            <a:pPr>
              <a:defRPr/>
            </a:pPr>
            <a:fld id="{2FBCC60F-DDC1-4B74-97F9-612A0E243754}" type="slidenum">
              <a:rPr lang="en-US" sz="800">
                <a:solidFill>
                  <a:srgbClr val="FFFFFF"/>
                </a:solidFill>
                <a:latin typeface="Neo Sans Intel"/>
              </a:rPr>
              <a:pPr>
                <a:defRPr/>
              </a:pPr>
              <a:t>‹#›</a:t>
            </a:fld>
            <a:endParaRPr lang="en-US" sz="800" dirty="0">
              <a:solidFill>
                <a:srgbClr val="FFFFFF"/>
              </a:solidFill>
              <a:latin typeface="Neo Sans Intel"/>
            </a:endParaRPr>
          </a:p>
        </p:txBody>
      </p:sp>
    </p:spTree>
    <p:extLst>
      <p:ext uri="{BB962C8B-B14F-4D97-AF65-F5344CB8AC3E}">
        <p14:creationId xmlns:p14="http://schemas.microsoft.com/office/powerpoint/2010/main" val="3689505604"/>
      </p:ext>
    </p:extLst>
  </p:cSld>
  <p:clrMap bg1="dk2" tx1="lt1" bg2="dk1" tx2="lt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Lst>
  <p:transition>
    <p:fade/>
  </p:transition>
  <p:timing>
    <p:tnLst>
      <p:par>
        <p:cTn id="1" dur="indefinite" restart="never" nodeType="tmRoot"/>
      </p:par>
    </p:tnLst>
  </p:timing>
  <p:hf hdr="0" ftr="0" dt="0"/>
  <p:txStyles>
    <p:titleStyle>
      <a:lvl1pPr algn="ctr" rtl="0" eaLnBrk="1" fontAlgn="base" hangingPunct="1">
        <a:lnSpc>
          <a:spcPct val="90000"/>
        </a:lnSpc>
        <a:spcBef>
          <a:spcPct val="0"/>
        </a:spcBef>
        <a:spcAft>
          <a:spcPct val="0"/>
        </a:spcAft>
        <a:defRPr sz="3400" b="1">
          <a:solidFill>
            <a:schemeClr val="tx1"/>
          </a:solidFill>
          <a:latin typeface="+mj-lt"/>
          <a:ea typeface="+mj-ea"/>
          <a:cs typeface="+mj-cs"/>
        </a:defRPr>
      </a:lvl1pPr>
      <a:lvl2pPr algn="ctr" rtl="0" eaLnBrk="1" fontAlgn="base" hangingPunct="1">
        <a:lnSpc>
          <a:spcPct val="90000"/>
        </a:lnSpc>
        <a:spcBef>
          <a:spcPct val="0"/>
        </a:spcBef>
        <a:spcAft>
          <a:spcPct val="0"/>
        </a:spcAft>
        <a:defRPr sz="3400" b="1">
          <a:solidFill>
            <a:schemeClr val="tx1"/>
          </a:solidFill>
          <a:latin typeface="Neo Sans Intel" pitchFamily="34" charset="0"/>
          <a:cs typeface="Arial" pitchFamily="34" charset="0"/>
        </a:defRPr>
      </a:lvl2pPr>
      <a:lvl3pPr algn="ctr" rtl="0" eaLnBrk="1" fontAlgn="base" hangingPunct="1">
        <a:lnSpc>
          <a:spcPct val="90000"/>
        </a:lnSpc>
        <a:spcBef>
          <a:spcPct val="0"/>
        </a:spcBef>
        <a:spcAft>
          <a:spcPct val="0"/>
        </a:spcAft>
        <a:defRPr sz="3400" b="1">
          <a:solidFill>
            <a:schemeClr val="tx1"/>
          </a:solidFill>
          <a:latin typeface="Neo Sans Intel" pitchFamily="34" charset="0"/>
          <a:cs typeface="Arial" pitchFamily="34" charset="0"/>
        </a:defRPr>
      </a:lvl3pPr>
      <a:lvl4pPr algn="ctr" rtl="0" eaLnBrk="1" fontAlgn="base" hangingPunct="1">
        <a:lnSpc>
          <a:spcPct val="90000"/>
        </a:lnSpc>
        <a:spcBef>
          <a:spcPct val="0"/>
        </a:spcBef>
        <a:spcAft>
          <a:spcPct val="0"/>
        </a:spcAft>
        <a:defRPr sz="3400" b="1">
          <a:solidFill>
            <a:schemeClr val="tx1"/>
          </a:solidFill>
          <a:latin typeface="Neo Sans Intel" pitchFamily="34" charset="0"/>
          <a:cs typeface="Arial" pitchFamily="34" charset="0"/>
        </a:defRPr>
      </a:lvl4pPr>
      <a:lvl5pPr algn="ctr" rtl="0" eaLnBrk="1" fontAlgn="base" hangingPunct="1">
        <a:lnSpc>
          <a:spcPct val="90000"/>
        </a:lnSpc>
        <a:spcBef>
          <a:spcPct val="0"/>
        </a:spcBef>
        <a:spcAft>
          <a:spcPct val="0"/>
        </a:spcAft>
        <a:defRPr sz="3400" b="1">
          <a:solidFill>
            <a:schemeClr val="tx1"/>
          </a:solidFill>
          <a:latin typeface="Neo Sans Intel" pitchFamily="34" charset="0"/>
          <a:cs typeface="Arial" pitchFamily="34" charset="0"/>
        </a:defRPr>
      </a:lvl5pPr>
      <a:lvl6pPr marL="383637" algn="ctr" rtl="0" eaLnBrk="1" fontAlgn="base" hangingPunct="1">
        <a:lnSpc>
          <a:spcPct val="90000"/>
        </a:lnSpc>
        <a:spcBef>
          <a:spcPct val="0"/>
        </a:spcBef>
        <a:spcAft>
          <a:spcPct val="0"/>
        </a:spcAft>
        <a:defRPr sz="3400" b="1">
          <a:solidFill>
            <a:schemeClr val="tx1"/>
          </a:solidFill>
          <a:latin typeface="Neo Sans Intel" pitchFamily="34" charset="0"/>
          <a:cs typeface="Arial" pitchFamily="34" charset="0"/>
        </a:defRPr>
      </a:lvl6pPr>
      <a:lvl7pPr marL="767264" algn="ctr" rtl="0" eaLnBrk="1" fontAlgn="base" hangingPunct="1">
        <a:lnSpc>
          <a:spcPct val="90000"/>
        </a:lnSpc>
        <a:spcBef>
          <a:spcPct val="0"/>
        </a:spcBef>
        <a:spcAft>
          <a:spcPct val="0"/>
        </a:spcAft>
        <a:defRPr sz="3400" b="1">
          <a:solidFill>
            <a:schemeClr val="tx1"/>
          </a:solidFill>
          <a:latin typeface="Neo Sans Intel" pitchFamily="34" charset="0"/>
          <a:cs typeface="Arial" pitchFamily="34" charset="0"/>
        </a:defRPr>
      </a:lvl7pPr>
      <a:lvl8pPr marL="1150894" algn="ctr" rtl="0" eaLnBrk="1" fontAlgn="base" hangingPunct="1">
        <a:lnSpc>
          <a:spcPct val="90000"/>
        </a:lnSpc>
        <a:spcBef>
          <a:spcPct val="0"/>
        </a:spcBef>
        <a:spcAft>
          <a:spcPct val="0"/>
        </a:spcAft>
        <a:defRPr sz="3400" b="1">
          <a:solidFill>
            <a:schemeClr val="tx1"/>
          </a:solidFill>
          <a:latin typeface="Neo Sans Intel" pitchFamily="34" charset="0"/>
          <a:cs typeface="Arial" pitchFamily="34" charset="0"/>
        </a:defRPr>
      </a:lvl8pPr>
      <a:lvl9pPr marL="1534525" algn="ctr" rtl="0" eaLnBrk="1" fontAlgn="base" hangingPunct="1">
        <a:lnSpc>
          <a:spcPct val="90000"/>
        </a:lnSpc>
        <a:spcBef>
          <a:spcPct val="0"/>
        </a:spcBef>
        <a:spcAft>
          <a:spcPct val="0"/>
        </a:spcAft>
        <a:defRPr sz="3400" b="1">
          <a:solidFill>
            <a:schemeClr val="tx1"/>
          </a:solidFill>
          <a:latin typeface="Neo Sans Intel" pitchFamily="34" charset="0"/>
          <a:cs typeface="Arial" pitchFamily="34" charset="0"/>
        </a:defRPr>
      </a:lvl9pPr>
    </p:titleStyle>
    <p:bodyStyle>
      <a:lvl1pPr marL="189155" indent="-189155" algn="l" rtl="0" eaLnBrk="1" fontAlgn="base" hangingPunct="1">
        <a:lnSpc>
          <a:spcPct val="95000"/>
        </a:lnSpc>
        <a:spcBef>
          <a:spcPct val="30000"/>
        </a:spcBef>
        <a:spcAft>
          <a:spcPct val="0"/>
        </a:spcAft>
        <a:buClr>
          <a:schemeClr val="tx1"/>
        </a:buClr>
        <a:buFont typeface="Wingdings" pitchFamily="2" charset="2"/>
        <a:buChar char=""/>
        <a:defRPr sz="2400">
          <a:solidFill>
            <a:srgbClr val="FFFFFF"/>
          </a:solidFill>
          <a:latin typeface="+mn-lt"/>
          <a:ea typeface="+mn-ea"/>
          <a:cs typeface="+mn-cs"/>
        </a:defRPr>
      </a:lvl1pPr>
      <a:lvl2pPr marL="478207" indent="-189155" algn="l" rtl="0" eaLnBrk="1" fontAlgn="base" hangingPunct="1">
        <a:lnSpc>
          <a:spcPct val="95000"/>
        </a:lnSpc>
        <a:spcBef>
          <a:spcPct val="30000"/>
        </a:spcBef>
        <a:spcAft>
          <a:spcPct val="0"/>
        </a:spcAft>
        <a:buClr>
          <a:schemeClr val="tx1"/>
        </a:buClr>
        <a:buChar char="–"/>
        <a:defRPr sz="2000">
          <a:solidFill>
            <a:schemeClr val="tx1"/>
          </a:solidFill>
          <a:latin typeface="+mn-lt"/>
          <a:cs typeface="+mn-cs"/>
        </a:defRPr>
      </a:lvl2pPr>
      <a:lvl3pPr marL="767264" indent="-189155" algn="l" rtl="0" eaLnBrk="1" fontAlgn="base" hangingPunct="1">
        <a:lnSpc>
          <a:spcPct val="95000"/>
        </a:lnSpc>
        <a:spcBef>
          <a:spcPct val="30000"/>
        </a:spcBef>
        <a:spcAft>
          <a:spcPct val="0"/>
        </a:spcAft>
        <a:buClr>
          <a:schemeClr val="tx1"/>
        </a:buClr>
        <a:buChar char="–"/>
        <a:defRPr sz="1800">
          <a:solidFill>
            <a:srgbClr val="FFFFFF"/>
          </a:solidFill>
          <a:latin typeface="+mn-lt"/>
          <a:cs typeface="+mn-cs"/>
        </a:defRPr>
      </a:lvl3pPr>
      <a:lvl4pPr marL="1160223" indent="-201142" algn="l" rtl="0" eaLnBrk="1" fontAlgn="base" hangingPunct="1">
        <a:spcBef>
          <a:spcPct val="20000"/>
        </a:spcBef>
        <a:spcAft>
          <a:spcPct val="0"/>
        </a:spcAft>
        <a:buChar char="–"/>
        <a:defRPr sz="1700">
          <a:solidFill>
            <a:schemeClr val="tx1"/>
          </a:solidFill>
          <a:latin typeface="Arial" pitchFamily="34" charset="0"/>
          <a:cs typeface="+mn-cs"/>
        </a:defRPr>
      </a:lvl4pPr>
      <a:lvl5pPr marL="1449281" indent="-193155" algn="l" rtl="0" eaLnBrk="1" fontAlgn="base" hangingPunct="1">
        <a:spcBef>
          <a:spcPct val="20000"/>
        </a:spcBef>
        <a:spcAft>
          <a:spcPct val="0"/>
        </a:spcAft>
        <a:buChar char="•"/>
        <a:defRPr sz="1700">
          <a:solidFill>
            <a:schemeClr val="tx1"/>
          </a:solidFill>
          <a:latin typeface="Arial" pitchFamily="34" charset="0"/>
          <a:cs typeface="+mn-cs"/>
        </a:defRPr>
      </a:lvl5pPr>
      <a:lvl6pPr marL="1832926" indent="-193155" algn="l" rtl="0" eaLnBrk="1" fontAlgn="base" hangingPunct="1">
        <a:spcBef>
          <a:spcPct val="20000"/>
        </a:spcBef>
        <a:spcAft>
          <a:spcPct val="0"/>
        </a:spcAft>
        <a:buChar char="•"/>
        <a:defRPr sz="1700">
          <a:solidFill>
            <a:schemeClr val="tx1"/>
          </a:solidFill>
          <a:latin typeface="Arial" pitchFamily="34" charset="0"/>
          <a:cs typeface="+mn-cs"/>
        </a:defRPr>
      </a:lvl6pPr>
      <a:lvl7pPr marL="2216541" indent="-193155" algn="l" rtl="0" eaLnBrk="1" fontAlgn="base" hangingPunct="1">
        <a:spcBef>
          <a:spcPct val="20000"/>
        </a:spcBef>
        <a:spcAft>
          <a:spcPct val="0"/>
        </a:spcAft>
        <a:buChar char="•"/>
        <a:defRPr sz="1700">
          <a:solidFill>
            <a:schemeClr val="tx1"/>
          </a:solidFill>
          <a:latin typeface="Arial" pitchFamily="34" charset="0"/>
          <a:cs typeface="+mn-cs"/>
        </a:defRPr>
      </a:lvl7pPr>
      <a:lvl8pPr marL="2600177" indent="-193155" algn="l" rtl="0" eaLnBrk="1" fontAlgn="base" hangingPunct="1">
        <a:spcBef>
          <a:spcPct val="20000"/>
        </a:spcBef>
        <a:spcAft>
          <a:spcPct val="0"/>
        </a:spcAft>
        <a:buChar char="•"/>
        <a:defRPr sz="1700">
          <a:solidFill>
            <a:schemeClr val="tx1"/>
          </a:solidFill>
          <a:latin typeface="Arial" pitchFamily="34" charset="0"/>
          <a:cs typeface="+mn-cs"/>
        </a:defRPr>
      </a:lvl8pPr>
      <a:lvl9pPr marL="2983810" indent="-193155" algn="l" rtl="0" eaLnBrk="1" fontAlgn="base" hangingPunct="1">
        <a:spcBef>
          <a:spcPct val="20000"/>
        </a:spcBef>
        <a:spcAft>
          <a:spcPct val="0"/>
        </a:spcAft>
        <a:buChar char="•"/>
        <a:defRPr sz="1700">
          <a:solidFill>
            <a:schemeClr val="tx1"/>
          </a:solidFill>
          <a:latin typeface="Arial" pitchFamily="34" charset="0"/>
          <a:cs typeface="+mn-cs"/>
        </a:defRPr>
      </a:lvl9pPr>
    </p:bodyStyle>
    <p:otherStyle>
      <a:defPPr>
        <a:defRPr lang="en-US"/>
      </a:defPPr>
      <a:lvl1pPr marL="0" algn="l" defTabSz="767264" rtl="0" eaLnBrk="1" latinLnBrk="0" hangingPunct="1">
        <a:defRPr sz="1500" kern="1200">
          <a:solidFill>
            <a:schemeClr val="tx1"/>
          </a:solidFill>
          <a:latin typeface="+mn-lt"/>
          <a:ea typeface="+mn-ea"/>
          <a:cs typeface="+mn-cs"/>
        </a:defRPr>
      </a:lvl1pPr>
      <a:lvl2pPr marL="383637" algn="l" defTabSz="767264" rtl="0" eaLnBrk="1" latinLnBrk="0" hangingPunct="1">
        <a:defRPr sz="1500" kern="1200">
          <a:solidFill>
            <a:schemeClr val="tx1"/>
          </a:solidFill>
          <a:latin typeface="+mn-lt"/>
          <a:ea typeface="+mn-ea"/>
          <a:cs typeface="+mn-cs"/>
        </a:defRPr>
      </a:lvl2pPr>
      <a:lvl3pPr marL="767264" algn="l" defTabSz="767264" rtl="0" eaLnBrk="1" latinLnBrk="0" hangingPunct="1">
        <a:defRPr sz="1500" kern="1200">
          <a:solidFill>
            <a:schemeClr val="tx1"/>
          </a:solidFill>
          <a:latin typeface="+mn-lt"/>
          <a:ea typeface="+mn-ea"/>
          <a:cs typeface="+mn-cs"/>
        </a:defRPr>
      </a:lvl3pPr>
      <a:lvl4pPr marL="1150894" algn="l" defTabSz="767264" rtl="0" eaLnBrk="1" latinLnBrk="0" hangingPunct="1">
        <a:defRPr sz="1500" kern="1200">
          <a:solidFill>
            <a:schemeClr val="tx1"/>
          </a:solidFill>
          <a:latin typeface="+mn-lt"/>
          <a:ea typeface="+mn-ea"/>
          <a:cs typeface="+mn-cs"/>
        </a:defRPr>
      </a:lvl4pPr>
      <a:lvl5pPr marL="1534525" algn="l" defTabSz="767264" rtl="0" eaLnBrk="1" latinLnBrk="0" hangingPunct="1">
        <a:defRPr sz="1500" kern="1200">
          <a:solidFill>
            <a:schemeClr val="tx1"/>
          </a:solidFill>
          <a:latin typeface="+mn-lt"/>
          <a:ea typeface="+mn-ea"/>
          <a:cs typeface="+mn-cs"/>
        </a:defRPr>
      </a:lvl5pPr>
      <a:lvl6pPr marL="1918161" algn="l" defTabSz="767264" rtl="0" eaLnBrk="1" latinLnBrk="0" hangingPunct="1">
        <a:defRPr sz="1500" kern="1200">
          <a:solidFill>
            <a:schemeClr val="tx1"/>
          </a:solidFill>
          <a:latin typeface="+mn-lt"/>
          <a:ea typeface="+mn-ea"/>
          <a:cs typeface="+mn-cs"/>
        </a:defRPr>
      </a:lvl6pPr>
      <a:lvl7pPr marL="2301797" algn="l" defTabSz="767264" rtl="0" eaLnBrk="1" latinLnBrk="0" hangingPunct="1">
        <a:defRPr sz="1500" kern="1200">
          <a:solidFill>
            <a:schemeClr val="tx1"/>
          </a:solidFill>
          <a:latin typeface="+mn-lt"/>
          <a:ea typeface="+mn-ea"/>
          <a:cs typeface="+mn-cs"/>
        </a:defRPr>
      </a:lvl7pPr>
      <a:lvl8pPr marL="2685428" algn="l" defTabSz="767264" rtl="0" eaLnBrk="1" latinLnBrk="0" hangingPunct="1">
        <a:defRPr sz="1500" kern="1200">
          <a:solidFill>
            <a:schemeClr val="tx1"/>
          </a:solidFill>
          <a:latin typeface="+mn-lt"/>
          <a:ea typeface="+mn-ea"/>
          <a:cs typeface="+mn-cs"/>
        </a:defRPr>
      </a:lvl8pPr>
      <a:lvl9pPr marL="3069049" algn="l" defTabSz="767264" rtl="0" eaLnBrk="1" latinLnBrk="0" hangingPunct="1">
        <a:defRPr sz="15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331DE0-A03C-4824-B354-8CFBBCD2CBFA}" type="datetimeFigureOut">
              <a:rPr lang="en-US" smtClean="0"/>
              <a:t>1/2/2017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1DE7AC-372B-498C-B756-FF924D61E54E}" type="slidenum">
              <a:rPr lang="en-US" smtClean="0"/>
              <a:t>‹#›</a:t>
            </a:fld>
            <a:endParaRPr lang="en-US"/>
          </a:p>
        </p:txBody>
      </p:sp>
    </p:spTree>
    <p:extLst>
      <p:ext uri="{BB962C8B-B14F-4D97-AF65-F5344CB8AC3E}">
        <p14:creationId xmlns:p14="http://schemas.microsoft.com/office/powerpoint/2010/main" val="659642258"/>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ransition>
    <p:fade/>
  </p:transition>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5614" y="158750"/>
            <a:ext cx="8237538" cy="889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5614" y="1201742"/>
            <a:ext cx="8237538" cy="48402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91172" name="Rectangle 4"/>
          <p:cNvSpPr>
            <a:spLocks noChangeArrowheads="1"/>
          </p:cNvSpPr>
          <p:nvPr/>
        </p:nvSpPr>
        <p:spPr bwMode="invGray">
          <a:xfrm>
            <a:off x="3176" y="6029328"/>
            <a:ext cx="9140825" cy="828675"/>
          </a:xfrm>
          <a:prstGeom prst="rect">
            <a:avLst/>
          </a:prstGeom>
          <a:solidFill>
            <a:schemeClr val="tx2"/>
          </a:solidFill>
          <a:ln w="9525">
            <a:noFill/>
            <a:miter lim="800000"/>
            <a:headEnd/>
            <a:tailEnd/>
          </a:ln>
          <a:effectLst/>
        </p:spPr>
        <p:txBody>
          <a:bodyPr wrap="none" lIns="64002" tIns="32001" rIns="64002" bIns="32001" anchor="ctr"/>
          <a:lstStyle/>
          <a:p>
            <a:pPr>
              <a:defRPr/>
            </a:pPr>
            <a:endParaRPr lang="en-US" sz="2200"/>
          </a:p>
        </p:txBody>
      </p:sp>
      <p:sp>
        <p:nvSpPr>
          <p:cNvPr id="391174" name="Text Box 6"/>
          <p:cNvSpPr txBox="1">
            <a:spLocks noChangeArrowheads="1"/>
          </p:cNvSpPr>
          <p:nvPr/>
        </p:nvSpPr>
        <p:spPr bwMode="auto">
          <a:xfrm>
            <a:off x="3949701" y="6496054"/>
            <a:ext cx="1244600" cy="187738"/>
          </a:xfrm>
          <a:prstGeom prst="rect">
            <a:avLst/>
          </a:prstGeom>
          <a:noFill/>
          <a:ln w="50800" algn="ctr">
            <a:noFill/>
            <a:miter lim="800000"/>
            <a:headEnd/>
            <a:tailEnd/>
          </a:ln>
          <a:effectLst/>
        </p:spPr>
        <p:txBody>
          <a:bodyPr lIns="64002" tIns="32001" rIns="64002" bIns="32001">
            <a:spAutoFit/>
          </a:bodyPr>
          <a:lstStyle/>
          <a:p>
            <a:pPr>
              <a:lnSpc>
                <a:spcPct val="100000"/>
              </a:lnSpc>
              <a:spcBef>
                <a:spcPct val="0"/>
              </a:spcBef>
              <a:defRPr/>
            </a:pPr>
            <a:r>
              <a:rPr lang="en-GB" sz="800">
                <a:solidFill>
                  <a:schemeClr val="bg1"/>
                </a:solidFill>
                <a:latin typeface="Arial" charset="0"/>
                <a:cs typeface="Arial" charset="0"/>
              </a:rPr>
              <a:t>Intel Confidential</a:t>
            </a:r>
            <a:endParaRPr lang="en-US" sz="800">
              <a:solidFill>
                <a:schemeClr val="bg1"/>
              </a:solidFill>
              <a:latin typeface="Arial" charset="0"/>
              <a:cs typeface="Arial" charset="0"/>
            </a:endParaRPr>
          </a:p>
        </p:txBody>
      </p:sp>
      <p:sp>
        <p:nvSpPr>
          <p:cNvPr id="391175" name="Rectangle 7"/>
          <p:cNvSpPr>
            <a:spLocks noChangeArrowheads="1"/>
          </p:cNvSpPr>
          <p:nvPr/>
        </p:nvSpPr>
        <p:spPr bwMode="auto">
          <a:xfrm>
            <a:off x="1" y="6273800"/>
            <a:ext cx="396875" cy="457200"/>
          </a:xfrm>
          <a:prstGeom prst="rect">
            <a:avLst/>
          </a:prstGeom>
          <a:noFill/>
          <a:ln w="9525">
            <a:noFill/>
            <a:miter lim="800000"/>
            <a:headEnd/>
            <a:tailEnd/>
          </a:ln>
          <a:effectLst/>
        </p:spPr>
        <p:txBody>
          <a:bodyPr lIns="64002" tIns="32001" rIns="64002" bIns="32001" anchor="b"/>
          <a:lstStyle/>
          <a:p>
            <a:pPr algn="r" eaLnBrk="1" hangingPunct="1">
              <a:lnSpc>
                <a:spcPct val="100000"/>
              </a:lnSpc>
              <a:spcBef>
                <a:spcPct val="0"/>
              </a:spcBef>
              <a:defRPr/>
            </a:pPr>
            <a:fld id="{4E8CD346-85B5-4A88-94C3-F01198D032B3}" type="slidenum">
              <a:rPr lang="en-US" sz="800">
                <a:solidFill>
                  <a:schemeClr val="bg1"/>
                </a:solidFill>
                <a:latin typeface="Arial" charset="0"/>
              </a:rPr>
              <a:pPr algn="r" eaLnBrk="1" hangingPunct="1">
                <a:lnSpc>
                  <a:spcPct val="100000"/>
                </a:lnSpc>
                <a:spcBef>
                  <a:spcPct val="0"/>
                </a:spcBef>
                <a:defRPr/>
              </a:pPr>
              <a:t>‹#›</a:t>
            </a:fld>
            <a:endParaRPr lang="en-US" sz="800">
              <a:solidFill>
                <a:schemeClr val="bg1"/>
              </a:solidFill>
              <a:latin typeface="Arial" charset="0"/>
            </a:endParaRPr>
          </a:p>
        </p:txBody>
      </p:sp>
      <p:sp>
        <p:nvSpPr>
          <p:cNvPr id="391176" name="Rectangle 8"/>
          <p:cNvSpPr>
            <a:spLocks noChangeArrowheads="1"/>
          </p:cNvSpPr>
          <p:nvPr/>
        </p:nvSpPr>
        <p:spPr bwMode="auto">
          <a:xfrm>
            <a:off x="1" y="6273800"/>
            <a:ext cx="396875" cy="457200"/>
          </a:xfrm>
          <a:prstGeom prst="rect">
            <a:avLst/>
          </a:prstGeom>
          <a:noFill/>
          <a:ln w="9525">
            <a:noFill/>
            <a:miter lim="800000"/>
            <a:headEnd/>
            <a:tailEnd/>
          </a:ln>
          <a:effectLst/>
        </p:spPr>
        <p:txBody>
          <a:bodyPr lIns="64002" tIns="32001" rIns="64002" bIns="32001" anchor="b"/>
          <a:lstStyle/>
          <a:p>
            <a:pPr algn="r" eaLnBrk="1" hangingPunct="1">
              <a:lnSpc>
                <a:spcPct val="100000"/>
              </a:lnSpc>
              <a:spcBef>
                <a:spcPct val="0"/>
              </a:spcBef>
              <a:defRPr/>
            </a:pPr>
            <a:fld id="{A5863221-6B56-476A-86F7-34E3DB3349DD}" type="slidenum">
              <a:rPr lang="en-US" sz="800">
                <a:solidFill>
                  <a:schemeClr val="bg1"/>
                </a:solidFill>
                <a:latin typeface="Arial" charset="0"/>
              </a:rPr>
              <a:pPr algn="r" eaLnBrk="1" hangingPunct="1">
                <a:lnSpc>
                  <a:spcPct val="100000"/>
                </a:lnSpc>
                <a:spcBef>
                  <a:spcPct val="0"/>
                </a:spcBef>
                <a:defRPr/>
              </a:pPr>
              <a:t>‹#›</a:t>
            </a:fld>
            <a:endParaRPr lang="en-US" sz="800">
              <a:solidFill>
                <a:schemeClr val="bg1"/>
              </a:solidFill>
              <a:latin typeface="Arial" charset="0"/>
            </a:endParaRPr>
          </a:p>
        </p:txBody>
      </p:sp>
      <p:pic>
        <p:nvPicPr>
          <p:cNvPr id="2056" name="Picture 10" descr="intel_wht_100 [Converted]"/>
          <p:cNvPicPr>
            <a:picLocks noChangeAspect="1" noChangeArrowheads="1"/>
          </p:cNvPicPr>
          <p:nvPr/>
        </p:nvPicPr>
        <p:blipFill>
          <a:blip r:embed="rId13" cstate="print"/>
          <a:srcRect/>
          <a:stretch>
            <a:fillRect/>
          </a:stretch>
        </p:blipFill>
        <p:spPr bwMode="auto">
          <a:xfrm>
            <a:off x="7889876" y="6165854"/>
            <a:ext cx="806450" cy="531813"/>
          </a:xfrm>
          <a:prstGeom prst="rect">
            <a:avLst/>
          </a:prstGeom>
          <a:noFill/>
          <a:ln w="9525">
            <a:noFill/>
            <a:miter lim="800000"/>
            <a:headEnd/>
            <a:tailEnd/>
          </a:ln>
        </p:spPr>
      </p:pic>
    </p:spTree>
    <p:extLst>
      <p:ext uri="{BB962C8B-B14F-4D97-AF65-F5344CB8AC3E}">
        <p14:creationId xmlns:p14="http://schemas.microsoft.com/office/powerpoint/2010/main" val="30365069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2700" b="1">
          <a:solidFill>
            <a:schemeClr val="tx2"/>
          </a:solidFill>
          <a:latin typeface="+mj-lt"/>
          <a:ea typeface="+mj-ea"/>
          <a:cs typeface="+mj-cs"/>
        </a:defRPr>
      </a:lvl1pPr>
      <a:lvl2pPr algn="l" rtl="0" eaLnBrk="1" fontAlgn="base" hangingPunct="1">
        <a:spcBef>
          <a:spcPct val="0"/>
        </a:spcBef>
        <a:spcAft>
          <a:spcPct val="0"/>
        </a:spcAft>
        <a:defRPr sz="2700" b="1">
          <a:solidFill>
            <a:schemeClr val="tx2"/>
          </a:solidFill>
          <a:latin typeface="Verdana" pitchFamily="34" charset="0"/>
        </a:defRPr>
      </a:lvl2pPr>
      <a:lvl3pPr algn="l" rtl="0" eaLnBrk="1" fontAlgn="base" hangingPunct="1">
        <a:spcBef>
          <a:spcPct val="0"/>
        </a:spcBef>
        <a:spcAft>
          <a:spcPct val="0"/>
        </a:spcAft>
        <a:defRPr sz="2700" b="1">
          <a:solidFill>
            <a:schemeClr val="tx2"/>
          </a:solidFill>
          <a:latin typeface="Verdana" pitchFamily="34" charset="0"/>
        </a:defRPr>
      </a:lvl3pPr>
      <a:lvl4pPr algn="l" rtl="0" eaLnBrk="1" fontAlgn="base" hangingPunct="1">
        <a:spcBef>
          <a:spcPct val="0"/>
        </a:spcBef>
        <a:spcAft>
          <a:spcPct val="0"/>
        </a:spcAft>
        <a:defRPr sz="2700" b="1">
          <a:solidFill>
            <a:schemeClr val="tx2"/>
          </a:solidFill>
          <a:latin typeface="Verdana" pitchFamily="34" charset="0"/>
        </a:defRPr>
      </a:lvl4pPr>
      <a:lvl5pPr algn="l" rtl="0" eaLnBrk="1" fontAlgn="base" hangingPunct="1">
        <a:spcBef>
          <a:spcPct val="0"/>
        </a:spcBef>
        <a:spcAft>
          <a:spcPct val="0"/>
        </a:spcAft>
        <a:defRPr sz="2700" b="1">
          <a:solidFill>
            <a:schemeClr val="tx2"/>
          </a:solidFill>
          <a:latin typeface="Verdana" pitchFamily="34" charset="0"/>
        </a:defRPr>
      </a:lvl5pPr>
      <a:lvl6pPr marL="384020" algn="l" rtl="0" eaLnBrk="1" fontAlgn="base" hangingPunct="1">
        <a:spcBef>
          <a:spcPct val="0"/>
        </a:spcBef>
        <a:spcAft>
          <a:spcPct val="0"/>
        </a:spcAft>
        <a:defRPr sz="2700" b="1">
          <a:solidFill>
            <a:schemeClr val="tx2"/>
          </a:solidFill>
          <a:latin typeface="Verdana" pitchFamily="34" charset="0"/>
        </a:defRPr>
      </a:lvl6pPr>
      <a:lvl7pPr marL="768038" algn="l" rtl="0" eaLnBrk="1" fontAlgn="base" hangingPunct="1">
        <a:spcBef>
          <a:spcPct val="0"/>
        </a:spcBef>
        <a:spcAft>
          <a:spcPct val="0"/>
        </a:spcAft>
        <a:defRPr sz="2700" b="1">
          <a:solidFill>
            <a:schemeClr val="tx2"/>
          </a:solidFill>
          <a:latin typeface="Verdana" pitchFamily="34" charset="0"/>
        </a:defRPr>
      </a:lvl7pPr>
      <a:lvl8pPr marL="1152057" algn="l" rtl="0" eaLnBrk="1" fontAlgn="base" hangingPunct="1">
        <a:spcBef>
          <a:spcPct val="0"/>
        </a:spcBef>
        <a:spcAft>
          <a:spcPct val="0"/>
        </a:spcAft>
        <a:defRPr sz="2700" b="1">
          <a:solidFill>
            <a:schemeClr val="tx2"/>
          </a:solidFill>
          <a:latin typeface="Verdana" pitchFamily="34" charset="0"/>
        </a:defRPr>
      </a:lvl8pPr>
      <a:lvl9pPr marL="1536077" algn="l" rtl="0" eaLnBrk="1" fontAlgn="base" hangingPunct="1">
        <a:spcBef>
          <a:spcPct val="0"/>
        </a:spcBef>
        <a:spcAft>
          <a:spcPct val="0"/>
        </a:spcAft>
        <a:defRPr sz="2700" b="1">
          <a:solidFill>
            <a:schemeClr val="tx2"/>
          </a:solidFill>
          <a:latin typeface="Verdana" pitchFamily="34" charset="0"/>
        </a:defRPr>
      </a:lvl9pPr>
    </p:titleStyle>
    <p:bodyStyle>
      <a:lvl1pPr marL="189344" indent="-189344" algn="l" rtl="0" eaLnBrk="1" fontAlgn="base" hangingPunct="1">
        <a:spcBef>
          <a:spcPct val="20000"/>
        </a:spcBef>
        <a:spcAft>
          <a:spcPct val="0"/>
        </a:spcAft>
        <a:buChar char="•"/>
        <a:defRPr sz="2000">
          <a:solidFill>
            <a:schemeClr val="tx1"/>
          </a:solidFill>
          <a:latin typeface="+mn-lt"/>
          <a:ea typeface="+mn-ea"/>
          <a:cs typeface="+mn-cs"/>
        </a:defRPr>
      </a:lvl1pPr>
      <a:lvl2pPr marL="484026" indent="-198677" algn="l" rtl="0" eaLnBrk="1" fontAlgn="base" hangingPunct="1">
        <a:spcBef>
          <a:spcPct val="20000"/>
        </a:spcBef>
        <a:spcAft>
          <a:spcPct val="0"/>
        </a:spcAft>
        <a:buFont typeface="Verdana" pitchFamily="34" charset="0"/>
        <a:buChar char="–"/>
        <a:defRPr sz="1700">
          <a:solidFill>
            <a:schemeClr val="tx1"/>
          </a:solidFill>
          <a:latin typeface="+mn-lt"/>
        </a:defRPr>
      </a:lvl2pPr>
      <a:lvl3pPr marL="768038" indent="-188010" algn="l" rtl="0" eaLnBrk="1" fontAlgn="base" hangingPunct="1">
        <a:spcBef>
          <a:spcPct val="20000"/>
        </a:spcBef>
        <a:spcAft>
          <a:spcPct val="0"/>
        </a:spcAft>
        <a:buFont typeface="Verdana" pitchFamily="34" charset="0"/>
        <a:buChar char="–"/>
        <a:defRPr>
          <a:solidFill>
            <a:schemeClr val="tx1"/>
          </a:solidFill>
          <a:latin typeface="+mn-lt"/>
        </a:defRPr>
      </a:lvl3pPr>
      <a:lvl4pPr marL="1062721" indent="-198677" algn="l" rtl="0" eaLnBrk="1" fontAlgn="base" hangingPunct="1">
        <a:spcBef>
          <a:spcPct val="20000"/>
        </a:spcBef>
        <a:spcAft>
          <a:spcPct val="0"/>
        </a:spcAft>
        <a:buFont typeface="Verdana" pitchFamily="34" charset="0"/>
        <a:buChar char="–"/>
        <a:defRPr sz="1300">
          <a:solidFill>
            <a:schemeClr val="tx1"/>
          </a:solidFill>
          <a:latin typeface="+mn-lt"/>
        </a:defRPr>
      </a:lvl4pPr>
      <a:lvl5pPr marL="1394735" indent="-197343" algn="l" rtl="0" eaLnBrk="1" fontAlgn="base" hangingPunct="1">
        <a:spcBef>
          <a:spcPct val="20000"/>
        </a:spcBef>
        <a:spcAft>
          <a:spcPct val="0"/>
        </a:spcAft>
        <a:buFont typeface="Verdana" pitchFamily="34" charset="0"/>
        <a:buChar char="–"/>
        <a:defRPr sz="1200">
          <a:solidFill>
            <a:schemeClr val="tx1"/>
          </a:solidFill>
          <a:latin typeface="+mn-lt"/>
        </a:defRPr>
      </a:lvl5pPr>
      <a:lvl6pPr marL="1778755" indent="-197343" algn="l" rtl="0" eaLnBrk="1" fontAlgn="base" hangingPunct="1">
        <a:spcBef>
          <a:spcPct val="20000"/>
        </a:spcBef>
        <a:spcAft>
          <a:spcPct val="0"/>
        </a:spcAft>
        <a:buFont typeface="Verdana" pitchFamily="34" charset="0"/>
        <a:buChar char="–"/>
        <a:defRPr sz="1200">
          <a:solidFill>
            <a:schemeClr val="tx1"/>
          </a:solidFill>
          <a:latin typeface="+mn-lt"/>
        </a:defRPr>
      </a:lvl6pPr>
      <a:lvl7pPr marL="2162775" indent="-197343" algn="l" rtl="0" eaLnBrk="1" fontAlgn="base" hangingPunct="1">
        <a:spcBef>
          <a:spcPct val="20000"/>
        </a:spcBef>
        <a:spcAft>
          <a:spcPct val="0"/>
        </a:spcAft>
        <a:buFont typeface="Verdana" pitchFamily="34" charset="0"/>
        <a:buChar char="–"/>
        <a:defRPr sz="1200">
          <a:solidFill>
            <a:schemeClr val="tx1"/>
          </a:solidFill>
          <a:latin typeface="+mn-lt"/>
        </a:defRPr>
      </a:lvl7pPr>
      <a:lvl8pPr marL="2546794" indent="-197343" algn="l" rtl="0" eaLnBrk="1" fontAlgn="base" hangingPunct="1">
        <a:spcBef>
          <a:spcPct val="20000"/>
        </a:spcBef>
        <a:spcAft>
          <a:spcPct val="0"/>
        </a:spcAft>
        <a:buFont typeface="Verdana" pitchFamily="34" charset="0"/>
        <a:buChar char="–"/>
        <a:defRPr sz="1200">
          <a:solidFill>
            <a:schemeClr val="tx1"/>
          </a:solidFill>
          <a:latin typeface="+mn-lt"/>
        </a:defRPr>
      </a:lvl8pPr>
      <a:lvl9pPr marL="2930813" indent="-197343" algn="l" rtl="0" eaLnBrk="1" fontAlgn="base" hangingPunct="1">
        <a:spcBef>
          <a:spcPct val="20000"/>
        </a:spcBef>
        <a:spcAft>
          <a:spcPct val="0"/>
        </a:spcAft>
        <a:buFont typeface="Verdana" pitchFamily="34" charset="0"/>
        <a:buChar char="–"/>
        <a:defRPr sz="1200">
          <a:solidFill>
            <a:schemeClr val="tx1"/>
          </a:solidFill>
          <a:latin typeface="+mn-lt"/>
        </a:defRPr>
      </a:lvl9pPr>
    </p:bodyStyle>
    <p:otherStyle>
      <a:defPPr>
        <a:defRPr lang="en-US"/>
      </a:defPPr>
      <a:lvl1pPr marL="0" algn="l" defTabSz="768038" rtl="0" eaLnBrk="1" latinLnBrk="0" hangingPunct="1">
        <a:defRPr sz="1500" kern="1200">
          <a:solidFill>
            <a:schemeClr val="tx1"/>
          </a:solidFill>
          <a:latin typeface="+mn-lt"/>
          <a:ea typeface="+mn-ea"/>
          <a:cs typeface="+mn-cs"/>
        </a:defRPr>
      </a:lvl1pPr>
      <a:lvl2pPr marL="384020" algn="l" defTabSz="768038" rtl="0" eaLnBrk="1" latinLnBrk="0" hangingPunct="1">
        <a:defRPr sz="1500" kern="1200">
          <a:solidFill>
            <a:schemeClr val="tx1"/>
          </a:solidFill>
          <a:latin typeface="+mn-lt"/>
          <a:ea typeface="+mn-ea"/>
          <a:cs typeface="+mn-cs"/>
        </a:defRPr>
      </a:lvl2pPr>
      <a:lvl3pPr marL="768038" algn="l" defTabSz="768038" rtl="0" eaLnBrk="1" latinLnBrk="0" hangingPunct="1">
        <a:defRPr sz="1500" kern="1200">
          <a:solidFill>
            <a:schemeClr val="tx1"/>
          </a:solidFill>
          <a:latin typeface="+mn-lt"/>
          <a:ea typeface="+mn-ea"/>
          <a:cs typeface="+mn-cs"/>
        </a:defRPr>
      </a:lvl3pPr>
      <a:lvl4pPr marL="1152057" algn="l" defTabSz="768038" rtl="0" eaLnBrk="1" latinLnBrk="0" hangingPunct="1">
        <a:defRPr sz="1500" kern="1200">
          <a:solidFill>
            <a:schemeClr val="tx1"/>
          </a:solidFill>
          <a:latin typeface="+mn-lt"/>
          <a:ea typeface="+mn-ea"/>
          <a:cs typeface="+mn-cs"/>
        </a:defRPr>
      </a:lvl4pPr>
      <a:lvl5pPr marL="1536077" algn="l" defTabSz="768038" rtl="0" eaLnBrk="1" latinLnBrk="0" hangingPunct="1">
        <a:defRPr sz="1500" kern="1200">
          <a:solidFill>
            <a:schemeClr val="tx1"/>
          </a:solidFill>
          <a:latin typeface="+mn-lt"/>
          <a:ea typeface="+mn-ea"/>
          <a:cs typeface="+mn-cs"/>
        </a:defRPr>
      </a:lvl5pPr>
      <a:lvl6pPr marL="1920096" algn="l" defTabSz="768038" rtl="0" eaLnBrk="1" latinLnBrk="0" hangingPunct="1">
        <a:defRPr sz="1500" kern="1200">
          <a:solidFill>
            <a:schemeClr val="tx1"/>
          </a:solidFill>
          <a:latin typeface="+mn-lt"/>
          <a:ea typeface="+mn-ea"/>
          <a:cs typeface="+mn-cs"/>
        </a:defRPr>
      </a:lvl6pPr>
      <a:lvl7pPr marL="2304115" algn="l" defTabSz="768038" rtl="0" eaLnBrk="1" latinLnBrk="0" hangingPunct="1">
        <a:defRPr sz="1500" kern="1200">
          <a:solidFill>
            <a:schemeClr val="tx1"/>
          </a:solidFill>
          <a:latin typeface="+mn-lt"/>
          <a:ea typeface="+mn-ea"/>
          <a:cs typeface="+mn-cs"/>
        </a:defRPr>
      </a:lvl7pPr>
      <a:lvl8pPr marL="2688134" algn="l" defTabSz="768038" rtl="0" eaLnBrk="1" latinLnBrk="0" hangingPunct="1">
        <a:defRPr sz="1500" kern="1200">
          <a:solidFill>
            <a:schemeClr val="tx1"/>
          </a:solidFill>
          <a:latin typeface="+mn-lt"/>
          <a:ea typeface="+mn-ea"/>
          <a:cs typeface="+mn-cs"/>
        </a:defRPr>
      </a:lvl8pPr>
      <a:lvl9pPr marL="3072154" algn="l" defTabSz="768038" rtl="0" eaLnBrk="1" latinLnBrk="0" hangingPunct="1">
        <a:defRPr sz="1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6713" y="990600"/>
            <a:ext cx="8407400" cy="4999038"/>
          </a:xfrm>
          <a:prstGeom prst="rect">
            <a:avLst/>
          </a:prstGeom>
          <a:noFill/>
          <a:ln w="9525">
            <a:noFill/>
            <a:miter lim="800000"/>
            <a:headEnd/>
            <a:tailEnd/>
          </a:ln>
        </p:spPr>
        <p:txBody>
          <a:bodyPr vert="horz" wrap="square" lIns="63971" tIns="31985" rIns="63971" bIns="3198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7" name="Rectangle 3"/>
          <p:cNvSpPr>
            <a:spLocks noGrp="1" noChangeArrowheads="1"/>
          </p:cNvSpPr>
          <p:nvPr>
            <p:ph type="title"/>
          </p:nvPr>
        </p:nvSpPr>
        <p:spPr bwMode="auto">
          <a:xfrm>
            <a:off x="365127" y="157167"/>
            <a:ext cx="8410576" cy="757237"/>
          </a:xfrm>
          <a:prstGeom prst="rect">
            <a:avLst/>
          </a:prstGeom>
          <a:noFill/>
          <a:ln w="9525">
            <a:noFill/>
            <a:miter lim="800000"/>
            <a:headEnd/>
            <a:tailEnd/>
          </a:ln>
        </p:spPr>
        <p:txBody>
          <a:bodyPr vert="horz" wrap="square" lIns="64416" tIns="32208" rIns="64416" bIns="32208" numCol="1" anchor="ctr" anchorCtr="0" compatLnSpc="1">
            <a:prstTxWarp prst="textNoShape">
              <a:avLst/>
            </a:prstTxWarp>
          </a:bodyPr>
          <a:lstStyle/>
          <a:p>
            <a:pPr lvl="0"/>
            <a:r>
              <a:rPr lang="en-US" smtClean="0"/>
              <a:t>Slide Title</a:t>
            </a:r>
          </a:p>
        </p:txBody>
      </p:sp>
      <p:pic>
        <p:nvPicPr>
          <p:cNvPr id="1028" name="Picture 7" descr="intellogo"/>
          <p:cNvPicPr>
            <a:picLocks noChangeAspect="1" noChangeArrowheads="1"/>
          </p:cNvPicPr>
          <p:nvPr/>
        </p:nvPicPr>
        <p:blipFill>
          <a:blip r:embed="rId14" cstate="print"/>
          <a:srcRect/>
          <a:stretch>
            <a:fillRect/>
          </a:stretch>
        </p:blipFill>
        <p:spPr bwMode="black">
          <a:xfrm>
            <a:off x="7996238" y="6143625"/>
            <a:ext cx="989012" cy="654050"/>
          </a:xfrm>
          <a:prstGeom prst="rect">
            <a:avLst/>
          </a:prstGeom>
          <a:noFill/>
          <a:ln w="9525">
            <a:noFill/>
            <a:miter lim="800000"/>
            <a:headEnd/>
            <a:tailEnd/>
          </a:ln>
        </p:spPr>
      </p:pic>
      <p:sp>
        <p:nvSpPr>
          <p:cNvPr id="6156" name="Text Box 12"/>
          <p:cNvSpPr txBox="1">
            <a:spLocks noChangeArrowheads="1"/>
          </p:cNvSpPr>
          <p:nvPr/>
        </p:nvSpPr>
        <p:spPr bwMode="auto">
          <a:xfrm>
            <a:off x="3740152" y="6613528"/>
            <a:ext cx="1172803" cy="203122"/>
          </a:xfrm>
          <a:prstGeom prst="rect">
            <a:avLst/>
          </a:prstGeom>
          <a:noFill/>
          <a:ln w="9525">
            <a:noFill/>
            <a:miter lim="800000"/>
            <a:headEnd/>
            <a:tailEnd/>
          </a:ln>
          <a:effectLst/>
        </p:spPr>
        <p:txBody>
          <a:bodyPr wrap="none" lIns="63999" tIns="31999" rIns="63999" bIns="31999">
            <a:spAutoFit/>
          </a:bodyPr>
          <a:lstStyle/>
          <a:p>
            <a:pPr eaLnBrk="1" fontAlgn="auto" hangingPunct="1">
              <a:lnSpc>
                <a:spcPct val="100000"/>
              </a:lnSpc>
              <a:spcBef>
                <a:spcPts val="0"/>
              </a:spcBef>
              <a:spcAft>
                <a:spcPts val="0"/>
              </a:spcAft>
              <a:defRPr/>
            </a:pPr>
            <a:r>
              <a:rPr lang="en-US" sz="900" dirty="0">
                <a:solidFill>
                  <a:srgbClr val="0070C0"/>
                </a:solidFill>
                <a:latin typeface="Neo Sans Intel"/>
                <a:cs typeface="Arial" charset="0"/>
              </a:rPr>
              <a:t>INTEL CONFIDENTIAL</a:t>
            </a:r>
          </a:p>
        </p:txBody>
      </p:sp>
      <p:sp>
        <p:nvSpPr>
          <p:cNvPr id="6161" name="Rectangle 17"/>
          <p:cNvSpPr>
            <a:spLocks noChangeArrowheads="1"/>
          </p:cNvSpPr>
          <p:nvPr/>
        </p:nvSpPr>
        <p:spPr bwMode="auto">
          <a:xfrm>
            <a:off x="3" y="6608763"/>
            <a:ext cx="415924" cy="304800"/>
          </a:xfrm>
          <a:prstGeom prst="rect">
            <a:avLst/>
          </a:prstGeom>
          <a:noFill/>
          <a:ln w="9525">
            <a:noFill/>
            <a:miter lim="800000"/>
            <a:headEnd/>
            <a:tailEnd/>
          </a:ln>
          <a:effectLst/>
        </p:spPr>
        <p:txBody>
          <a:bodyPr lIns="0" tIns="0" rIns="0" bIns="0" anchor="ctr" anchorCtr="1"/>
          <a:lstStyle/>
          <a:p>
            <a:pPr algn="l" fontAlgn="auto">
              <a:lnSpc>
                <a:spcPct val="100000"/>
              </a:lnSpc>
              <a:spcBef>
                <a:spcPts val="0"/>
              </a:spcBef>
              <a:spcAft>
                <a:spcPts val="0"/>
              </a:spcAft>
              <a:defRPr/>
            </a:pPr>
            <a:fld id="{C73DF4C7-CBA1-45FF-91A8-DEC5FDD8FF42}" type="slidenum">
              <a:rPr lang="en-US" sz="900">
                <a:solidFill>
                  <a:srgbClr val="0070C0"/>
                </a:solidFill>
                <a:latin typeface="Neo Sans Intel"/>
                <a:cs typeface="Arial" charset="0"/>
              </a:rPr>
              <a:pPr algn="l" fontAlgn="auto">
                <a:lnSpc>
                  <a:spcPct val="100000"/>
                </a:lnSpc>
                <a:spcBef>
                  <a:spcPts val="0"/>
                </a:spcBef>
                <a:spcAft>
                  <a:spcPts val="0"/>
                </a:spcAft>
                <a:defRPr/>
              </a:pPr>
              <a:t>‹#›</a:t>
            </a:fld>
            <a:endParaRPr lang="en-US" sz="900" dirty="0">
              <a:solidFill>
                <a:srgbClr val="0070C0"/>
              </a:solidFill>
              <a:latin typeface="Neo Sans Intel"/>
              <a:cs typeface="Arial" charset="0"/>
            </a:endParaRPr>
          </a:p>
        </p:txBody>
      </p:sp>
    </p:spTree>
    <p:extLst>
      <p:ext uri="{BB962C8B-B14F-4D97-AF65-F5344CB8AC3E}">
        <p14:creationId xmlns:p14="http://schemas.microsoft.com/office/powerpoint/2010/main" val="720375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ransition>
    <p:fade/>
  </p:transition>
  <p:timing>
    <p:tnLst>
      <p:par>
        <p:cTn id="1" dur="indefinite" restart="never" nodeType="tmRoot"/>
      </p:par>
    </p:tnLst>
  </p:timing>
  <p:hf sldNum="0" hdr="0" dt="0"/>
  <p:txStyles>
    <p:titleStyle>
      <a:lvl1pPr algn="ctr" rtl="0" eaLnBrk="1" fontAlgn="base" hangingPunct="1">
        <a:lnSpc>
          <a:spcPct val="90000"/>
        </a:lnSpc>
        <a:spcBef>
          <a:spcPct val="0"/>
        </a:spcBef>
        <a:spcAft>
          <a:spcPct val="0"/>
        </a:spcAft>
        <a:defRPr sz="2700" b="0">
          <a:solidFill>
            <a:schemeClr val="tx2"/>
          </a:solidFill>
          <a:latin typeface="Neo Sans Intel Medium" pitchFamily="34" charset="0"/>
          <a:ea typeface="+mj-ea"/>
          <a:cs typeface="+mj-cs"/>
        </a:defRPr>
      </a:lvl1pPr>
      <a:lvl2pPr algn="ctr" rtl="0" eaLnBrk="1" fontAlgn="base" hangingPunct="1">
        <a:lnSpc>
          <a:spcPct val="90000"/>
        </a:lnSpc>
        <a:spcBef>
          <a:spcPct val="0"/>
        </a:spcBef>
        <a:spcAft>
          <a:spcPct val="0"/>
        </a:spcAft>
        <a:defRPr sz="2700" b="1">
          <a:solidFill>
            <a:schemeClr val="tx2"/>
          </a:solidFill>
          <a:latin typeface="Neo Sans Intel Medium" pitchFamily="34" charset="0"/>
          <a:cs typeface="Arial" pitchFamily="34" charset="0"/>
        </a:defRPr>
      </a:lvl2pPr>
      <a:lvl3pPr algn="ctr" rtl="0" eaLnBrk="1" fontAlgn="base" hangingPunct="1">
        <a:lnSpc>
          <a:spcPct val="90000"/>
        </a:lnSpc>
        <a:spcBef>
          <a:spcPct val="0"/>
        </a:spcBef>
        <a:spcAft>
          <a:spcPct val="0"/>
        </a:spcAft>
        <a:defRPr sz="2700" b="1">
          <a:solidFill>
            <a:schemeClr val="tx2"/>
          </a:solidFill>
          <a:latin typeface="Neo Sans Intel Medium" pitchFamily="34" charset="0"/>
          <a:cs typeface="Arial" pitchFamily="34" charset="0"/>
        </a:defRPr>
      </a:lvl3pPr>
      <a:lvl4pPr algn="ctr" rtl="0" eaLnBrk="1" fontAlgn="base" hangingPunct="1">
        <a:lnSpc>
          <a:spcPct val="90000"/>
        </a:lnSpc>
        <a:spcBef>
          <a:spcPct val="0"/>
        </a:spcBef>
        <a:spcAft>
          <a:spcPct val="0"/>
        </a:spcAft>
        <a:defRPr sz="2700" b="1">
          <a:solidFill>
            <a:schemeClr val="tx2"/>
          </a:solidFill>
          <a:latin typeface="Neo Sans Intel Medium" pitchFamily="34" charset="0"/>
          <a:cs typeface="Arial" pitchFamily="34" charset="0"/>
        </a:defRPr>
      </a:lvl4pPr>
      <a:lvl5pPr algn="ctr" rtl="0" eaLnBrk="1" fontAlgn="base" hangingPunct="1">
        <a:lnSpc>
          <a:spcPct val="90000"/>
        </a:lnSpc>
        <a:spcBef>
          <a:spcPct val="0"/>
        </a:spcBef>
        <a:spcAft>
          <a:spcPct val="0"/>
        </a:spcAft>
        <a:defRPr sz="2700" b="1">
          <a:solidFill>
            <a:schemeClr val="tx2"/>
          </a:solidFill>
          <a:latin typeface="Neo Sans Intel Medium" pitchFamily="34" charset="0"/>
          <a:cs typeface="Arial" pitchFamily="34" charset="0"/>
        </a:defRPr>
      </a:lvl5pPr>
      <a:lvl6pPr marL="384001" algn="ctr" rtl="0" eaLnBrk="1" fontAlgn="base" hangingPunct="1">
        <a:lnSpc>
          <a:spcPct val="90000"/>
        </a:lnSpc>
        <a:spcBef>
          <a:spcPct val="0"/>
        </a:spcBef>
        <a:spcAft>
          <a:spcPct val="0"/>
        </a:spcAft>
        <a:defRPr sz="2700" b="1">
          <a:solidFill>
            <a:schemeClr val="tx2"/>
          </a:solidFill>
          <a:latin typeface="Verdana" pitchFamily="34" charset="0"/>
          <a:cs typeface="Arial" pitchFamily="34" charset="0"/>
        </a:defRPr>
      </a:lvl6pPr>
      <a:lvl7pPr marL="767999" algn="ctr" rtl="0" eaLnBrk="1" fontAlgn="base" hangingPunct="1">
        <a:lnSpc>
          <a:spcPct val="90000"/>
        </a:lnSpc>
        <a:spcBef>
          <a:spcPct val="0"/>
        </a:spcBef>
        <a:spcAft>
          <a:spcPct val="0"/>
        </a:spcAft>
        <a:defRPr sz="2700" b="1">
          <a:solidFill>
            <a:schemeClr val="tx2"/>
          </a:solidFill>
          <a:latin typeface="Verdana" pitchFamily="34" charset="0"/>
          <a:cs typeface="Arial" pitchFamily="34" charset="0"/>
        </a:defRPr>
      </a:lvl7pPr>
      <a:lvl8pPr marL="1151999" algn="ctr" rtl="0" eaLnBrk="1" fontAlgn="base" hangingPunct="1">
        <a:lnSpc>
          <a:spcPct val="90000"/>
        </a:lnSpc>
        <a:spcBef>
          <a:spcPct val="0"/>
        </a:spcBef>
        <a:spcAft>
          <a:spcPct val="0"/>
        </a:spcAft>
        <a:defRPr sz="2700" b="1">
          <a:solidFill>
            <a:schemeClr val="tx2"/>
          </a:solidFill>
          <a:latin typeface="Verdana" pitchFamily="34" charset="0"/>
          <a:cs typeface="Arial" pitchFamily="34" charset="0"/>
        </a:defRPr>
      </a:lvl8pPr>
      <a:lvl9pPr marL="1536000" algn="ctr" rtl="0" eaLnBrk="1" fontAlgn="base" hangingPunct="1">
        <a:lnSpc>
          <a:spcPct val="90000"/>
        </a:lnSpc>
        <a:spcBef>
          <a:spcPct val="0"/>
        </a:spcBef>
        <a:spcAft>
          <a:spcPct val="0"/>
        </a:spcAft>
        <a:defRPr sz="2700" b="1">
          <a:solidFill>
            <a:schemeClr val="tx2"/>
          </a:solidFill>
          <a:latin typeface="Verdana" pitchFamily="34" charset="0"/>
          <a:cs typeface="Arial" pitchFamily="34" charset="0"/>
        </a:defRPr>
      </a:lvl9pPr>
    </p:titleStyle>
    <p:bodyStyle>
      <a:lvl1pPr marL="189335" indent="-189335" algn="l" rtl="0" eaLnBrk="1" fontAlgn="base" hangingPunct="1">
        <a:lnSpc>
          <a:spcPct val="95000"/>
        </a:lnSpc>
        <a:spcBef>
          <a:spcPct val="30000"/>
        </a:spcBef>
        <a:spcAft>
          <a:spcPct val="0"/>
        </a:spcAft>
        <a:buClr>
          <a:schemeClr val="tx2"/>
        </a:buClr>
        <a:buFont typeface="Wingdings" pitchFamily="2" charset="2"/>
        <a:buChar char=""/>
        <a:defRPr sz="1700">
          <a:solidFill>
            <a:schemeClr val="tx1"/>
          </a:solidFill>
          <a:latin typeface="Neo Sans Intel" pitchFamily="34" charset="0"/>
          <a:ea typeface="+mn-ea"/>
          <a:cs typeface="+mn-cs"/>
        </a:defRPr>
      </a:lvl1pPr>
      <a:lvl2pPr marL="478668" indent="-189335" algn="l" rtl="0" eaLnBrk="1" fontAlgn="base" hangingPunct="1">
        <a:lnSpc>
          <a:spcPct val="95000"/>
        </a:lnSpc>
        <a:spcBef>
          <a:spcPct val="30000"/>
        </a:spcBef>
        <a:spcAft>
          <a:spcPct val="0"/>
        </a:spcAft>
        <a:buClr>
          <a:schemeClr val="tx2"/>
        </a:buClr>
        <a:buChar char="–"/>
        <a:defRPr sz="1700">
          <a:solidFill>
            <a:schemeClr val="tx1"/>
          </a:solidFill>
          <a:latin typeface="Neo Sans Intel" pitchFamily="34" charset="0"/>
          <a:cs typeface="+mn-cs"/>
        </a:defRPr>
      </a:lvl2pPr>
      <a:lvl3pPr marL="767999" indent="-189335" algn="l" rtl="0" eaLnBrk="1" fontAlgn="base" hangingPunct="1">
        <a:lnSpc>
          <a:spcPct val="95000"/>
        </a:lnSpc>
        <a:spcBef>
          <a:spcPct val="30000"/>
        </a:spcBef>
        <a:spcAft>
          <a:spcPct val="0"/>
        </a:spcAft>
        <a:buClr>
          <a:schemeClr val="tx2"/>
        </a:buClr>
        <a:buChar char="–"/>
        <a:defRPr>
          <a:solidFill>
            <a:schemeClr val="tx1"/>
          </a:solidFill>
          <a:latin typeface="Neo Sans Intel" pitchFamily="34" charset="0"/>
          <a:cs typeface="+mn-cs"/>
        </a:defRPr>
      </a:lvl3pPr>
      <a:lvl4pPr marL="1161335" indent="-201335" algn="l" rtl="0" eaLnBrk="1" fontAlgn="base" hangingPunct="1">
        <a:spcBef>
          <a:spcPct val="20000"/>
        </a:spcBef>
        <a:spcAft>
          <a:spcPct val="0"/>
        </a:spcAft>
        <a:buChar char="–"/>
        <a:defRPr sz="1700">
          <a:solidFill>
            <a:schemeClr val="tx1"/>
          </a:solidFill>
          <a:effectLst>
            <a:outerShdw blurRad="38100" dist="38100" dir="2700000" algn="tl">
              <a:srgbClr val="C0C0C0"/>
            </a:outerShdw>
          </a:effectLst>
          <a:latin typeface="Arial" pitchFamily="34" charset="0"/>
          <a:cs typeface="+mn-cs"/>
        </a:defRPr>
      </a:lvl4pPr>
      <a:lvl5pPr marL="1450667" indent="-193334" algn="l" rtl="0" eaLnBrk="1" fontAlgn="base" hangingPunct="1">
        <a:spcBef>
          <a:spcPct val="20000"/>
        </a:spcBef>
        <a:spcAft>
          <a:spcPct val="0"/>
        </a:spcAft>
        <a:buChar char="•"/>
        <a:defRPr sz="1700">
          <a:solidFill>
            <a:schemeClr val="tx1"/>
          </a:solidFill>
          <a:effectLst>
            <a:outerShdw blurRad="38100" dist="38100" dir="2700000" algn="tl">
              <a:srgbClr val="C0C0C0"/>
            </a:outerShdw>
          </a:effectLst>
          <a:latin typeface="Arial" pitchFamily="34" charset="0"/>
          <a:cs typeface="+mn-cs"/>
        </a:defRPr>
      </a:lvl5pPr>
      <a:lvl6pPr marL="1834669" indent="-193334" algn="l" rtl="0" eaLnBrk="1" fontAlgn="base" hangingPunct="1">
        <a:spcBef>
          <a:spcPct val="20000"/>
        </a:spcBef>
        <a:spcAft>
          <a:spcPct val="0"/>
        </a:spcAft>
        <a:buChar char="•"/>
        <a:defRPr sz="1700">
          <a:solidFill>
            <a:schemeClr val="tx1"/>
          </a:solidFill>
          <a:effectLst>
            <a:outerShdw blurRad="38100" dist="38100" dir="2700000" algn="tl">
              <a:srgbClr val="C0C0C0"/>
            </a:outerShdw>
          </a:effectLst>
          <a:latin typeface="Arial" pitchFamily="34" charset="0"/>
          <a:cs typeface="+mn-cs"/>
        </a:defRPr>
      </a:lvl6pPr>
      <a:lvl7pPr marL="2218666" indent="-193334" algn="l" rtl="0" eaLnBrk="1" fontAlgn="base" hangingPunct="1">
        <a:spcBef>
          <a:spcPct val="20000"/>
        </a:spcBef>
        <a:spcAft>
          <a:spcPct val="0"/>
        </a:spcAft>
        <a:buChar char="•"/>
        <a:defRPr sz="1700">
          <a:solidFill>
            <a:schemeClr val="tx1"/>
          </a:solidFill>
          <a:effectLst>
            <a:outerShdw blurRad="38100" dist="38100" dir="2700000" algn="tl">
              <a:srgbClr val="C0C0C0"/>
            </a:outerShdw>
          </a:effectLst>
          <a:latin typeface="Arial" pitchFamily="34" charset="0"/>
          <a:cs typeface="+mn-cs"/>
        </a:defRPr>
      </a:lvl7pPr>
      <a:lvl8pPr marL="2602667" indent="-193334" algn="l" rtl="0" eaLnBrk="1" fontAlgn="base" hangingPunct="1">
        <a:spcBef>
          <a:spcPct val="20000"/>
        </a:spcBef>
        <a:spcAft>
          <a:spcPct val="0"/>
        </a:spcAft>
        <a:buChar char="•"/>
        <a:defRPr sz="1700">
          <a:solidFill>
            <a:schemeClr val="tx1"/>
          </a:solidFill>
          <a:effectLst>
            <a:outerShdw blurRad="38100" dist="38100" dir="2700000" algn="tl">
              <a:srgbClr val="C0C0C0"/>
            </a:outerShdw>
          </a:effectLst>
          <a:latin typeface="Arial" pitchFamily="34" charset="0"/>
          <a:cs typeface="+mn-cs"/>
        </a:defRPr>
      </a:lvl8pPr>
      <a:lvl9pPr marL="2986668" indent="-193334" algn="l" rtl="0" eaLnBrk="1" fontAlgn="base" hangingPunct="1">
        <a:spcBef>
          <a:spcPct val="20000"/>
        </a:spcBef>
        <a:spcAft>
          <a:spcPct val="0"/>
        </a:spcAft>
        <a:buChar char="•"/>
        <a:defRPr sz="1700">
          <a:solidFill>
            <a:schemeClr val="tx1"/>
          </a:solidFill>
          <a:effectLst>
            <a:outerShdw blurRad="38100" dist="38100" dir="2700000" algn="tl">
              <a:srgbClr val="C0C0C0"/>
            </a:outerShdw>
          </a:effectLst>
          <a:latin typeface="Arial" pitchFamily="34" charset="0"/>
          <a:cs typeface="+mn-cs"/>
        </a:defRPr>
      </a:lvl9pPr>
    </p:bodyStyle>
    <p:otherStyle>
      <a:defPPr>
        <a:defRPr lang="en-US"/>
      </a:defPPr>
      <a:lvl1pPr marL="0" algn="l" defTabSz="767999" rtl="0" eaLnBrk="1" latinLnBrk="0" hangingPunct="1">
        <a:defRPr sz="1500" kern="1200">
          <a:solidFill>
            <a:schemeClr val="tx1"/>
          </a:solidFill>
          <a:latin typeface="+mn-lt"/>
          <a:ea typeface="+mn-ea"/>
          <a:cs typeface="+mn-cs"/>
        </a:defRPr>
      </a:lvl1pPr>
      <a:lvl2pPr marL="384001" algn="l" defTabSz="767999" rtl="0" eaLnBrk="1" latinLnBrk="0" hangingPunct="1">
        <a:defRPr sz="1500" kern="1200">
          <a:solidFill>
            <a:schemeClr val="tx1"/>
          </a:solidFill>
          <a:latin typeface="+mn-lt"/>
          <a:ea typeface="+mn-ea"/>
          <a:cs typeface="+mn-cs"/>
        </a:defRPr>
      </a:lvl2pPr>
      <a:lvl3pPr marL="767999" algn="l" defTabSz="767999" rtl="0" eaLnBrk="1" latinLnBrk="0" hangingPunct="1">
        <a:defRPr sz="1500" kern="1200">
          <a:solidFill>
            <a:schemeClr val="tx1"/>
          </a:solidFill>
          <a:latin typeface="+mn-lt"/>
          <a:ea typeface="+mn-ea"/>
          <a:cs typeface="+mn-cs"/>
        </a:defRPr>
      </a:lvl3pPr>
      <a:lvl4pPr marL="1151999" algn="l" defTabSz="767999" rtl="0" eaLnBrk="1" latinLnBrk="0" hangingPunct="1">
        <a:defRPr sz="1500" kern="1200">
          <a:solidFill>
            <a:schemeClr val="tx1"/>
          </a:solidFill>
          <a:latin typeface="+mn-lt"/>
          <a:ea typeface="+mn-ea"/>
          <a:cs typeface="+mn-cs"/>
        </a:defRPr>
      </a:lvl4pPr>
      <a:lvl5pPr marL="1536000" algn="l" defTabSz="767999" rtl="0" eaLnBrk="1" latinLnBrk="0" hangingPunct="1">
        <a:defRPr sz="1500" kern="1200">
          <a:solidFill>
            <a:schemeClr val="tx1"/>
          </a:solidFill>
          <a:latin typeface="+mn-lt"/>
          <a:ea typeface="+mn-ea"/>
          <a:cs typeface="+mn-cs"/>
        </a:defRPr>
      </a:lvl5pPr>
      <a:lvl6pPr marL="1920000" algn="l" defTabSz="767999" rtl="0" eaLnBrk="1" latinLnBrk="0" hangingPunct="1">
        <a:defRPr sz="1500" kern="1200">
          <a:solidFill>
            <a:schemeClr val="tx1"/>
          </a:solidFill>
          <a:latin typeface="+mn-lt"/>
          <a:ea typeface="+mn-ea"/>
          <a:cs typeface="+mn-cs"/>
        </a:defRPr>
      </a:lvl6pPr>
      <a:lvl7pPr marL="2304000" algn="l" defTabSz="767999" rtl="0" eaLnBrk="1" latinLnBrk="0" hangingPunct="1">
        <a:defRPr sz="1500" kern="1200">
          <a:solidFill>
            <a:schemeClr val="tx1"/>
          </a:solidFill>
          <a:latin typeface="+mn-lt"/>
          <a:ea typeface="+mn-ea"/>
          <a:cs typeface="+mn-cs"/>
        </a:defRPr>
      </a:lvl7pPr>
      <a:lvl8pPr marL="2687999" algn="l" defTabSz="767999" rtl="0" eaLnBrk="1" latinLnBrk="0" hangingPunct="1">
        <a:defRPr sz="1500" kern="1200">
          <a:solidFill>
            <a:schemeClr val="tx1"/>
          </a:solidFill>
          <a:latin typeface="+mn-lt"/>
          <a:ea typeface="+mn-ea"/>
          <a:cs typeface="+mn-cs"/>
        </a:defRPr>
      </a:lvl8pPr>
      <a:lvl9pPr marL="3072000" algn="l" defTabSz="767999" rtl="0" eaLnBrk="1" latinLnBrk="0" hangingPunct="1">
        <a:defRPr sz="15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45538" name="Rectangle 2"/>
          <p:cNvSpPr>
            <a:spLocks noChangeArrowheads="1"/>
          </p:cNvSpPr>
          <p:nvPr/>
        </p:nvSpPr>
        <p:spPr bwMode="white">
          <a:xfrm>
            <a:off x="3181" y="6370638"/>
            <a:ext cx="9140825" cy="487362"/>
          </a:xfrm>
          <a:prstGeom prst="rect">
            <a:avLst/>
          </a:prstGeom>
          <a:solidFill>
            <a:srgbClr val="003366"/>
          </a:solidFill>
          <a:ln w="9525">
            <a:noFill/>
            <a:miter lim="800000"/>
            <a:headEnd/>
            <a:tailEnd/>
          </a:ln>
          <a:effectLst/>
        </p:spPr>
        <p:txBody>
          <a:bodyPr wrap="none" lIns="76748" tIns="38373" rIns="76748" bIns="38373" anchor="ctr"/>
          <a:lstStyle/>
          <a:p>
            <a:pPr eaLnBrk="0" hangingPunct="0">
              <a:spcBef>
                <a:spcPct val="20000"/>
              </a:spcBef>
              <a:buClr>
                <a:srgbClr val="0C2E86"/>
              </a:buClr>
              <a:buFontTx/>
              <a:buChar char="•"/>
              <a:defRPr/>
            </a:pPr>
            <a:endParaRPr lang="en-US" sz="900" b="1" dirty="0">
              <a:solidFill>
                <a:srgbClr val="FFFFFF"/>
              </a:solidFill>
              <a:latin typeface="Tahoma" pitchFamily="34" charset="0"/>
              <a:cs typeface="Arial"/>
            </a:endParaRPr>
          </a:p>
        </p:txBody>
      </p:sp>
      <p:sp>
        <p:nvSpPr>
          <p:cNvPr id="12291" name="Rectangle 3"/>
          <p:cNvSpPr>
            <a:spLocks noGrp="1" noChangeArrowheads="1"/>
          </p:cNvSpPr>
          <p:nvPr>
            <p:ph type="title"/>
          </p:nvPr>
        </p:nvSpPr>
        <p:spPr bwMode="auto">
          <a:xfrm>
            <a:off x="455616" y="273050"/>
            <a:ext cx="8496301" cy="4270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2292" name="Rectangle 4"/>
          <p:cNvSpPr>
            <a:spLocks noGrp="1" noChangeArrowheads="1"/>
          </p:cNvSpPr>
          <p:nvPr>
            <p:ph type="body" idx="1"/>
          </p:nvPr>
        </p:nvSpPr>
        <p:spPr bwMode="auto">
          <a:xfrm>
            <a:off x="455616" y="925519"/>
            <a:ext cx="8496301" cy="54006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2293" name="Picture 5" descr="Intel_white"/>
          <p:cNvPicPr>
            <a:picLocks noChangeAspect="1" noChangeArrowheads="1"/>
          </p:cNvPicPr>
          <p:nvPr/>
        </p:nvPicPr>
        <p:blipFill>
          <a:blip r:embed="rId15" cstate="print"/>
          <a:srcRect/>
          <a:stretch>
            <a:fillRect/>
          </a:stretch>
        </p:blipFill>
        <p:spPr bwMode="auto">
          <a:xfrm>
            <a:off x="8491539" y="6427788"/>
            <a:ext cx="609600" cy="406400"/>
          </a:xfrm>
          <a:prstGeom prst="rect">
            <a:avLst/>
          </a:prstGeom>
          <a:noFill/>
          <a:ln w="9525">
            <a:noFill/>
            <a:miter lim="800000"/>
            <a:headEnd/>
            <a:tailEnd/>
          </a:ln>
        </p:spPr>
      </p:pic>
      <p:sp>
        <p:nvSpPr>
          <p:cNvPr id="1345542" name="Text Box 6"/>
          <p:cNvSpPr txBox="1">
            <a:spLocks noChangeArrowheads="1"/>
          </p:cNvSpPr>
          <p:nvPr/>
        </p:nvSpPr>
        <p:spPr bwMode="auto">
          <a:xfrm>
            <a:off x="4248152" y="6572254"/>
            <a:ext cx="684214" cy="308328"/>
          </a:xfrm>
          <a:prstGeom prst="rect">
            <a:avLst/>
          </a:prstGeom>
          <a:noFill/>
          <a:ln w="12700">
            <a:noFill/>
            <a:miter lim="800000"/>
            <a:headEnd type="none" w="sm" len="sm"/>
            <a:tailEnd type="none" w="sm" len="sm"/>
          </a:ln>
          <a:effectLst/>
        </p:spPr>
        <p:txBody>
          <a:bodyPr lIns="76748" tIns="38373" rIns="76748" bIns="38373">
            <a:spAutoFit/>
          </a:bodyPr>
          <a:lstStyle/>
          <a:p>
            <a:pPr algn="ctr" eaLnBrk="0" hangingPunct="0">
              <a:spcBef>
                <a:spcPct val="50000"/>
              </a:spcBef>
              <a:defRPr/>
            </a:pPr>
            <a:fld id="{7A33DA7B-B439-41E2-A00C-52B8C3CA6175}" type="slidenum">
              <a:rPr lang="he-IL" altLang="en-US" sz="1500" b="1">
                <a:solidFill>
                  <a:srgbClr val="FFFFFF"/>
                </a:solidFill>
                <a:latin typeface="Verdana" pitchFamily="34" charset="0"/>
                <a:ea typeface="PMingLiU" pitchFamily="18" charset="-120"/>
                <a:cs typeface="Arial" charset="0"/>
              </a:rPr>
              <a:pPr algn="ctr" eaLnBrk="0" hangingPunct="0">
                <a:spcBef>
                  <a:spcPct val="50000"/>
                </a:spcBef>
                <a:defRPr/>
              </a:pPr>
              <a:t>‹#›</a:t>
            </a:fld>
            <a:endParaRPr lang="en-US" altLang="zh-TW" sz="1500" b="1" dirty="0">
              <a:solidFill>
                <a:srgbClr val="FFFFFF"/>
              </a:solidFill>
              <a:latin typeface="Verdana" pitchFamily="34" charset="0"/>
              <a:ea typeface="PMingLiU" pitchFamily="18" charset="-120"/>
              <a:cs typeface="Arial" charset="0"/>
            </a:endParaRPr>
          </a:p>
        </p:txBody>
      </p:sp>
      <p:sp>
        <p:nvSpPr>
          <p:cNvPr id="1345543" name="Text Box 7"/>
          <p:cNvSpPr txBox="1">
            <a:spLocks noChangeArrowheads="1"/>
          </p:cNvSpPr>
          <p:nvPr/>
        </p:nvSpPr>
        <p:spPr bwMode="auto">
          <a:xfrm>
            <a:off x="5" y="6613533"/>
            <a:ext cx="3779913" cy="200606"/>
          </a:xfrm>
          <a:prstGeom prst="rect">
            <a:avLst/>
          </a:prstGeom>
          <a:noFill/>
          <a:ln w="12700">
            <a:noFill/>
            <a:miter lim="800000"/>
            <a:headEnd type="none" w="sm" len="sm"/>
            <a:tailEnd type="none" w="sm" len="sm"/>
          </a:ln>
          <a:effectLst/>
        </p:spPr>
        <p:txBody>
          <a:bodyPr wrap="square" lIns="76748" tIns="38373" rIns="76748" bIns="38373">
            <a:spAutoFit/>
          </a:bodyPr>
          <a:lstStyle/>
          <a:p>
            <a:pPr eaLnBrk="0" hangingPunct="0">
              <a:spcBef>
                <a:spcPct val="50000"/>
              </a:spcBef>
              <a:defRPr/>
            </a:pPr>
            <a:r>
              <a:rPr lang="en-US" altLang="zh-TW" sz="800" b="1" i="1" dirty="0" smtClean="0">
                <a:solidFill>
                  <a:srgbClr val="FFFFFF"/>
                </a:solidFill>
                <a:latin typeface="Verdana" pitchFamily="34" charset="0"/>
                <a:ea typeface="PMingLiU" pitchFamily="18" charset="-120"/>
                <a:cs typeface="Arial"/>
                <a:sym typeface="Wingdings" pitchFamily="2" charset="2"/>
              </a:rPr>
              <a:t>VPG GSV Security Council – Intel </a:t>
            </a:r>
            <a:r>
              <a:rPr lang="en-US" altLang="zh-TW" sz="800" b="1" i="1" dirty="0">
                <a:solidFill>
                  <a:srgbClr val="FFFFFF"/>
                </a:solidFill>
                <a:latin typeface="Verdana" pitchFamily="34" charset="0"/>
                <a:ea typeface="PMingLiU" pitchFamily="18" charset="-120"/>
                <a:cs typeface="Arial"/>
                <a:sym typeface="Wingdings" pitchFamily="2" charset="2"/>
              </a:rPr>
              <a:t>Confidential</a:t>
            </a:r>
          </a:p>
        </p:txBody>
      </p:sp>
    </p:spTree>
    <p:extLst>
      <p:ext uri="{BB962C8B-B14F-4D97-AF65-F5344CB8AC3E}">
        <p14:creationId xmlns:p14="http://schemas.microsoft.com/office/powerpoint/2010/main" val="1383351488"/>
      </p:ext>
    </p:extLst>
  </p:cSld>
  <p:clrMap bg1="dk2" tx1="lt1" bg2="dk1"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xStyles>
    <p:titleStyle>
      <a:lvl1pPr algn="ctr" rtl="0" eaLnBrk="1" fontAlgn="base" hangingPunct="1">
        <a:spcBef>
          <a:spcPct val="0"/>
        </a:spcBef>
        <a:spcAft>
          <a:spcPct val="0"/>
        </a:spcAft>
        <a:defRPr sz="2200" b="1">
          <a:solidFill>
            <a:srgbClr val="FFFF00"/>
          </a:solidFill>
          <a:latin typeface="+mj-lt"/>
          <a:ea typeface="+mj-ea"/>
          <a:cs typeface="+mj-cs"/>
        </a:defRPr>
      </a:lvl1pPr>
      <a:lvl2pPr algn="ctr" rtl="0" eaLnBrk="1" fontAlgn="base" hangingPunct="1">
        <a:spcBef>
          <a:spcPct val="0"/>
        </a:spcBef>
        <a:spcAft>
          <a:spcPct val="0"/>
        </a:spcAft>
        <a:defRPr sz="2200" b="1">
          <a:solidFill>
            <a:srgbClr val="FFFF00"/>
          </a:solidFill>
          <a:latin typeface="Tahoma" pitchFamily="34" charset="0"/>
          <a:cs typeface="Arial" charset="0"/>
        </a:defRPr>
      </a:lvl2pPr>
      <a:lvl3pPr algn="ctr" rtl="0" eaLnBrk="1" fontAlgn="base" hangingPunct="1">
        <a:spcBef>
          <a:spcPct val="0"/>
        </a:spcBef>
        <a:spcAft>
          <a:spcPct val="0"/>
        </a:spcAft>
        <a:defRPr sz="2200" b="1">
          <a:solidFill>
            <a:srgbClr val="FFFF00"/>
          </a:solidFill>
          <a:latin typeface="Tahoma" pitchFamily="34" charset="0"/>
          <a:cs typeface="Arial" charset="0"/>
        </a:defRPr>
      </a:lvl3pPr>
      <a:lvl4pPr algn="ctr" rtl="0" eaLnBrk="1" fontAlgn="base" hangingPunct="1">
        <a:spcBef>
          <a:spcPct val="0"/>
        </a:spcBef>
        <a:spcAft>
          <a:spcPct val="0"/>
        </a:spcAft>
        <a:defRPr sz="2200" b="1">
          <a:solidFill>
            <a:srgbClr val="FFFF00"/>
          </a:solidFill>
          <a:latin typeface="Tahoma" pitchFamily="34" charset="0"/>
          <a:cs typeface="Arial" charset="0"/>
        </a:defRPr>
      </a:lvl4pPr>
      <a:lvl5pPr algn="ctr" rtl="0" eaLnBrk="1" fontAlgn="base" hangingPunct="1">
        <a:spcBef>
          <a:spcPct val="0"/>
        </a:spcBef>
        <a:spcAft>
          <a:spcPct val="0"/>
        </a:spcAft>
        <a:defRPr sz="2200" b="1">
          <a:solidFill>
            <a:srgbClr val="FFFF00"/>
          </a:solidFill>
          <a:latin typeface="Tahoma" pitchFamily="34" charset="0"/>
          <a:cs typeface="Arial" charset="0"/>
        </a:defRPr>
      </a:lvl5pPr>
      <a:lvl6pPr marL="383735" algn="ctr" rtl="0" eaLnBrk="1" fontAlgn="base" hangingPunct="1">
        <a:spcBef>
          <a:spcPct val="0"/>
        </a:spcBef>
        <a:spcAft>
          <a:spcPct val="0"/>
        </a:spcAft>
        <a:defRPr sz="2200" b="1">
          <a:solidFill>
            <a:srgbClr val="FFFF00"/>
          </a:solidFill>
          <a:latin typeface="Tahoma" pitchFamily="34" charset="0"/>
          <a:cs typeface="Arial" charset="0"/>
        </a:defRPr>
      </a:lvl6pPr>
      <a:lvl7pPr marL="767474" algn="ctr" rtl="0" eaLnBrk="1" fontAlgn="base" hangingPunct="1">
        <a:spcBef>
          <a:spcPct val="0"/>
        </a:spcBef>
        <a:spcAft>
          <a:spcPct val="0"/>
        </a:spcAft>
        <a:defRPr sz="2200" b="1">
          <a:solidFill>
            <a:srgbClr val="FFFF00"/>
          </a:solidFill>
          <a:latin typeface="Tahoma" pitchFamily="34" charset="0"/>
          <a:cs typeface="Arial" charset="0"/>
        </a:defRPr>
      </a:lvl7pPr>
      <a:lvl8pPr marL="1151207" algn="ctr" rtl="0" eaLnBrk="1" fontAlgn="base" hangingPunct="1">
        <a:spcBef>
          <a:spcPct val="0"/>
        </a:spcBef>
        <a:spcAft>
          <a:spcPct val="0"/>
        </a:spcAft>
        <a:defRPr sz="2200" b="1">
          <a:solidFill>
            <a:srgbClr val="FFFF00"/>
          </a:solidFill>
          <a:latin typeface="Tahoma" pitchFamily="34" charset="0"/>
          <a:cs typeface="Arial" charset="0"/>
        </a:defRPr>
      </a:lvl8pPr>
      <a:lvl9pPr marL="1534945" algn="ctr" rtl="0" eaLnBrk="1" fontAlgn="base" hangingPunct="1">
        <a:spcBef>
          <a:spcPct val="0"/>
        </a:spcBef>
        <a:spcAft>
          <a:spcPct val="0"/>
        </a:spcAft>
        <a:defRPr sz="2200" b="1">
          <a:solidFill>
            <a:srgbClr val="FFFF00"/>
          </a:solidFill>
          <a:latin typeface="Tahoma" pitchFamily="34" charset="0"/>
          <a:cs typeface="Arial" charset="0"/>
        </a:defRPr>
      </a:lvl9pPr>
    </p:titleStyle>
    <p:bodyStyle>
      <a:lvl1pPr marL="147901" indent="-147901" algn="l" rtl="0" eaLnBrk="1" fontAlgn="base" hangingPunct="1">
        <a:spcBef>
          <a:spcPct val="60000"/>
        </a:spcBef>
        <a:spcAft>
          <a:spcPct val="0"/>
        </a:spcAft>
        <a:buChar char="•"/>
        <a:tabLst>
          <a:tab pos="286472" algn="l"/>
        </a:tabLst>
        <a:defRPr sz="1700" b="1">
          <a:solidFill>
            <a:schemeClr val="tx1"/>
          </a:solidFill>
          <a:latin typeface="+mn-lt"/>
          <a:ea typeface="+mn-ea"/>
          <a:cs typeface="+mn-cs"/>
        </a:defRPr>
      </a:lvl1pPr>
      <a:lvl2pPr marL="387735" indent="-143902" algn="l" rtl="0" eaLnBrk="1" fontAlgn="base" hangingPunct="1">
        <a:spcBef>
          <a:spcPct val="20000"/>
        </a:spcBef>
        <a:spcAft>
          <a:spcPct val="0"/>
        </a:spcAft>
        <a:buChar char="–"/>
        <a:tabLst>
          <a:tab pos="286472" algn="l"/>
        </a:tabLst>
        <a:defRPr>
          <a:solidFill>
            <a:schemeClr val="tx1"/>
          </a:solidFill>
          <a:latin typeface="+mn-lt"/>
          <a:cs typeface="+mn-cs"/>
        </a:defRPr>
      </a:lvl2pPr>
      <a:lvl3pPr marL="674206" indent="-190539" algn="l" rtl="0" eaLnBrk="1" fontAlgn="base" hangingPunct="1">
        <a:spcBef>
          <a:spcPct val="20000"/>
        </a:spcBef>
        <a:spcAft>
          <a:spcPct val="0"/>
        </a:spcAft>
        <a:buFont typeface="Wingdings" pitchFamily="2" charset="2"/>
        <a:buChar char="§"/>
        <a:tabLst>
          <a:tab pos="286472" algn="l"/>
        </a:tabLst>
        <a:defRPr sz="1300">
          <a:solidFill>
            <a:schemeClr val="tx1"/>
          </a:solidFill>
          <a:latin typeface="+mn-lt"/>
          <a:cs typeface="+mn-cs"/>
        </a:defRPr>
      </a:lvl3pPr>
      <a:lvl4pPr marL="867403" indent="-97266" algn="l" rtl="0" eaLnBrk="1" fontAlgn="base" hangingPunct="1">
        <a:spcBef>
          <a:spcPct val="20000"/>
        </a:spcBef>
        <a:spcAft>
          <a:spcPct val="0"/>
        </a:spcAft>
        <a:buFont typeface="Times"/>
        <a:buChar char="•"/>
        <a:tabLst>
          <a:tab pos="286472" algn="l"/>
        </a:tabLst>
        <a:defRPr sz="1300">
          <a:solidFill>
            <a:schemeClr val="tx1"/>
          </a:solidFill>
          <a:latin typeface="+mn-lt"/>
          <a:cs typeface="+mn-cs"/>
        </a:defRPr>
      </a:lvl4pPr>
      <a:lvl5pPr marL="1168528" indent="-205192" algn="l" rtl="0" eaLnBrk="1" fontAlgn="base" hangingPunct="1">
        <a:spcBef>
          <a:spcPct val="20000"/>
        </a:spcBef>
        <a:spcAft>
          <a:spcPct val="0"/>
        </a:spcAft>
        <a:buChar char="–"/>
        <a:tabLst>
          <a:tab pos="286472" algn="l"/>
        </a:tabLst>
        <a:defRPr sz="1300">
          <a:solidFill>
            <a:schemeClr val="tx1"/>
          </a:solidFill>
          <a:latin typeface="+mn-lt"/>
          <a:cs typeface="+mn-cs"/>
        </a:defRPr>
      </a:lvl5pPr>
      <a:lvl6pPr marL="1552270" indent="-205192" algn="l" rtl="0" eaLnBrk="1" fontAlgn="base" hangingPunct="1">
        <a:spcBef>
          <a:spcPct val="20000"/>
        </a:spcBef>
        <a:spcAft>
          <a:spcPct val="0"/>
        </a:spcAft>
        <a:buChar char="–"/>
        <a:tabLst>
          <a:tab pos="286472" algn="l"/>
        </a:tabLst>
        <a:defRPr sz="1300">
          <a:solidFill>
            <a:schemeClr val="tx1"/>
          </a:solidFill>
          <a:latin typeface="+mn-lt"/>
          <a:cs typeface="+mn-cs"/>
        </a:defRPr>
      </a:lvl6pPr>
      <a:lvl7pPr marL="1936004" indent="-205192" algn="l" rtl="0" eaLnBrk="1" fontAlgn="base" hangingPunct="1">
        <a:spcBef>
          <a:spcPct val="20000"/>
        </a:spcBef>
        <a:spcAft>
          <a:spcPct val="0"/>
        </a:spcAft>
        <a:buChar char="–"/>
        <a:tabLst>
          <a:tab pos="286472" algn="l"/>
        </a:tabLst>
        <a:defRPr sz="1300">
          <a:solidFill>
            <a:schemeClr val="tx1"/>
          </a:solidFill>
          <a:latin typeface="+mn-lt"/>
          <a:cs typeface="+mn-cs"/>
        </a:defRPr>
      </a:lvl7pPr>
      <a:lvl8pPr marL="2319741" indent="-205192" algn="l" rtl="0" eaLnBrk="1" fontAlgn="base" hangingPunct="1">
        <a:spcBef>
          <a:spcPct val="20000"/>
        </a:spcBef>
        <a:spcAft>
          <a:spcPct val="0"/>
        </a:spcAft>
        <a:buChar char="–"/>
        <a:tabLst>
          <a:tab pos="286472" algn="l"/>
        </a:tabLst>
        <a:defRPr sz="1300">
          <a:solidFill>
            <a:schemeClr val="tx1"/>
          </a:solidFill>
          <a:latin typeface="+mn-lt"/>
          <a:cs typeface="+mn-cs"/>
        </a:defRPr>
      </a:lvl8pPr>
      <a:lvl9pPr marL="2703479" indent="-205192" algn="l" rtl="0" eaLnBrk="1" fontAlgn="base" hangingPunct="1">
        <a:spcBef>
          <a:spcPct val="20000"/>
        </a:spcBef>
        <a:spcAft>
          <a:spcPct val="0"/>
        </a:spcAft>
        <a:buChar char="–"/>
        <a:tabLst>
          <a:tab pos="286472" algn="l"/>
        </a:tabLst>
        <a:defRPr sz="1300">
          <a:solidFill>
            <a:schemeClr val="tx1"/>
          </a:solidFill>
          <a:latin typeface="+mn-lt"/>
          <a:cs typeface="+mn-cs"/>
        </a:defRPr>
      </a:lvl9pPr>
    </p:bodyStyle>
    <p:otherStyle>
      <a:defPPr>
        <a:defRPr lang="en-US"/>
      </a:defPPr>
      <a:lvl1pPr marL="0" algn="l" defTabSz="767474" rtl="0" eaLnBrk="1" latinLnBrk="0" hangingPunct="1">
        <a:defRPr sz="1500" kern="1200">
          <a:solidFill>
            <a:schemeClr val="tx1"/>
          </a:solidFill>
          <a:latin typeface="+mn-lt"/>
          <a:ea typeface="+mn-ea"/>
          <a:cs typeface="+mn-cs"/>
        </a:defRPr>
      </a:lvl1pPr>
      <a:lvl2pPr marL="383735" algn="l" defTabSz="767474" rtl="0" eaLnBrk="1" latinLnBrk="0" hangingPunct="1">
        <a:defRPr sz="1500" kern="1200">
          <a:solidFill>
            <a:schemeClr val="tx1"/>
          </a:solidFill>
          <a:latin typeface="+mn-lt"/>
          <a:ea typeface="+mn-ea"/>
          <a:cs typeface="+mn-cs"/>
        </a:defRPr>
      </a:lvl2pPr>
      <a:lvl3pPr marL="767474" algn="l" defTabSz="767474" rtl="0" eaLnBrk="1" latinLnBrk="0" hangingPunct="1">
        <a:defRPr sz="1500" kern="1200">
          <a:solidFill>
            <a:schemeClr val="tx1"/>
          </a:solidFill>
          <a:latin typeface="+mn-lt"/>
          <a:ea typeface="+mn-ea"/>
          <a:cs typeface="+mn-cs"/>
        </a:defRPr>
      </a:lvl3pPr>
      <a:lvl4pPr marL="1151207" algn="l" defTabSz="767474" rtl="0" eaLnBrk="1" latinLnBrk="0" hangingPunct="1">
        <a:defRPr sz="1500" kern="1200">
          <a:solidFill>
            <a:schemeClr val="tx1"/>
          </a:solidFill>
          <a:latin typeface="+mn-lt"/>
          <a:ea typeface="+mn-ea"/>
          <a:cs typeface="+mn-cs"/>
        </a:defRPr>
      </a:lvl4pPr>
      <a:lvl5pPr marL="1534945" algn="l" defTabSz="767474" rtl="0" eaLnBrk="1" latinLnBrk="0" hangingPunct="1">
        <a:defRPr sz="1500" kern="1200">
          <a:solidFill>
            <a:schemeClr val="tx1"/>
          </a:solidFill>
          <a:latin typeface="+mn-lt"/>
          <a:ea typeface="+mn-ea"/>
          <a:cs typeface="+mn-cs"/>
        </a:defRPr>
      </a:lvl5pPr>
      <a:lvl6pPr marL="1918683" algn="l" defTabSz="767474" rtl="0" eaLnBrk="1" latinLnBrk="0" hangingPunct="1">
        <a:defRPr sz="1500" kern="1200">
          <a:solidFill>
            <a:schemeClr val="tx1"/>
          </a:solidFill>
          <a:latin typeface="+mn-lt"/>
          <a:ea typeface="+mn-ea"/>
          <a:cs typeface="+mn-cs"/>
        </a:defRPr>
      </a:lvl6pPr>
      <a:lvl7pPr marL="2302420" algn="l" defTabSz="767474" rtl="0" eaLnBrk="1" latinLnBrk="0" hangingPunct="1">
        <a:defRPr sz="1500" kern="1200">
          <a:solidFill>
            <a:schemeClr val="tx1"/>
          </a:solidFill>
          <a:latin typeface="+mn-lt"/>
          <a:ea typeface="+mn-ea"/>
          <a:cs typeface="+mn-cs"/>
        </a:defRPr>
      </a:lvl7pPr>
      <a:lvl8pPr marL="2686157" algn="l" defTabSz="767474" rtl="0" eaLnBrk="1" latinLnBrk="0" hangingPunct="1">
        <a:defRPr sz="1500" kern="1200">
          <a:solidFill>
            <a:schemeClr val="tx1"/>
          </a:solidFill>
          <a:latin typeface="+mn-lt"/>
          <a:ea typeface="+mn-ea"/>
          <a:cs typeface="+mn-cs"/>
        </a:defRPr>
      </a:lvl8pPr>
      <a:lvl9pPr marL="3069891" algn="l" defTabSz="767474" rtl="0" eaLnBrk="1" latinLnBrk="0" hangingPunct="1">
        <a:defRPr sz="15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5625" y="158750"/>
            <a:ext cx="8237538" cy="889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5625" y="1201743"/>
            <a:ext cx="8237538" cy="48402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40324" name="Rectangle 4"/>
          <p:cNvSpPr>
            <a:spLocks noChangeArrowheads="1"/>
          </p:cNvSpPr>
          <p:nvPr/>
        </p:nvSpPr>
        <p:spPr bwMode="invGray">
          <a:xfrm>
            <a:off x="3181" y="6029328"/>
            <a:ext cx="9140825" cy="828675"/>
          </a:xfrm>
          <a:prstGeom prst="rect">
            <a:avLst/>
          </a:prstGeom>
          <a:solidFill>
            <a:schemeClr val="tx2"/>
          </a:solidFill>
          <a:ln w="9525">
            <a:noFill/>
            <a:miter lim="800000"/>
            <a:headEnd/>
            <a:tailEnd/>
          </a:ln>
          <a:effectLst/>
        </p:spPr>
        <p:txBody>
          <a:bodyPr wrap="none" lIns="76745" tIns="38371" rIns="76745" bIns="38371" anchor="ctr"/>
          <a:lstStyle/>
          <a:p>
            <a:pPr>
              <a:defRPr/>
            </a:pPr>
            <a:endParaRPr lang="en-US" sz="1500" dirty="0">
              <a:latin typeface="Arial" charset="0"/>
              <a:cs typeface="Arial" charset="0"/>
            </a:endParaRPr>
          </a:p>
        </p:txBody>
      </p:sp>
      <p:pic>
        <p:nvPicPr>
          <p:cNvPr id="2053" name="Picture 5" descr="Intel_white"/>
          <p:cNvPicPr>
            <a:picLocks noChangeAspect="1" noChangeArrowheads="1"/>
          </p:cNvPicPr>
          <p:nvPr/>
        </p:nvPicPr>
        <p:blipFill>
          <a:blip r:embed="rId16" cstate="print"/>
          <a:srcRect/>
          <a:stretch>
            <a:fillRect/>
          </a:stretch>
        </p:blipFill>
        <p:spPr bwMode="auto">
          <a:xfrm>
            <a:off x="7889893" y="6169025"/>
            <a:ext cx="811213" cy="541338"/>
          </a:xfrm>
          <a:prstGeom prst="rect">
            <a:avLst/>
          </a:prstGeom>
          <a:noFill/>
          <a:ln w="9525">
            <a:noFill/>
            <a:miter lim="800000"/>
            <a:headEnd/>
            <a:tailEnd/>
          </a:ln>
        </p:spPr>
      </p:pic>
      <p:sp>
        <p:nvSpPr>
          <p:cNvPr id="440326" name="Text Box 6"/>
          <p:cNvSpPr txBox="1">
            <a:spLocks noChangeArrowheads="1"/>
          </p:cNvSpPr>
          <p:nvPr/>
        </p:nvSpPr>
        <p:spPr bwMode="auto">
          <a:xfrm>
            <a:off x="3924302" y="6613533"/>
            <a:ext cx="1906588" cy="200602"/>
          </a:xfrm>
          <a:prstGeom prst="rect">
            <a:avLst/>
          </a:prstGeom>
          <a:noFill/>
          <a:ln w="50800" algn="ctr">
            <a:noFill/>
            <a:miter lim="800000"/>
            <a:headEnd/>
            <a:tailEnd/>
          </a:ln>
          <a:effectLst/>
        </p:spPr>
        <p:txBody>
          <a:bodyPr lIns="76745" tIns="38371" rIns="76745" bIns="38371">
            <a:spAutoFit/>
          </a:bodyPr>
          <a:lstStyle/>
          <a:p>
            <a:pPr algn="ctr" eaLnBrk="0" hangingPunct="0">
              <a:defRPr/>
            </a:pPr>
            <a:r>
              <a:rPr lang="en-GB" sz="800" dirty="0">
                <a:solidFill>
                  <a:schemeClr val="bg1"/>
                </a:solidFill>
              </a:rPr>
              <a:t>Intel Confidential</a:t>
            </a:r>
            <a:endParaRPr lang="en-US" sz="800" dirty="0">
              <a:solidFill>
                <a:schemeClr val="bg1"/>
              </a:solidFill>
            </a:endParaRPr>
          </a:p>
        </p:txBody>
      </p:sp>
      <p:sp>
        <p:nvSpPr>
          <p:cNvPr id="440328" name="Rectangle 8"/>
          <p:cNvSpPr>
            <a:spLocks noChangeArrowheads="1"/>
          </p:cNvSpPr>
          <p:nvPr/>
        </p:nvSpPr>
        <p:spPr bwMode="auto">
          <a:xfrm>
            <a:off x="13" y="6273800"/>
            <a:ext cx="396874" cy="457200"/>
          </a:xfrm>
          <a:prstGeom prst="rect">
            <a:avLst/>
          </a:prstGeom>
          <a:noFill/>
          <a:ln w="9525">
            <a:noFill/>
            <a:miter lim="800000"/>
            <a:headEnd/>
            <a:tailEnd/>
          </a:ln>
          <a:effectLst/>
        </p:spPr>
        <p:txBody>
          <a:bodyPr lIns="76745" tIns="38371" rIns="76745" bIns="38371" anchor="b"/>
          <a:lstStyle/>
          <a:p>
            <a:pPr algn="r">
              <a:defRPr/>
            </a:pPr>
            <a:fld id="{8FF699AC-26B2-43BB-8529-15D03106B4F7}" type="slidenum">
              <a:rPr lang="he-IL" sz="800">
                <a:solidFill>
                  <a:schemeClr val="bg1"/>
                </a:solidFill>
                <a:latin typeface="Arial" charset="0"/>
                <a:cs typeface="Arial" charset="0"/>
              </a:rPr>
              <a:pPr algn="r">
                <a:defRPr/>
              </a:pPr>
              <a:t>‹#›</a:t>
            </a:fld>
            <a:endParaRPr lang="en-US" sz="800" dirty="0">
              <a:solidFill>
                <a:schemeClr val="bg1"/>
              </a:solidFill>
              <a:latin typeface="Arial" charset="0"/>
              <a:cs typeface="Arial" charset="0"/>
            </a:endParaRPr>
          </a:p>
        </p:txBody>
      </p:sp>
      <p:sp>
        <p:nvSpPr>
          <p:cNvPr id="69678" name="Rectangle 46"/>
          <p:cNvSpPr>
            <a:spLocks noChangeArrowheads="1"/>
          </p:cNvSpPr>
          <p:nvPr/>
        </p:nvSpPr>
        <p:spPr bwMode="auto">
          <a:xfrm>
            <a:off x="1425652" y="6483354"/>
            <a:ext cx="5786310" cy="151344"/>
          </a:xfrm>
          <a:prstGeom prst="rect">
            <a:avLst/>
          </a:prstGeom>
          <a:noFill/>
          <a:ln w="9525">
            <a:noFill/>
            <a:miter lim="800000"/>
            <a:headEnd/>
            <a:tailEnd/>
          </a:ln>
        </p:spPr>
        <p:txBody>
          <a:bodyPr wrap="none" lIns="76731" tIns="38364" rIns="76731" bIns="38364">
            <a:spAutoFit/>
          </a:bodyPr>
          <a:lstStyle/>
          <a:p>
            <a:pPr algn="ctr" eaLnBrk="0" hangingPunct="0">
              <a:lnSpc>
                <a:spcPct val="80000"/>
              </a:lnSpc>
              <a:defRPr/>
            </a:pPr>
            <a:r>
              <a:rPr lang="en-US" sz="600" b="1" i="1" dirty="0">
                <a:solidFill>
                  <a:srgbClr val="FFFFFF"/>
                </a:solidFill>
                <a:latin typeface="Verdana" pitchFamily="34" charset="0"/>
                <a:cs typeface="Arial" charset="0"/>
                <a:sym typeface="Wingdings" pitchFamily="2" charset="2"/>
              </a:rPr>
              <a:t>All products, dates, and figures specified are preliminary based on current expectations, and are subject to change without notice.</a:t>
            </a:r>
          </a:p>
        </p:txBody>
      </p:sp>
    </p:spTree>
    <p:extLst>
      <p:ext uri="{BB962C8B-B14F-4D97-AF65-F5344CB8AC3E}">
        <p14:creationId xmlns:p14="http://schemas.microsoft.com/office/powerpoint/2010/main" val="238900289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Lst>
  <p:transition/>
  <p:timing>
    <p:tnLst>
      <p:par>
        <p:cTn id="1" dur="indefinite" restart="never" nodeType="tmRoot"/>
      </p:par>
    </p:tnLst>
  </p:timing>
  <p:txStyles>
    <p:titleStyle>
      <a:lvl1pPr algn="l" rtl="0" eaLnBrk="1" fontAlgn="base" hangingPunct="1">
        <a:spcBef>
          <a:spcPct val="0"/>
        </a:spcBef>
        <a:spcAft>
          <a:spcPct val="0"/>
        </a:spcAft>
        <a:defRPr sz="2700" b="1">
          <a:solidFill>
            <a:schemeClr val="tx2"/>
          </a:solidFill>
          <a:latin typeface="+mj-lt"/>
          <a:ea typeface="+mj-ea"/>
          <a:cs typeface="+mj-cs"/>
        </a:defRPr>
      </a:lvl1pPr>
      <a:lvl2pPr algn="l" rtl="0" eaLnBrk="1" fontAlgn="base" hangingPunct="1">
        <a:spcBef>
          <a:spcPct val="0"/>
        </a:spcBef>
        <a:spcAft>
          <a:spcPct val="0"/>
        </a:spcAft>
        <a:defRPr sz="2700" b="1">
          <a:solidFill>
            <a:schemeClr val="tx2"/>
          </a:solidFill>
          <a:latin typeface="Verdana" pitchFamily="34" charset="0"/>
        </a:defRPr>
      </a:lvl2pPr>
      <a:lvl3pPr algn="l" rtl="0" eaLnBrk="1" fontAlgn="base" hangingPunct="1">
        <a:spcBef>
          <a:spcPct val="0"/>
        </a:spcBef>
        <a:spcAft>
          <a:spcPct val="0"/>
        </a:spcAft>
        <a:defRPr sz="2700" b="1">
          <a:solidFill>
            <a:schemeClr val="tx2"/>
          </a:solidFill>
          <a:latin typeface="Verdana" pitchFamily="34" charset="0"/>
        </a:defRPr>
      </a:lvl3pPr>
      <a:lvl4pPr algn="l" rtl="0" eaLnBrk="1" fontAlgn="base" hangingPunct="1">
        <a:spcBef>
          <a:spcPct val="0"/>
        </a:spcBef>
        <a:spcAft>
          <a:spcPct val="0"/>
        </a:spcAft>
        <a:defRPr sz="2700" b="1">
          <a:solidFill>
            <a:schemeClr val="tx2"/>
          </a:solidFill>
          <a:latin typeface="Verdana" pitchFamily="34" charset="0"/>
        </a:defRPr>
      </a:lvl4pPr>
      <a:lvl5pPr algn="l" rtl="0" eaLnBrk="1" fontAlgn="base" hangingPunct="1">
        <a:spcBef>
          <a:spcPct val="0"/>
        </a:spcBef>
        <a:spcAft>
          <a:spcPct val="0"/>
        </a:spcAft>
        <a:defRPr sz="2700" b="1">
          <a:solidFill>
            <a:schemeClr val="tx2"/>
          </a:solidFill>
          <a:latin typeface="Verdana" pitchFamily="34" charset="0"/>
        </a:defRPr>
      </a:lvl5pPr>
      <a:lvl6pPr marL="383716" algn="l" rtl="0" eaLnBrk="1" fontAlgn="base" hangingPunct="1">
        <a:spcBef>
          <a:spcPct val="0"/>
        </a:spcBef>
        <a:spcAft>
          <a:spcPct val="0"/>
        </a:spcAft>
        <a:defRPr sz="2700" b="1">
          <a:solidFill>
            <a:schemeClr val="tx2"/>
          </a:solidFill>
          <a:latin typeface="Verdana" pitchFamily="34" charset="0"/>
        </a:defRPr>
      </a:lvl6pPr>
      <a:lvl7pPr marL="767436" algn="l" rtl="0" eaLnBrk="1" fontAlgn="base" hangingPunct="1">
        <a:spcBef>
          <a:spcPct val="0"/>
        </a:spcBef>
        <a:spcAft>
          <a:spcPct val="0"/>
        </a:spcAft>
        <a:defRPr sz="2700" b="1">
          <a:solidFill>
            <a:schemeClr val="tx2"/>
          </a:solidFill>
          <a:latin typeface="Verdana" pitchFamily="34" charset="0"/>
        </a:defRPr>
      </a:lvl7pPr>
      <a:lvl8pPr marL="1151149" algn="l" rtl="0" eaLnBrk="1" fontAlgn="base" hangingPunct="1">
        <a:spcBef>
          <a:spcPct val="0"/>
        </a:spcBef>
        <a:spcAft>
          <a:spcPct val="0"/>
        </a:spcAft>
        <a:defRPr sz="2700" b="1">
          <a:solidFill>
            <a:schemeClr val="tx2"/>
          </a:solidFill>
          <a:latin typeface="Verdana" pitchFamily="34" charset="0"/>
        </a:defRPr>
      </a:lvl8pPr>
      <a:lvl9pPr marL="1534868" algn="l" rtl="0" eaLnBrk="1" fontAlgn="base" hangingPunct="1">
        <a:spcBef>
          <a:spcPct val="0"/>
        </a:spcBef>
        <a:spcAft>
          <a:spcPct val="0"/>
        </a:spcAft>
        <a:defRPr sz="2700" b="1">
          <a:solidFill>
            <a:schemeClr val="tx2"/>
          </a:solidFill>
          <a:latin typeface="Verdana" pitchFamily="34" charset="0"/>
        </a:defRPr>
      </a:lvl9pPr>
    </p:titleStyle>
    <p:bodyStyle>
      <a:lvl1pPr marL="189195" indent="-189195" algn="l" rtl="0" eaLnBrk="1" fontAlgn="base" hangingPunct="1">
        <a:spcBef>
          <a:spcPct val="20000"/>
        </a:spcBef>
        <a:spcAft>
          <a:spcPct val="0"/>
        </a:spcAft>
        <a:buChar char="•"/>
        <a:defRPr sz="2000">
          <a:solidFill>
            <a:schemeClr val="tx1"/>
          </a:solidFill>
          <a:latin typeface="+mn-lt"/>
          <a:ea typeface="+mn-ea"/>
          <a:cs typeface="+mn-cs"/>
        </a:defRPr>
      </a:lvl1pPr>
      <a:lvl2pPr marL="483644" indent="-198521" algn="l" rtl="0" eaLnBrk="1" fontAlgn="base" hangingPunct="1">
        <a:spcBef>
          <a:spcPct val="20000"/>
        </a:spcBef>
        <a:spcAft>
          <a:spcPct val="0"/>
        </a:spcAft>
        <a:buFont typeface="Verdana" pitchFamily="34" charset="0"/>
        <a:buChar char="–"/>
        <a:defRPr sz="1700">
          <a:solidFill>
            <a:schemeClr val="tx1"/>
          </a:solidFill>
          <a:latin typeface="+mn-lt"/>
        </a:defRPr>
      </a:lvl2pPr>
      <a:lvl3pPr marL="767436" indent="-187863" algn="l" rtl="0" eaLnBrk="1" fontAlgn="base" hangingPunct="1">
        <a:spcBef>
          <a:spcPct val="20000"/>
        </a:spcBef>
        <a:spcAft>
          <a:spcPct val="0"/>
        </a:spcAft>
        <a:buFont typeface="Wingdings" pitchFamily="2" charset="2"/>
        <a:buChar char="§"/>
        <a:defRPr>
          <a:solidFill>
            <a:schemeClr val="tx1"/>
          </a:solidFill>
          <a:latin typeface="+mn-lt"/>
        </a:defRPr>
      </a:lvl3pPr>
      <a:lvl4pPr marL="1061886" indent="-198521" algn="l" rtl="0" eaLnBrk="1" fontAlgn="base" hangingPunct="1">
        <a:spcBef>
          <a:spcPct val="20000"/>
        </a:spcBef>
        <a:spcAft>
          <a:spcPct val="0"/>
        </a:spcAft>
        <a:buFont typeface="Verdana" pitchFamily="34" charset="0"/>
        <a:buChar char="–"/>
        <a:defRPr sz="1300">
          <a:solidFill>
            <a:schemeClr val="tx1"/>
          </a:solidFill>
          <a:latin typeface="+mn-lt"/>
        </a:defRPr>
      </a:lvl4pPr>
      <a:lvl5pPr marL="1393639" indent="-197187" algn="l" rtl="0" eaLnBrk="1" fontAlgn="base" hangingPunct="1">
        <a:spcBef>
          <a:spcPct val="20000"/>
        </a:spcBef>
        <a:spcAft>
          <a:spcPct val="0"/>
        </a:spcAft>
        <a:buFont typeface="Verdana" pitchFamily="34" charset="0"/>
        <a:buChar char="–"/>
        <a:defRPr sz="1200">
          <a:solidFill>
            <a:schemeClr val="tx1"/>
          </a:solidFill>
          <a:latin typeface="+mn-lt"/>
        </a:defRPr>
      </a:lvl5pPr>
      <a:lvl6pPr marL="1777356" indent="-197187" algn="l" rtl="0" eaLnBrk="1" fontAlgn="base" hangingPunct="1">
        <a:spcBef>
          <a:spcPct val="20000"/>
        </a:spcBef>
        <a:spcAft>
          <a:spcPct val="0"/>
        </a:spcAft>
        <a:buFont typeface="Verdana" pitchFamily="34" charset="0"/>
        <a:buChar char="–"/>
        <a:defRPr sz="1200">
          <a:solidFill>
            <a:schemeClr val="tx1"/>
          </a:solidFill>
          <a:latin typeface="+mn-lt"/>
        </a:defRPr>
      </a:lvl6pPr>
      <a:lvl7pPr marL="2161075" indent="-197187" algn="l" rtl="0" eaLnBrk="1" fontAlgn="base" hangingPunct="1">
        <a:spcBef>
          <a:spcPct val="20000"/>
        </a:spcBef>
        <a:spcAft>
          <a:spcPct val="0"/>
        </a:spcAft>
        <a:buFont typeface="Verdana" pitchFamily="34" charset="0"/>
        <a:buChar char="–"/>
        <a:defRPr sz="1200">
          <a:solidFill>
            <a:schemeClr val="tx1"/>
          </a:solidFill>
          <a:latin typeface="+mn-lt"/>
        </a:defRPr>
      </a:lvl7pPr>
      <a:lvl8pPr marL="2544793" indent="-197187" algn="l" rtl="0" eaLnBrk="1" fontAlgn="base" hangingPunct="1">
        <a:spcBef>
          <a:spcPct val="20000"/>
        </a:spcBef>
        <a:spcAft>
          <a:spcPct val="0"/>
        </a:spcAft>
        <a:buFont typeface="Verdana" pitchFamily="34" charset="0"/>
        <a:buChar char="–"/>
        <a:defRPr sz="1200">
          <a:solidFill>
            <a:schemeClr val="tx1"/>
          </a:solidFill>
          <a:latin typeface="+mn-lt"/>
        </a:defRPr>
      </a:lvl8pPr>
      <a:lvl9pPr marL="2928507" indent="-197187" algn="l" rtl="0" eaLnBrk="1" fontAlgn="base" hangingPunct="1">
        <a:spcBef>
          <a:spcPct val="20000"/>
        </a:spcBef>
        <a:spcAft>
          <a:spcPct val="0"/>
        </a:spcAft>
        <a:buFont typeface="Verdana" pitchFamily="34" charset="0"/>
        <a:buChar char="–"/>
        <a:defRPr sz="1200">
          <a:solidFill>
            <a:schemeClr val="tx1"/>
          </a:solidFill>
          <a:latin typeface="+mn-lt"/>
        </a:defRPr>
      </a:lvl9pPr>
    </p:bodyStyle>
    <p:otherStyle>
      <a:defPPr>
        <a:defRPr lang="en-US"/>
      </a:defPPr>
      <a:lvl1pPr marL="0" algn="l" defTabSz="767436" rtl="0" eaLnBrk="1" latinLnBrk="0" hangingPunct="1">
        <a:defRPr sz="1500" kern="1200">
          <a:solidFill>
            <a:schemeClr val="tx1"/>
          </a:solidFill>
          <a:latin typeface="+mn-lt"/>
          <a:ea typeface="+mn-ea"/>
          <a:cs typeface="+mn-cs"/>
        </a:defRPr>
      </a:lvl1pPr>
      <a:lvl2pPr marL="383716" algn="l" defTabSz="767436" rtl="0" eaLnBrk="1" latinLnBrk="0" hangingPunct="1">
        <a:defRPr sz="1500" kern="1200">
          <a:solidFill>
            <a:schemeClr val="tx1"/>
          </a:solidFill>
          <a:latin typeface="+mn-lt"/>
          <a:ea typeface="+mn-ea"/>
          <a:cs typeface="+mn-cs"/>
        </a:defRPr>
      </a:lvl2pPr>
      <a:lvl3pPr marL="767436" algn="l" defTabSz="767436" rtl="0" eaLnBrk="1" latinLnBrk="0" hangingPunct="1">
        <a:defRPr sz="1500" kern="1200">
          <a:solidFill>
            <a:schemeClr val="tx1"/>
          </a:solidFill>
          <a:latin typeface="+mn-lt"/>
          <a:ea typeface="+mn-ea"/>
          <a:cs typeface="+mn-cs"/>
        </a:defRPr>
      </a:lvl3pPr>
      <a:lvl4pPr marL="1151149" algn="l" defTabSz="767436" rtl="0" eaLnBrk="1" latinLnBrk="0" hangingPunct="1">
        <a:defRPr sz="1500" kern="1200">
          <a:solidFill>
            <a:schemeClr val="tx1"/>
          </a:solidFill>
          <a:latin typeface="+mn-lt"/>
          <a:ea typeface="+mn-ea"/>
          <a:cs typeface="+mn-cs"/>
        </a:defRPr>
      </a:lvl4pPr>
      <a:lvl5pPr marL="1534868" algn="l" defTabSz="767436" rtl="0" eaLnBrk="1" latinLnBrk="0" hangingPunct="1">
        <a:defRPr sz="1500" kern="1200">
          <a:solidFill>
            <a:schemeClr val="tx1"/>
          </a:solidFill>
          <a:latin typeface="+mn-lt"/>
          <a:ea typeface="+mn-ea"/>
          <a:cs typeface="+mn-cs"/>
        </a:defRPr>
      </a:lvl5pPr>
      <a:lvl6pPr marL="1918587" algn="l" defTabSz="767436" rtl="0" eaLnBrk="1" latinLnBrk="0" hangingPunct="1">
        <a:defRPr sz="1500" kern="1200">
          <a:solidFill>
            <a:schemeClr val="tx1"/>
          </a:solidFill>
          <a:latin typeface="+mn-lt"/>
          <a:ea typeface="+mn-ea"/>
          <a:cs typeface="+mn-cs"/>
        </a:defRPr>
      </a:lvl6pPr>
      <a:lvl7pPr marL="2302305" algn="l" defTabSz="767436" rtl="0" eaLnBrk="1" latinLnBrk="0" hangingPunct="1">
        <a:defRPr sz="1500" kern="1200">
          <a:solidFill>
            <a:schemeClr val="tx1"/>
          </a:solidFill>
          <a:latin typeface="+mn-lt"/>
          <a:ea typeface="+mn-ea"/>
          <a:cs typeface="+mn-cs"/>
        </a:defRPr>
      </a:lvl7pPr>
      <a:lvl8pPr marL="2686023" algn="l" defTabSz="767436" rtl="0" eaLnBrk="1" latinLnBrk="0" hangingPunct="1">
        <a:defRPr sz="1500" kern="1200">
          <a:solidFill>
            <a:schemeClr val="tx1"/>
          </a:solidFill>
          <a:latin typeface="+mn-lt"/>
          <a:ea typeface="+mn-ea"/>
          <a:cs typeface="+mn-cs"/>
        </a:defRPr>
      </a:lvl8pPr>
      <a:lvl9pPr marL="3069737" algn="l" defTabSz="767436" rtl="0" eaLnBrk="1" latinLnBrk="0" hangingPunct="1">
        <a:defRPr sz="15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5625" y="158753"/>
            <a:ext cx="8237538" cy="682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5625" y="892175"/>
            <a:ext cx="8237538" cy="4840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40324" name="Rectangle 4"/>
          <p:cNvSpPr>
            <a:spLocks noChangeArrowheads="1"/>
          </p:cNvSpPr>
          <p:nvPr/>
        </p:nvSpPr>
        <p:spPr bwMode="invGray">
          <a:xfrm>
            <a:off x="3181" y="6029328"/>
            <a:ext cx="9140825" cy="828675"/>
          </a:xfrm>
          <a:prstGeom prst="rect">
            <a:avLst/>
          </a:prstGeom>
          <a:solidFill>
            <a:schemeClr val="tx2"/>
          </a:solidFill>
          <a:ln w="9525">
            <a:noFill/>
            <a:miter lim="800000"/>
            <a:headEnd/>
            <a:tailEnd/>
          </a:ln>
          <a:effectLst/>
        </p:spPr>
        <p:txBody>
          <a:bodyPr wrap="none" lIns="76741" tIns="38369" rIns="76741" bIns="38369" anchor="ctr"/>
          <a:lstStyle/>
          <a:p>
            <a:pPr>
              <a:defRPr/>
            </a:pPr>
            <a:endParaRPr lang="en-US" sz="1500" dirty="0">
              <a:latin typeface="Arial" charset="0"/>
              <a:cs typeface="Arial" charset="0"/>
            </a:endParaRPr>
          </a:p>
        </p:txBody>
      </p:sp>
      <p:pic>
        <p:nvPicPr>
          <p:cNvPr id="3077" name="Picture 5" descr="Intel_white"/>
          <p:cNvPicPr>
            <a:picLocks noChangeAspect="1" noChangeArrowheads="1"/>
          </p:cNvPicPr>
          <p:nvPr/>
        </p:nvPicPr>
        <p:blipFill>
          <a:blip r:embed="rId13" cstate="print"/>
          <a:srcRect/>
          <a:stretch>
            <a:fillRect/>
          </a:stretch>
        </p:blipFill>
        <p:spPr bwMode="auto">
          <a:xfrm>
            <a:off x="7889894" y="6169025"/>
            <a:ext cx="811213" cy="541338"/>
          </a:xfrm>
          <a:prstGeom prst="rect">
            <a:avLst/>
          </a:prstGeom>
          <a:noFill/>
          <a:ln w="9525">
            <a:noFill/>
            <a:miter lim="800000"/>
            <a:headEnd/>
            <a:tailEnd/>
          </a:ln>
        </p:spPr>
      </p:pic>
      <p:sp>
        <p:nvSpPr>
          <p:cNvPr id="440326" name="Text Box 6"/>
          <p:cNvSpPr txBox="1">
            <a:spLocks noChangeArrowheads="1"/>
          </p:cNvSpPr>
          <p:nvPr/>
        </p:nvSpPr>
        <p:spPr bwMode="auto">
          <a:xfrm>
            <a:off x="3924302" y="6613533"/>
            <a:ext cx="1906588" cy="200598"/>
          </a:xfrm>
          <a:prstGeom prst="rect">
            <a:avLst/>
          </a:prstGeom>
          <a:noFill/>
          <a:ln w="50800" algn="ctr">
            <a:noFill/>
            <a:miter lim="800000"/>
            <a:headEnd/>
            <a:tailEnd/>
          </a:ln>
          <a:effectLst/>
        </p:spPr>
        <p:txBody>
          <a:bodyPr lIns="76741" tIns="38369" rIns="76741" bIns="38369">
            <a:spAutoFit/>
          </a:bodyPr>
          <a:lstStyle/>
          <a:p>
            <a:pPr algn="ctr" eaLnBrk="0" hangingPunct="0">
              <a:defRPr/>
            </a:pPr>
            <a:r>
              <a:rPr lang="en-GB" sz="800" dirty="0">
                <a:solidFill>
                  <a:schemeClr val="bg1"/>
                </a:solidFill>
                <a:latin typeface="Arial" charset="0"/>
                <a:cs typeface="Arial" charset="0"/>
              </a:rPr>
              <a:t>Intel Restricted Secret</a:t>
            </a:r>
            <a:endParaRPr lang="en-US" sz="800" dirty="0">
              <a:solidFill>
                <a:schemeClr val="bg1"/>
              </a:solidFill>
              <a:latin typeface="Arial" charset="0"/>
              <a:cs typeface="Arial" charset="0"/>
            </a:endParaRPr>
          </a:p>
        </p:txBody>
      </p:sp>
      <p:sp>
        <p:nvSpPr>
          <p:cNvPr id="440328" name="Rectangle 8"/>
          <p:cNvSpPr>
            <a:spLocks noChangeArrowheads="1"/>
          </p:cNvSpPr>
          <p:nvPr/>
        </p:nvSpPr>
        <p:spPr bwMode="auto">
          <a:xfrm>
            <a:off x="13" y="6273800"/>
            <a:ext cx="396874" cy="457200"/>
          </a:xfrm>
          <a:prstGeom prst="rect">
            <a:avLst/>
          </a:prstGeom>
          <a:noFill/>
          <a:ln w="9525">
            <a:noFill/>
            <a:miter lim="800000"/>
            <a:headEnd/>
            <a:tailEnd/>
          </a:ln>
          <a:effectLst/>
        </p:spPr>
        <p:txBody>
          <a:bodyPr lIns="76741" tIns="38369" rIns="76741" bIns="38369" anchor="b"/>
          <a:lstStyle/>
          <a:p>
            <a:pPr algn="r">
              <a:defRPr/>
            </a:pPr>
            <a:fld id="{61AED204-1B98-4BFC-B060-A3B8621EB7F3}" type="slidenum">
              <a:rPr lang="he-IL" sz="800">
                <a:solidFill>
                  <a:schemeClr val="bg1"/>
                </a:solidFill>
                <a:latin typeface="Arial" charset="0"/>
                <a:cs typeface="Arial" charset="0"/>
              </a:rPr>
              <a:pPr algn="r">
                <a:defRPr/>
              </a:pPr>
              <a:t>‹#›</a:t>
            </a:fld>
            <a:endParaRPr lang="en-US" sz="800" dirty="0">
              <a:solidFill>
                <a:schemeClr val="bg1"/>
              </a:solidFill>
              <a:latin typeface="Arial" charset="0"/>
              <a:cs typeface="Arial" charset="0"/>
            </a:endParaRPr>
          </a:p>
        </p:txBody>
      </p:sp>
      <p:sp>
        <p:nvSpPr>
          <p:cNvPr id="69678" name="Rectangle 46"/>
          <p:cNvSpPr>
            <a:spLocks noChangeArrowheads="1"/>
          </p:cNvSpPr>
          <p:nvPr/>
        </p:nvSpPr>
        <p:spPr bwMode="auto">
          <a:xfrm>
            <a:off x="1425656" y="6483354"/>
            <a:ext cx="5786302" cy="151340"/>
          </a:xfrm>
          <a:prstGeom prst="rect">
            <a:avLst/>
          </a:prstGeom>
          <a:noFill/>
          <a:ln w="9525">
            <a:noFill/>
            <a:miter lim="800000"/>
            <a:headEnd/>
            <a:tailEnd/>
          </a:ln>
        </p:spPr>
        <p:txBody>
          <a:bodyPr wrap="none" lIns="76727" tIns="38362" rIns="76727" bIns="38362">
            <a:spAutoFit/>
          </a:bodyPr>
          <a:lstStyle/>
          <a:p>
            <a:pPr algn="ctr" eaLnBrk="0" hangingPunct="0">
              <a:lnSpc>
                <a:spcPct val="80000"/>
              </a:lnSpc>
              <a:defRPr/>
            </a:pPr>
            <a:r>
              <a:rPr lang="en-US" sz="600" b="1" i="1" dirty="0">
                <a:solidFill>
                  <a:srgbClr val="FFFFFF"/>
                </a:solidFill>
                <a:latin typeface="Verdana" pitchFamily="34" charset="0"/>
                <a:cs typeface="Arial" charset="0"/>
                <a:sym typeface="Wingdings" pitchFamily="2" charset="2"/>
              </a:rPr>
              <a:t>All products, dates, and figures specified are preliminary based on current expectations, and are subject to change without notice.</a:t>
            </a:r>
          </a:p>
        </p:txBody>
      </p:sp>
    </p:spTree>
    <p:extLst>
      <p:ext uri="{BB962C8B-B14F-4D97-AF65-F5344CB8AC3E}">
        <p14:creationId xmlns:p14="http://schemas.microsoft.com/office/powerpoint/2010/main" val="236840278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ransition/>
  <p:timing>
    <p:tnLst>
      <p:par>
        <p:cTn id="1" dur="indefinite" restart="never" nodeType="tmRoot"/>
      </p:par>
    </p:tnLst>
  </p:timing>
  <p:txStyles>
    <p:titleStyle>
      <a:lvl1pPr algn="l" rtl="0" eaLnBrk="1" fontAlgn="base" hangingPunct="1">
        <a:spcBef>
          <a:spcPct val="0"/>
        </a:spcBef>
        <a:spcAft>
          <a:spcPct val="0"/>
        </a:spcAft>
        <a:defRPr sz="2700" b="1">
          <a:solidFill>
            <a:schemeClr val="tx2"/>
          </a:solidFill>
          <a:latin typeface="+mj-lt"/>
          <a:ea typeface="+mj-ea"/>
          <a:cs typeface="+mj-cs"/>
        </a:defRPr>
      </a:lvl1pPr>
      <a:lvl2pPr algn="l" rtl="0" eaLnBrk="1" fontAlgn="base" hangingPunct="1">
        <a:spcBef>
          <a:spcPct val="0"/>
        </a:spcBef>
        <a:spcAft>
          <a:spcPct val="0"/>
        </a:spcAft>
        <a:defRPr sz="2700" b="1">
          <a:solidFill>
            <a:schemeClr val="tx2"/>
          </a:solidFill>
          <a:latin typeface="Verdana" pitchFamily="34" charset="0"/>
          <a:cs typeface="Arial" charset="0"/>
        </a:defRPr>
      </a:lvl2pPr>
      <a:lvl3pPr algn="l" rtl="0" eaLnBrk="1" fontAlgn="base" hangingPunct="1">
        <a:spcBef>
          <a:spcPct val="0"/>
        </a:spcBef>
        <a:spcAft>
          <a:spcPct val="0"/>
        </a:spcAft>
        <a:defRPr sz="2700" b="1">
          <a:solidFill>
            <a:schemeClr val="tx2"/>
          </a:solidFill>
          <a:latin typeface="Verdana" pitchFamily="34" charset="0"/>
          <a:cs typeface="Arial" charset="0"/>
        </a:defRPr>
      </a:lvl3pPr>
      <a:lvl4pPr algn="l" rtl="0" eaLnBrk="1" fontAlgn="base" hangingPunct="1">
        <a:spcBef>
          <a:spcPct val="0"/>
        </a:spcBef>
        <a:spcAft>
          <a:spcPct val="0"/>
        </a:spcAft>
        <a:defRPr sz="2700" b="1">
          <a:solidFill>
            <a:schemeClr val="tx2"/>
          </a:solidFill>
          <a:latin typeface="Verdana" pitchFamily="34" charset="0"/>
          <a:cs typeface="Arial" charset="0"/>
        </a:defRPr>
      </a:lvl4pPr>
      <a:lvl5pPr algn="l" rtl="0" eaLnBrk="1" fontAlgn="base" hangingPunct="1">
        <a:spcBef>
          <a:spcPct val="0"/>
        </a:spcBef>
        <a:spcAft>
          <a:spcPct val="0"/>
        </a:spcAft>
        <a:defRPr sz="2700" b="1">
          <a:solidFill>
            <a:schemeClr val="tx2"/>
          </a:solidFill>
          <a:latin typeface="Verdana" pitchFamily="34" charset="0"/>
          <a:cs typeface="Arial" charset="0"/>
        </a:defRPr>
      </a:lvl5pPr>
      <a:lvl6pPr marL="383697" algn="l" rtl="0" eaLnBrk="1" fontAlgn="base" hangingPunct="1">
        <a:spcBef>
          <a:spcPct val="0"/>
        </a:spcBef>
        <a:spcAft>
          <a:spcPct val="0"/>
        </a:spcAft>
        <a:defRPr sz="2700" b="1">
          <a:solidFill>
            <a:schemeClr val="tx2"/>
          </a:solidFill>
          <a:latin typeface="Verdana" pitchFamily="34" charset="0"/>
          <a:cs typeface="Arial" charset="0"/>
        </a:defRPr>
      </a:lvl6pPr>
      <a:lvl7pPr marL="767397" algn="l" rtl="0" eaLnBrk="1" fontAlgn="base" hangingPunct="1">
        <a:spcBef>
          <a:spcPct val="0"/>
        </a:spcBef>
        <a:spcAft>
          <a:spcPct val="0"/>
        </a:spcAft>
        <a:defRPr sz="2700" b="1">
          <a:solidFill>
            <a:schemeClr val="tx2"/>
          </a:solidFill>
          <a:latin typeface="Verdana" pitchFamily="34" charset="0"/>
          <a:cs typeface="Arial" charset="0"/>
        </a:defRPr>
      </a:lvl7pPr>
      <a:lvl8pPr marL="1151091" algn="l" rtl="0" eaLnBrk="1" fontAlgn="base" hangingPunct="1">
        <a:spcBef>
          <a:spcPct val="0"/>
        </a:spcBef>
        <a:spcAft>
          <a:spcPct val="0"/>
        </a:spcAft>
        <a:defRPr sz="2700" b="1">
          <a:solidFill>
            <a:schemeClr val="tx2"/>
          </a:solidFill>
          <a:latin typeface="Verdana" pitchFamily="34" charset="0"/>
          <a:cs typeface="Arial" charset="0"/>
        </a:defRPr>
      </a:lvl8pPr>
      <a:lvl9pPr marL="1534791" algn="l" rtl="0" eaLnBrk="1" fontAlgn="base" hangingPunct="1">
        <a:spcBef>
          <a:spcPct val="0"/>
        </a:spcBef>
        <a:spcAft>
          <a:spcPct val="0"/>
        </a:spcAft>
        <a:defRPr sz="2700" b="1">
          <a:solidFill>
            <a:schemeClr val="tx2"/>
          </a:solidFill>
          <a:latin typeface="Verdana" pitchFamily="34" charset="0"/>
          <a:cs typeface="Arial" charset="0"/>
        </a:defRPr>
      </a:lvl9pPr>
    </p:titleStyle>
    <p:bodyStyle>
      <a:lvl1pPr marL="237145" indent="-237145" algn="l" rtl="0" eaLnBrk="1" fontAlgn="base" hangingPunct="1">
        <a:spcBef>
          <a:spcPct val="20000"/>
        </a:spcBef>
        <a:spcAft>
          <a:spcPct val="0"/>
        </a:spcAft>
        <a:buChar char="•"/>
        <a:defRPr sz="2000">
          <a:solidFill>
            <a:schemeClr val="tx1"/>
          </a:solidFill>
          <a:latin typeface="+mn-lt"/>
          <a:ea typeface="+mn-ea"/>
          <a:cs typeface="+mn-cs"/>
        </a:defRPr>
      </a:lvl1pPr>
      <a:lvl2pPr marL="531588" indent="-198511" algn="l" rtl="0" eaLnBrk="1" fontAlgn="base" hangingPunct="1">
        <a:spcBef>
          <a:spcPct val="20000"/>
        </a:spcBef>
        <a:spcAft>
          <a:spcPct val="0"/>
        </a:spcAft>
        <a:buFont typeface="Verdana" pitchFamily="34" charset="0"/>
        <a:buChar char="–"/>
        <a:defRPr sz="1700">
          <a:solidFill>
            <a:schemeClr val="tx1"/>
          </a:solidFill>
          <a:latin typeface="+mn-lt"/>
          <a:cs typeface="+mn-cs"/>
        </a:defRPr>
      </a:lvl2pPr>
      <a:lvl3pPr marL="815360" indent="-187853" algn="l" rtl="0" eaLnBrk="1" fontAlgn="base" hangingPunct="1">
        <a:spcBef>
          <a:spcPct val="20000"/>
        </a:spcBef>
        <a:spcAft>
          <a:spcPct val="0"/>
        </a:spcAft>
        <a:buFont typeface="Wingdings" pitchFamily="2" charset="2"/>
        <a:buChar char="§"/>
        <a:defRPr>
          <a:solidFill>
            <a:schemeClr val="tx1"/>
          </a:solidFill>
          <a:latin typeface="+mn-lt"/>
          <a:cs typeface="+mn-cs"/>
        </a:defRPr>
      </a:lvl3pPr>
      <a:lvl4pPr marL="1109791" indent="-198511" algn="l" rtl="0" eaLnBrk="1" fontAlgn="base" hangingPunct="1">
        <a:spcBef>
          <a:spcPct val="20000"/>
        </a:spcBef>
        <a:spcAft>
          <a:spcPct val="0"/>
        </a:spcAft>
        <a:buChar char="o"/>
        <a:defRPr sz="1300">
          <a:solidFill>
            <a:schemeClr val="tx1"/>
          </a:solidFill>
          <a:latin typeface="+mn-lt"/>
          <a:cs typeface="+mn-cs"/>
        </a:defRPr>
      </a:lvl4pPr>
      <a:lvl5pPr marL="1402897" indent="-197177" algn="l" rtl="0" eaLnBrk="1" fontAlgn="base" hangingPunct="1">
        <a:spcBef>
          <a:spcPct val="20000"/>
        </a:spcBef>
        <a:spcAft>
          <a:spcPct val="0"/>
        </a:spcAft>
        <a:buFont typeface="Wingdings" pitchFamily="2" charset="2"/>
        <a:buChar char="Ø"/>
        <a:defRPr sz="1200">
          <a:solidFill>
            <a:schemeClr val="tx1"/>
          </a:solidFill>
          <a:latin typeface="+mn-lt"/>
          <a:cs typeface="+mn-cs"/>
        </a:defRPr>
      </a:lvl5pPr>
      <a:lvl6pPr marL="1786596" indent="-197177" algn="l" rtl="0" eaLnBrk="1" fontAlgn="base" hangingPunct="1">
        <a:spcBef>
          <a:spcPct val="20000"/>
        </a:spcBef>
        <a:spcAft>
          <a:spcPct val="0"/>
        </a:spcAft>
        <a:buFont typeface="Wingdings" pitchFamily="2" charset="2"/>
        <a:buChar char="Ø"/>
        <a:defRPr sz="1200">
          <a:solidFill>
            <a:schemeClr val="tx1"/>
          </a:solidFill>
          <a:latin typeface="+mn-lt"/>
          <a:cs typeface="+mn-cs"/>
        </a:defRPr>
      </a:lvl6pPr>
      <a:lvl7pPr marL="2170291" indent="-197177" algn="l" rtl="0" eaLnBrk="1" fontAlgn="base" hangingPunct="1">
        <a:spcBef>
          <a:spcPct val="20000"/>
        </a:spcBef>
        <a:spcAft>
          <a:spcPct val="0"/>
        </a:spcAft>
        <a:buFont typeface="Wingdings" pitchFamily="2" charset="2"/>
        <a:buChar char="Ø"/>
        <a:defRPr sz="1200">
          <a:solidFill>
            <a:schemeClr val="tx1"/>
          </a:solidFill>
          <a:latin typeface="+mn-lt"/>
          <a:cs typeface="+mn-cs"/>
        </a:defRPr>
      </a:lvl7pPr>
      <a:lvl8pPr marL="2553991" indent="-197177" algn="l" rtl="0" eaLnBrk="1" fontAlgn="base" hangingPunct="1">
        <a:spcBef>
          <a:spcPct val="20000"/>
        </a:spcBef>
        <a:spcAft>
          <a:spcPct val="0"/>
        </a:spcAft>
        <a:buFont typeface="Wingdings" pitchFamily="2" charset="2"/>
        <a:buChar char="Ø"/>
        <a:defRPr sz="1200">
          <a:solidFill>
            <a:schemeClr val="tx1"/>
          </a:solidFill>
          <a:latin typeface="+mn-lt"/>
          <a:cs typeface="+mn-cs"/>
        </a:defRPr>
      </a:lvl8pPr>
      <a:lvl9pPr marL="2937689" indent="-197177" algn="l" rtl="0" eaLnBrk="1" fontAlgn="base" hangingPunct="1">
        <a:spcBef>
          <a:spcPct val="20000"/>
        </a:spcBef>
        <a:spcAft>
          <a:spcPct val="0"/>
        </a:spcAft>
        <a:buFont typeface="Wingdings" pitchFamily="2" charset="2"/>
        <a:buChar char="Ø"/>
        <a:defRPr sz="1200">
          <a:solidFill>
            <a:schemeClr val="tx1"/>
          </a:solidFill>
          <a:latin typeface="+mn-lt"/>
          <a:cs typeface="+mn-cs"/>
        </a:defRPr>
      </a:lvl9pPr>
    </p:bodyStyle>
    <p:otherStyle>
      <a:defPPr>
        <a:defRPr lang="en-US"/>
      </a:defPPr>
      <a:lvl1pPr marL="0" algn="l" defTabSz="767397" rtl="0" eaLnBrk="1" latinLnBrk="0" hangingPunct="1">
        <a:defRPr sz="1500" kern="1200">
          <a:solidFill>
            <a:schemeClr val="tx1"/>
          </a:solidFill>
          <a:latin typeface="+mn-lt"/>
          <a:ea typeface="+mn-ea"/>
          <a:cs typeface="+mn-cs"/>
        </a:defRPr>
      </a:lvl1pPr>
      <a:lvl2pPr marL="383697" algn="l" defTabSz="767397" rtl="0" eaLnBrk="1" latinLnBrk="0" hangingPunct="1">
        <a:defRPr sz="1500" kern="1200">
          <a:solidFill>
            <a:schemeClr val="tx1"/>
          </a:solidFill>
          <a:latin typeface="+mn-lt"/>
          <a:ea typeface="+mn-ea"/>
          <a:cs typeface="+mn-cs"/>
        </a:defRPr>
      </a:lvl2pPr>
      <a:lvl3pPr marL="767397" algn="l" defTabSz="767397" rtl="0" eaLnBrk="1" latinLnBrk="0" hangingPunct="1">
        <a:defRPr sz="1500" kern="1200">
          <a:solidFill>
            <a:schemeClr val="tx1"/>
          </a:solidFill>
          <a:latin typeface="+mn-lt"/>
          <a:ea typeface="+mn-ea"/>
          <a:cs typeface="+mn-cs"/>
        </a:defRPr>
      </a:lvl3pPr>
      <a:lvl4pPr marL="1151091" algn="l" defTabSz="767397" rtl="0" eaLnBrk="1" latinLnBrk="0" hangingPunct="1">
        <a:defRPr sz="1500" kern="1200">
          <a:solidFill>
            <a:schemeClr val="tx1"/>
          </a:solidFill>
          <a:latin typeface="+mn-lt"/>
          <a:ea typeface="+mn-ea"/>
          <a:cs typeface="+mn-cs"/>
        </a:defRPr>
      </a:lvl4pPr>
      <a:lvl5pPr marL="1534791" algn="l" defTabSz="767397" rtl="0" eaLnBrk="1" latinLnBrk="0" hangingPunct="1">
        <a:defRPr sz="1500" kern="1200">
          <a:solidFill>
            <a:schemeClr val="tx1"/>
          </a:solidFill>
          <a:latin typeface="+mn-lt"/>
          <a:ea typeface="+mn-ea"/>
          <a:cs typeface="+mn-cs"/>
        </a:defRPr>
      </a:lvl5pPr>
      <a:lvl6pPr marL="1918491" algn="l" defTabSz="767397" rtl="0" eaLnBrk="1" latinLnBrk="0" hangingPunct="1">
        <a:defRPr sz="1500" kern="1200">
          <a:solidFill>
            <a:schemeClr val="tx1"/>
          </a:solidFill>
          <a:latin typeface="+mn-lt"/>
          <a:ea typeface="+mn-ea"/>
          <a:cs typeface="+mn-cs"/>
        </a:defRPr>
      </a:lvl6pPr>
      <a:lvl7pPr marL="2302190" algn="l" defTabSz="767397" rtl="0" eaLnBrk="1" latinLnBrk="0" hangingPunct="1">
        <a:defRPr sz="1500" kern="1200">
          <a:solidFill>
            <a:schemeClr val="tx1"/>
          </a:solidFill>
          <a:latin typeface="+mn-lt"/>
          <a:ea typeface="+mn-ea"/>
          <a:cs typeface="+mn-cs"/>
        </a:defRPr>
      </a:lvl7pPr>
      <a:lvl8pPr marL="2685889" algn="l" defTabSz="767397" rtl="0" eaLnBrk="1" latinLnBrk="0" hangingPunct="1">
        <a:defRPr sz="1500" kern="1200">
          <a:solidFill>
            <a:schemeClr val="tx1"/>
          </a:solidFill>
          <a:latin typeface="+mn-lt"/>
          <a:ea typeface="+mn-ea"/>
          <a:cs typeface="+mn-cs"/>
        </a:defRPr>
      </a:lvl8pPr>
      <a:lvl9pPr marL="3069583" algn="l" defTabSz="767397" rtl="0" eaLnBrk="1" latinLnBrk="0" hangingPunct="1">
        <a:defRPr sz="15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5625" y="158750"/>
            <a:ext cx="8237538" cy="889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5625" y="1201743"/>
            <a:ext cx="8237538" cy="48402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40324" name="Rectangle 4"/>
          <p:cNvSpPr>
            <a:spLocks noChangeArrowheads="1"/>
          </p:cNvSpPr>
          <p:nvPr/>
        </p:nvSpPr>
        <p:spPr bwMode="invGray">
          <a:xfrm>
            <a:off x="3181" y="6029328"/>
            <a:ext cx="9140825" cy="828675"/>
          </a:xfrm>
          <a:prstGeom prst="rect">
            <a:avLst/>
          </a:prstGeom>
          <a:solidFill>
            <a:schemeClr val="tx2"/>
          </a:solidFill>
          <a:ln w="9525">
            <a:noFill/>
            <a:miter lim="800000"/>
            <a:headEnd/>
            <a:tailEnd/>
          </a:ln>
          <a:effectLst/>
        </p:spPr>
        <p:txBody>
          <a:bodyPr wrap="none" lIns="76738" tIns="38367" rIns="76738" bIns="38367" anchor="ctr"/>
          <a:lstStyle/>
          <a:p>
            <a:pPr>
              <a:defRPr/>
            </a:pPr>
            <a:endParaRPr lang="en-US" sz="1500" dirty="0">
              <a:latin typeface="Arial" charset="0"/>
              <a:cs typeface="Arial" charset="0"/>
            </a:endParaRPr>
          </a:p>
        </p:txBody>
      </p:sp>
      <p:pic>
        <p:nvPicPr>
          <p:cNvPr id="4101" name="Picture 5" descr="Intel_white"/>
          <p:cNvPicPr>
            <a:picLocks noChangeAspect="1" noChangeArrowheads="1"/>
          </p:cNvPicPr>
          <p:nvPr/>
        </p:nvPicPr>
        <p:blipFill>
          <a:blip r:embed="rId13" cstate="print"/>
          <a:srcRect/>
          <a:stretch>
            <a:fillRect/>
          </a:stretch>
        </p:blipFill>
        <p:spPr bwMode="auto">
          <a:xfrm>
            <a:off x="7889895" y="6169025"/>
            <a:ext cx="811213" cy="541338"/>
          </a:xfrm>
          <a:prstGeom prst="rect">
            <a:avLst/>
          </a:prstGeom>
          <a:noFill/>
          <a:ln w="9525">
            <a:noFill/>
            <a:miter lim="800000"/>
            <a:headEnd/>
            <a:tailEnd/>
          </a:ln>
        </p:spPr>
      </p:pic>
      <p:sp>
        <p:nvSpPr>
          <p:cNvPr id="440326" name="Text Box 6"/>
          <p:cNvSpPr txBox="1">
            <a:spLocks noChangeArrowheads="1"/>
          </p:cNvSpPr>
          <p:nvPr/>
        </p:nvSpPr>
        <p:spPr bwMode="auto">
          <a:xfrm>
            <a:off x="3924302" y="6613532"/>
            <a:ext cx="1906588" cy="200594"/>
          </a:xfrm>
          <a:prstGeom prst="rect">
            <a:avLst/>
          </a:prstGeom>
          <a:noFill/>
          <a:ln w="50800" algn="ctr">
            <a:noFill/>
            <a:miter lim="800000"/>
            <a:headEnd/>
            <a:tailEnd/>
          </a:ln>
          <a:effectLst/>
        </p:spPr>
        <p:txBody>
          <a:bodyPr lIns="76738" tIns="38367" rIns="76738" bIns="38367">
            <a:spAutoFit/>
          </a:bodyPr>
          <a:lstStyle/>
          <a:p>
            <a:pPr algn="ctr" eaLnBrk="0" hangingPunct="0">
              <a:defRPr/>
            </a:pPr>
            <a:r>
              <a:rPr lang="en-GB" sz="800" dirty="0">
                <a:solidFill>
                  <a:schemeClr val="bg1"/>
                </a:solidFill>
                <a:latin typeface="Arial" charset="0"/>
                <a:cs typeface="Arial" charset="0"/>
              </a:rPr>
              <a:t>Intel Restricted Secret</a:t>
            </a:r>
            <a:endParaRPr lang="en-US" sz="800" dirty="0">
              <a:solidFill>
                <a:schemeClr val="bg1"/>
              </a:solidFill>
              <a:latin typeface="Arial" charset="0"/>
              <a:cs typeface="Arial" charset="0"/>
            </a:endParaRPr>
          </a:p>
        </p:txBody>
      </p:sp>
      <p:sp>
        <p:nvSpPr>
          <p:cNvPr id="440327" name="Rectangle 7"/>
          <p:cNvSpPr>
            <a:spLocks noChangeArrowheads="1"/>
          </p:cNvSpPr>
          <p:nvPr/>
        </p:nvSpPr>
        <p:spPr bwMode="auto">
          <a:xfrm>
            <a:off x="13" y="6273800"/>
            <a:ext cx="396874" cy="457200"/>
          </a:xfrm>
          <a:prstGeom prst="rect">
            <a:avLst/>
          </a:prstGeom>
          <a:noFill/>
          <a:ln w="9525">
            <a:noFill/>
            <a:miter lim="800000"/>
            <a:headEnd/>
            <a:tailEnd/>
          </a:ln>
          <a:effectLst/>
        </p:spPr>
        <p:txBody>
          <a:bodyPr lIns="76738" tIns="38367" rIns="76738" bIns="38367" anchor="b"/>
          <a:lstStyle/>
          <a:p>
            <a:pPr algn="r">
              <a:defRPr/>
            </a:pPr>
            <a:fld id="{E4FE11E0-1340-407E-8D05-FDF306DE3686}" type="slidenum">
              <a:rPr lang="he-IL" sz="800">
                <a:solidFill>
                  <a:schemeClr val="bg1"/>
                </a:solidFill>
                <a:latin typeface="Arial" charset="0"/>
                <a:cs typeface="Arial" charset="0"/>
              </a:rPr>
              <a:pPr algn="r">
                <a:defRPr/>
              </a:pPr>
              <a:t>‹#›</a:t>
            </a:fld>
            <a:endParaRPr lang="en-US" sz="800" dirty="0">
              <a:solidFill>
                <a:schemeClr val="bg1"/>
              </a:solidFill>
              <a:latin typeface="Arial" charset="0"/>
              <a:cs typeface="Arial" charset="0"/>
            </a:endParaRPr>
          </a:p>
        </p:txBody>
      </p:sp>
      <p:sp>
        <p:nvSpPr>
          <p:cNvPr id="440328" name="Rectangle 8"/>
          <p:cNvSpPr>
            <a:spLocks noChangeArrowheads="1"/>
          </p:cNvSpPr>
          <p:nvPr/>
        </p:nvSpPr>
        <p:spPr bwMode="auto">
          <a:xfrm>
            <a:off x="13" y="6273800"/>
            <a:ext cx="396874" cy="457200"/>
          </a:xfrm>
          <a:prstGeom prst="rect">
            <a:avLst/>
          </a:prstGeom>
          <a:noFill/>
          <a:ln w="9525">
            <a:noFill/>
            <a:miter lim="800000"/>
            <a:headEnd/>
            <a:tailEnd/>
          </a:ln>
          <a:effectLst/>
        </p:spPr>
        <p:txBody>
          <a:bodyPr lIns="76738" tIns="38367" rIns="76738" bIns="38367" anchor="b"/>
          <a:lstStyle/>
          <a:p>
            <a:pPr algn="r">
              <a:defRPr/>
            </a:pPr>
            <a:fld id="{435A6E08-69E2-4226-938A-87EF288418F3}" type="slidenum">
              <a:rPr lang="he-IL" sz="800">
                <a:solidFill>
                  <a:schemeClr val="bg1"/>
                </a:solidFill>
                <a:latin typeface="Arial" charset="0"/>
                <a:cs typeface="Arial" charset="0"/>
              </a:rPr>
              <a:pPr algn="r">
                <a:defRPr/>
              </a:pPr>
              <a:t>‹#›</a:t>
            </a:fld>
            <a:endParaRPr lang="en-US" sz="800" dirty="0">
              <a:solidFill>
                <a:schemeClr val="bg1"/>
              </a:solidFill>
              <a:latin typeface="Arial" charset="0"/>
              <a:cs typeface="Arial" charset="0"/>
            </a:endParaRPr>
          </a:p>
        </p:txBody>
      </p:sp>
      <p:sp>
        <p:nvSpPr>
          <p:cNvPr id="69678" name="Rectangle 46"/>
          <p:cNvSpPr>
            <a:spLocks noChangeArrowheads="1"/>
          </p:cNvSpPr>
          <p:nvPr/>
        </p:nvSpPr>
        <p:spPr bwMode="auto">
          <a:xfrm>
            <a:off x="1425659" y="6483354"/>
            <a:ext cx="5786296" cy="151336"/>
          </a:xfrm>
          <a:prstGeom prst="rect">
            <a:avLst/>
          </a:prstGeom>
          <a:noFill/>
          <a:ln w="9525">
            <a:noFill/>
            <a:miter lim="800000"/>
            <a:headEnd/>
            <a:tailEnd/>
          </a:ln>
        </p:spPr>
        <p:txBody>
          <a:bodyPr wrap="none" lIns="76724" tIns="38360" rIns="76724" bIns="38360">
            <a:spAutoFit/>
          </a:bodyPr>
          <a:lstStyle/>
          <a:p>
            <a:pPr algn="ctr" eaLnBrk="0" hangingPunct="0">
              <a:lnSpc>
                <a:spcPct val="80000"/>
              </a:lnSpc>
              <a:defRPr/>
            </a:pPr>
            <a:r>
              <a:rPr lang="en-US" sz="600" b="1" i="1" dirty="0">
                <a:solidFill>
                  <a:srgbClr val="FFFFFF"/>
                </a:solidFill>
                <a:latin typeface="Verdana" pitchFamily="34" charset="0"/>
                <a:cs typeface="Arial" charset="0"/>
                <a:sym typeface="Wingdings" pitchFamily="2" charset="2"/>
              </a:rPr>
              <a:t>All products, dates, and figures specified are preliminary based on current expectations, and are subject to change without notice.</a:t>
            </a:r>
          </a:p>
        </p:txBody>
      </p:sp>
    </p:spTree>
    <p:extLst>
      <p:ext uri="{BB962C8B-B14F-4D97-AF65-F5344CB8AC3E}">
        <p14:creationId xmlns:p14="http://schemas.microsoft.com/office/powerpoint/2010/main" val="46554982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ransition/>
  <p:timing>
    <p:tnLst>
      <p:par>
        <p:cTn id="1" dur="indefinite" restart="never" nodeType="tmRoot"/>
      </p:par>
    </p:tnLst>
  </p:timing>
  <p:txStyles>
    <p:titleStyle>
      <a:lvl1pPr algn="l" rtl="0" eaLnBrk="1" fontAlgn="base" hangingPunct="1">
        <a:spcBef>
          <a:spcPct val="0"/>
        </a:spcBef>
        <a:spcAft>
          <a:spcPct val="0"/>
        </a:spcAft>
        <a:defRPr sz="2700" b="1">
          <a:solidFill>
            <a:schemeClr val="tx2"/>
          </a:solidFill>
          <a:latin typeface="+mj-lt"/>
          <a:ea typeface="+mj-ea"/>
          <a:cs typeface="+mj-cs"/>
        </a:defRPr>
      </a:lvl1pPr>
      <a:lvl2pPr algn="l" rtl="0" eaLnBrk="1" fontAlgn="base" hangingPunct="1">
        <a:spcBef>
          <a:spcPct val="0"/>
        </a:spcBef>
        <a:spcAft>
          <a:spcPct val="0"/>
        </a:spcAft>
        <a:defRPr sz="2700" b="1">
          <a:solidFill>
            <a:schemeClr val="tx2"/>
          </a:solidFill>
          <a:latin typeface="Verdana" pitchFamily="34" charset="0"/>
          <a:cs typeface="Arial" charset="0"/>
        </a:defRPr>
      </a:lvl2pPr>
      <a:lvl3pPr algn="l" rtl="0" eaLnBrk="1" fontAlgn="base" hangingPunct="1">
        <a:spcBef>
          <a:spcPct val="0"/>
        </a:spcBef>
        <a:spcAft>
          <a:spcPct val="0"/>
        </a:spcAft>
        <a:defRPr sz="2700" b="1">
          <a:solidFill>
            <a:schemeClr val="tx2"/>
          </a:solidFill>
          <a:latin typeface="Verdana" pitchFamily="34" charset="0"/>
          <a:cs typeface="Arial" charset="0"/>
        </a:defRPr>
      </a:lvl3pPr>
      <a:lvl4pPr algn="l" rtl="0" eaLnBrk="1" fontAlgn="base" hangingPunct="1">
        <a:spcBef>
          <a:spcPct val="0"/>
        </a:spcBef>
        <a:spcAft>
          <a:spcPct val="0"/>
        </a:spcAft>
        <a:defRPr sz="2700" b="1">
          <a:solidFill>
            <a:schemeClr val="tx2"/>
          </a:solidFill>
          <a:latin typeface="Verdana" pitchFamily="34" charset="0"/>
          <a:cs typeface="Arial" charset="0"/>
        </a:defRPr>
      </a:lvl4pPr>
      <a:lvl5pPr algn="l" rtl="0" eaLnBrk="1" fontAlgn="base" hangingPunct="1">
        <a:spcBef>
          <a:spcPct val="0"/>
        </a:spcBef>
        <a:spcAft>
          <a:spcPct val="0"/>
        </a:spcAft>
        <a:defRPr sz="2700" b="1">
          <a:solidFill>
            <a:schemeClr val="tx2"/>
          </a:solidFill>
          <a:latin typeface="Verdana" pitchFamily="34" charset="0"/>
          <a:cs typeface="Arial" charset="0"/>
        </a:defRPr>
      </a:lvl5pPr>
      <a:lvl6pPr marL="383678" algn="l" rtl="0" eaLnBrk="1" fontAlgn="base" hangingPunct="1">
        <a:spcBef>
          <a:spcPct val="0"/>
        </a:spcBef>
        <a:spcAft>
          <a:spcPct val="0"/>
        </a:spcAft>
        <a:defRPr sz="2700" b="1">
          <a:solidFill>
            <a:schemeClr val="tx2"/>
          </a:solidFill>
          <a:latin typeface="Verdana" pitchFamily="34" charset="0"/>
          <a:cs typeface="Arial" charset="0"/>
        </a:defRPr>
      </a:lvl6pPr>
      <a:lvl7pPr marL="767359" algn="l" rtl="0" eaLnBrk="1" fontAlgn="base" hangingPunct="1">
        <a:spcBef>
          <a:spcPct val="0"/>
        </a:spcBef>
        <a:spcAft>
          <a:spcPct val="0"/>
        </a:spcAft>
        <a:defRPr sz="2700" b="1">
          <a:solidFill>
            <a:schemeClr val="tx2"/>
          </a:solidFill>
          <a:latin typeface="Verdana" pitchFamily="34" charset="0"/>
          <a:cs typeface="Arial" charset="0"/>
        </a:defRPr>
      </a:lvl7pPr>
      <a:lvl8pPr marL="1151033" algn="l" rtl="0" eaLnBrk="1" fontAlgn="base" hangingPunct="1">
        <a:spcBef>
          <a:spcPct val="0"/>
        </a:spcBef>
        <a:spcAft>
          <a:spcPct val="0"/>
        </a:spcAft>
        <a:defRPr sz="2700" b="1">
          <a:solidFill>
            <a:schemeClr val="tx2"/>
          </a:solidFill>
          <a:latin typeface="Verdana" pitchFamily="34" charset="0"/>
          <a:cs typeface="Arial" charset="0"/>
        </a:defRPr>
      </a:lvl8pPr>
      <a:lvl9pPr marL="1534714" algn="l" rtl="0" eaLnBrk="1" fontAlgn="base" hangingPunct="1">
        <a:spcBef>
          <a:spcPct val="0"/>
        </a:spcBef>
        <a:spcAft>
          <a:spcPct val="0"/>
        </a:spcAft>
        <a:defRPr sz="2700" b="1">
          <a:solidFill>
            <a:schemeClr val="tx2"/>
          </a:solidFill>
          <a:latin typeface="Verdana" pitchFamily="34" charset="0"/>
          <a:cs typeface="Arial" charset="0"/>
        </a:defRPr>
      </a:lvl9pPr>
    </p:titleStyle>
    <p:bodyStyle>
      <a:lvl1pPr marL="189176" indent="-189176" algn="l" rtl="0" eaLnBrk="1" fontAlgn="base" hangingPunct="1">
        <a:spcBef>
          <a:spcPct val="20000"/>
        </a:spcBef>
        <a:spcAft>
          <a:spcPct val="0"/>
        </a:spcAft>
        <a:buChar char="•"/>
        <a:defRPr sz="2000">
          <a:solidFill>
            <a:schemeClr val="tx1"/>
          </a:solidFill>
          <a:latin typeface="+mn-lt"/>
          <a:ea typeface="+mn-ea"/>
          <a:cs typeface="+mn-cs"/>
        </a:defRPr>
      </a:lvl1pPr>
      <a:lvl2pPr marL="483596" indent="-198501" algn="l" rtl="0" eaLnBrk="1" fontAlgn="base" hangingPunct="1">
        <a:spcBef>
          <a:spcPct val="20000"/>
        </a:spcBef>
        <a:spcAft>
          <a:spcPct val="0"/>
        </a:spcAft>
        <a:buFont typeface="Verdana" pitchFamily="34" charset="0"/>
        <a:buChar char="–"/>
        <a:defRPr sz="1700">
          <a:solidFill>
            <a:schemeClr val="tx1"/>
          </a:solidFill>
          <a:latin typeface="+mn-lt"/>
          <a:cs typeface="+mn-cs"/>
        </a:defRPr>
      </a:lvl2pPr>
      <a:lvl3pPr marL="767359" indent="-187844" algn="l" rtl="0" eaLnBrk="1" fontAlgn="base" hangingPunct="1">
        <a:spcBef>
          <a:spcPct val="20000"/>
        </a:spcBef>
        <a:spcAft>
          <a:spcPct val="0"/>
        </a:spcAft>
        <a:buFont typeface="Wingdings" pitchFamily="2" charset="2"/>
        <a:buChar char="§"/>
        <a:defRPr>
          <a:solidFill>
            <a:schemeClr val="tx1"/>
          </a:solidFill>
          <a:latin typeface="+mn-lt"/>
          <a:cs typeface="+mn-cs"/>
        </a:defRPr>
      </a:lvl3pPr>
      <a:lvl4pPr marL="1061780" indent="-198501" algn="l" rtl="0" eaLnBrk="1" fontAlgn="base" hangingPunct="1">
        <a:spcBef>
          <a:spcPct val="20000"/>
        </a:spcBef>
        <a:spcAft>
          <a:spcPct val="0"/>
        </a:spcAft>
        <a:buFont typeface="Verdana" pitchFamily="34" charset="0"/>
        <a:buChar char="–"/>
        <a:defRPr sz="1300">
          <a:solidFill>
            <a:schemeClr val="tx1"/>
          </a:solidFill>
          <a:latin typeface="+mn-lt"/>
          <a:cs typeface="+mn-cs"/>
        </a:defRPr>
      </a:lvl4pPr>
      <a:lvl5pPr marL="1393499" indent="-197167" algn="l" rtl="0" eaLnBrk="1" fontAlgn="base" hangingPunct="1">
        <a:spcBef>
          <a:spcPct val="20000"/>
        </a:spcBef>
        <a:spcAft>
          <a:spcPct val="0"/>
        </a:spcAft>
        <a:buFont typeface="Verdana" pitchFamily="34" charset="0"/>
        <a:buChar char="–"/>
        <a:defRPr sz="1200">
          <a:solidFill>
            <a:schemeClr val="tx1"/>
          </a:solidFill>
          <a:latin typeface="+mn-lt"/>
          <a:cs typeface="+mn-cs"/>
        </a:defRPr>
      </a:lvl5pPr>
      <a:lvl6pPr marL="1777178" indent="-197167" algn="l" rtl="0" eaLnBrk="1" fontAlgn="base" hangingPunct="1">
        <a:spcBef>
          <a:spcPct val="20000"/>
        </a:spcBef>
        <a:spcAft>
          <a:spcPct val="0"/>
        </a:spcAft>
        <a:buFont typeface="Verdana" pitchFamily="34" charset="0"/>
        <a:buChar char="–"/>
        <a:defRPr sz="1200">
          <a:solidFill>
            <a:schemeClr val="tx1"/>
          </a:solidFill>
          <a:latin typeface="+mn-lt"/>
          <a:cs typeface="+mn-cs"/>
        </a:defRPr>
      </a:lvl6pPr>
      <a:lvl7pPr marL="2160859" indent="-197167" algn="l" rtl="0" eaLnBrk="1" fontAlgn="base" hangingPunct="1">
        <a:spcBef>
          <a:spcPct val="20000"/>
        </a:spcBef>
        <a:spcAft>
          <a:spcPct val="0"/>
        </a:spcAft>
        <a:buFont typeface="Verdana" pitchFamily="34" charset="0"/>
        <a:buChar char="–"/>
        <a:defRPr sz="1200">
          <a:solidFill>
            <a:schemeClr val="tx1"/>
          </a:solidFill>
          <a:latin typeface="+mn-lt"/>
          <a:cs typeface="+mn-cs"/>
        </a:defRPr>
      </a:lvl7pPr>
      <a:lvl8pPr marL="2544539" indent="-197167" algn="l" rtl="0" eaLnBrk="1" fontAlgn="base" hangingPunct="1">
        <a:spcBef>
          <a:spcPct val="20000"/>
        </a:spcBef>
        <a:spcAft>
          <a:spcPct val="0"/>
        </a:spcAft>
        <a:buFont typeface="Verdana" pitchFamily="34" charset="0"/>
        <a:buChar char="–"/>
        <a:defRPr sz="1200">
          <a:solidFill>
            <a:schemeClr val="tx1"/>
          </a:solidFill>
          <a:latin typeface="+mn-lt"/>
          <a:cs typeface="+mn-cs"/>
        </a:defRPr>
      </a:lvl8pPr>
      <a:lvl9pPr marL="2928213" indent="-197167" algn="l" rtl="0" eaLnBrk="1" fontAlgn="base" hangingPunct="1">
        <a:spcBef>
          <a:spcPct val="20000"/>
        </a:spcBef>
        <a:spcAft>
          <a:spcPct val="0"/>
        </a:spcAft>
        <a:buFont typeface="Verdana" pitchFamily="34" charset="0"/>
        <a:buChar char="–"/>
        <a:defRPr sz="1200">
          <a:solidFill>
            <a:schemeClr val="tx1"/>
          </a:solidFill>
          <a:latin typeface="+mn-lt"/>
          <a:cs typeface="+mn-cs"/>
        </a:defRPr>
      </a:lvl9pPr>
    </p:bodyStyle>
    <p:otherStyle>
      <a:defPPr>
        <a:defRPr lang="en-US"/>
      </a:defPPr>
      <a:lvl1pPr marL="0" algn="l" defTabSz="767359" rtl="0" eaLnBrk="1" latinLnBrk="0" hangingPunct="1">
        <a:defRPr sz="1500" kern="1200">
          <a:solidFill>
            <a:schemeClr val="tx1"/>
          </a:solidFill>
          <a:latin typeface="+mn-lt"/>
          <a:ea typeface="+mn-ea"/>
          <a:cs typeface="+mn-cs"/>
        </a:defRPr>
      </a:lvl1pPr>
      <a:lvl2pPr marL="383678" algn="l" defTabSz="767359" rtl="0" eaLnBrk="1" latinLnBrk="0" hangingPunct="1">
        <a:defRPr sz="1500" kern="1200">
          <a:solidFill>
            <a:schemeClr val="tx1"/>
          </a:solidFill>
          <a:latin typeface="+mn-lt"/>
          <a:ea typeface="+mn-ea"/>
          <a:cs typeface="+mn-cs"/>
        </a:defRPr>
      </a:lvl2pPr>
      <a:lvl3pPr marL="767359" algn="l" defTabSz="767359" rtl="0" eaLnBrk="1" latinLnBrk="0" hangingPunct="1">
        <a:defRPr sz="1500" kern="1200">
          <a:solidFill>
            <a:schemeClr val="tx1"/>
          </a:solidFill>
          <a:latin typeface="+mn-lt"/>
          <a:ea typeface="+mn-ea"/>
          <a:cs typeface="+mn-cs"/>
        </a:defRPr>
      </a:lvl3pPr>
      <a:lvl4pPr marL="1151033" algn="l" defTabSz="767359" rtl="0" eaLnBrk="1" latinLnBrk="0" hangingPunct="1">
        <a:defRPr sz="1500" kern="1200">
          <a:solidFill>
            <a:schemeClr val="tx1"/>
          </a:solidFill>
          <a:latin typeface="+mn-lt"/>
          <a:ea typeface="+mn-ea"/>
          <a:cs typeface="+mn-cs"/>
        </a:defRPr>
      </a:lvl4pPr>
      <a:lvl5pPr marL="1534714" algn="l" defTabSz="767359" rtl="0" eaLnBrk="1" latinLnBrk="0" hangingPunct="1">
        <a:defRPr sz="1500" kern="1200">
          <a:solidFill>
            <a:schemeClr val="tx1"/>
          </a:solidFill>
          <a:latin typeface="+mn-lt"/>
          <a:ea typeface="+mn-ea"/>
          <a:cs typeface="+mn-cs"/>
        </a:defRPr>
      </a:lvl5pPr>
      <a:lvl6pPr marL="1918395" algn="l" defTabSz="767359" rtl="0" eaLnBrk="1" latinLnBrk="0" hangingPunct="1">
        <a:defRPr sz="1500" kern="1200">
          <a:solidFill>
            <a:schemeClr val="tx1"/>
          </a:solidFill>
          <a:latin typeface="+mn-lt"/>
          <a:ea typeface="+mn-ea"/>
          <a:cs typeface="+mn-cs"/>
        </a:defRPr>
      </a:lvl6pPr>
      <a:lvl7pPr marL="2302075" algn="l" defTabSz="767359" rtl="0" eaLnBrk="1" latinLnBrk="0" hangingPunct="1">
        <a:defRPr sz="1500" kern="1200">
          <a:solidFill>
            <a:schemeClr val="tx1"/>
          </a:solidFill>
          <a:latin typeface="+mn-lt"/>
          <a:ea typeface="+mn-ea"/>
          <a:cs typeface="+mn-cs"/>
        </a:defRPr>
      </a:lvl7pPr>
      <a:lvl8pPr marL="2685754" algn="l" defTabSz="767359" rtl="0" eaLnBrk="1" latinLnBrk="0" hangingPunct="1">
        <a:defRPr sz="1500" kern="1200">
          <a:solidFill>
            <a:schemeClr val="tx1"/>
          </a:solidFill>
          <a:latin typeface="+mn-lt"/>
          <a:ea typeface="+mn-ea"/>
          <a:cs typeface="+mn-cs"/>
        </a:defRPr>
      </a:lvl8pPr>
      <a:lvl9pPr marL="3069429" algn="l" defTabSz="767359" rtl="0" eaLnBrk="1" latinLnBrk="0" hangingPunct="1">
        <a:defRPr sz="15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hidden">
          <a:xfrm>
            <a:off x="1" y="6035683"/>
            <a:ext cx="9144000" cy="822325"/>
          </a:xfrm>
          <a:prstGeom prst="rect">
            <a:avLst/>
          </a:prstGeom>
          <a:solidFill>
            <a:schemeClr val="tx2"/>
          </a:solidFill>
          <a:ln w="9525">
            <a:noFill/>
            <a:miter lim="800000"/>
            <a:headEnd/>
            <a:tailEnd/>
          </a:ln>
          <a:effectLst/>
        </p:spPr>
        <p:txBody>
          <a:bodyPr wrap="none" lIns="76734" tIns="38365" rIns="76734" bIns="38365" anchor="ctr"/>
          <a:lstStyle/>
          <a:p>
            <a:pPr>
              <a:defRPr/>
            </a:pPr>
            <a:endParaRPr lang="en-US" sz="1500" dirty="0">
              <a:effectLst>
                <a:outerShdw blurRad="38100" dist="38100" dir="2700000" algn="tl">
                  <a:srgbClr val="000000">
                    <a:alpha val="43137"/>
                  </a:srgbClr>
                </a:outerShdw>
              </a:effectLst>
              <a:latin typeface="Verdana" pitchFamily="34" charset="0"/>
            </a:endParaRPr>
          </a:p>
        </p:txBody>
      </p:sp>
      <p:sp>
        <p:nvSpPr>
          <p:cNvPr id="5123" name="Rectangle 3"/>
          <p:cNvSpPr>
            <a:spLocks noGrp="1" noChangeArrowheads="1"/>
          </p:cNvSpPr>
          <p:nvPr>
            <p:ph type="body" idx="1"/>
          </p:nvPr>
        </p:nvSpPr>
        <p:spPr bwMode="auto">
          <a:xfrm>
            <a:off x="366714" y="1371600"/>
            <a:ext cx="8407400" cy="4618038"/>
          </a:xfrm>
          <a:prstGeom prst="rect">
            <a:avLst/>
          </a:prstGeom>
          <a:noFill/>
          <a:ln w="9525">
            <a:noFill/>
            <a:miter lim="800000"/>
            <a:headEnd/>
            <a:tailEnd/>
          </a:ln>
        </p:spPr>
        <p:txBody>
          <a:bodyPr vert="horz" wrap="square" lIns="63915" tIns="31957" rIns="63915" bIns="3195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5124" name="Rectangle 4"/>
          <p:cNvSpPr>
            <a:spLocks noGrp="1" noChangeArrowheads="1"/>
          </p:cNvSpPr>
          <p:nvPr>
            <p:ph type="title"/>
          </p:nvPr>
        </p:nvSpPr>
        <p:spPr bwMode="auto">
          <a:xfrm>
            <a:off x="365125" y="157166"/>
            <a:ext cx="8410576" cy="1143000"/>
          </a:xfrm>
          <a:prstGeom prst="rect">
            <a:avLst/>
          </a:prstGeom>
          <a:noFill/>
          <a:ln w="9525">
            <a:noFill/>
            <a:miter lim="800000"/>
            <a:headEnd/>
            <a:tailEnd/>
          </a:ln>
        </p:spPr>
        <p:txBody>
          <a:bodyPr vert="horz" wrap="square" lIns="64359" tIns="32180" rIns="64359" bIns="32180" numCol="1" anchor="ctr" anchorCtr="0" compatLnSpc="1">
            <a:prstTxWarp prst="textNoShape">
              <a:avLst/>
            </a:prstTxWarp>
          </a:bodyPr>
          <a:lstStyle/>
          <a:p>
            <a:pPr lvl="0"/>
            <a:r>
              <a:rPr lang="en-US" smtClean="0"/>
              <a:t>Slide Title</a:t>
            </a:r>
          </a:p>
        </p:txBody>
      </p:sp>
      <p:pic>
        <p:nvPicPr>
          <p:cNvPr id="5125" name="Picture 5" descr="intellogo"/>
          <p:cNvPicPr>
            <a:picLocks noChangeAspect="1" noChangeArrowheads="1"/>
          </p:cNvPicPr>
          <p:nvPr/>
        </p:nvPicPr>
        <p:blipFill>
          <a:blip r:embed="rId13" cstate="print"/>
          <a:srcRect/>
          <a:stretch>
            <a:fillRect/>
          </a:stretch>
        </p:blipFill>
        <p:spPr bwMode="black">
          <a:xfrm>
            <a:off x="7996242" y="6115051"/>
            <a:ext cx="989012" cy="711200"/>
          </a:xfrm>
          <a:prstGeom prst="rect">
            <a:avLst/>
          </a:prstGeom>
          <a:noFill/>
          <a:ln w="9525">
            <a:noFill/>
            <a:miter lim="800000"/>
            <a:headEnd/>
            <a:tailEnd/>
          </a:ln>
        </p:spPr>
      </p:pic>
      <p:sp>
        <p:nvSpPr>
          <p:cNvPr id="440326" name="Text Box 6"/>
          <p:cNvSpPr txBox="1">
            <a:spLocks noChangeArrowheads="1"/>
          </p:cNvSpPr>
          <p:nvPr/>
        </p:nvSpPr>
        <p:spPr bwMode="auto">
          <a:xfrm>
            <a:off x="3924302" y="6613532"/>
            <a:ext cx="1906588" cy="200590"/>
          </a:xfrm>
          <a:prstGeom prst="rect">
            <a:avLst/>
          </a:prstGeom>
          <a:noFill/>
          <a:ln w="50800" algn="ctr">
            <a:noFill/>
            <a:miter lim="800000"/>
            <a:headEnd/>
            <a:tailEnd/>
          </a:ln>
          <a:effectLst/>
        </p:spPr>
        <p:txBody>
          <a:bodyPr lIns="76734" tIns="38365" rIns="76734" bIns="38365">
            <a:spAutoFit/>
          </a:bodyPr>
          <a:lstStyle/>
          <a:p>
            <a:pPr algn="ctr" eaLnBrk="0" hangingPunct="0">
              <a:defRPr/>
            </a:pPr>
            <a:r>
              <a:rPr lang="en-GB" sz="800" dirty="0">
                <a:solidFill>
                  <a:schemeClr val="bg1"/>
                </a:solidFill>
                <a:latin typeface="Arial" charset="0"/>
                <a:cs typeface="Arial" charset="0"/>
              </a:rPr>
              <a:t>Intel Restricted Secret</a:t>
            </a:r>
            <a:endParaRPr lang="en-US" sz="800" dirty="0">
              <a:solidFill>
                <a:schemeClr val="bg1"/>
              </a:solidFill>
              <a:latin typeface="Arial" charset="0"/>
              <a:cs typeface="Arial" charset="0"/>
            </a:endParaRPr>
          </a:p>
        </p:txBody>
      </p:sp>
      <p:sp>
        <p:nvSpPr>
          <p:cNvPr id="440328" name="Rectangle 8"/>
          <p:cNvSpPr>
            <a:spLocks noChangeArrowheads="1"/>
          </p:cNvSpPr>
          <p:nvPr/>
        </p:nvSpPr>
        <p:spPr bwMode="auto">
          <a:xfrm>
            <a:off x="13" y="6273800"/>
            <a:ext cx="396874" cy="457200"/>
          </a:xfrm>
          <a:prstGeom prst="rect">
            <a:avLst/>
          </a:prstGeom>
          <a:noFill/>
          <a:ln w="9525">
            <a:noFill/>
            <a:miter lim="800000"/>
            <a:headEnd/>
            <a:tailEnd/>
          </a:ln>
          <a:effectLst/>
        </p:spPr>
        <p:txBody>
          <a:bodyPr lIns="76734" tIns="38365" rIns="76734" bIns="38365" anchor="b"/>
          <a:lstStyle/>
          <a:p>
            <a:pPr algn="r">
              <a:defRPr/>
            </a:pPr>
            <a:fld id="{EEC6FA6F-67A4-476B-9DAB-530928AC1541}" type="slidenum">
              <a:rPr lang="he-IL" sz="800">
                <a:solidFill>
                  <a:schemeClr val="bg1"/>
                </a:solidFill>
                <a:latin typeface="Arial" charset="0"/>
                <a:cs typeface="Arial" charset="0"/>
              </a:rPr>
              <a:pPr algn="r">
                <a:defRPr/>
              </a:pPr>
              <a:t>‹#›</a:t>
            </a:fld>
            <a:endParaRPr lang="en-US" sz="800" dirty="0">
              <a:solidFill>
                <a:schemeClr val="bg1"/>
              </a:solidFill>
              <a:latin typeface="Arial" charset="0"/>
              <a:cs typeface="Arial" charset="0"/>
            </a:endParaRPr>
          </a:p>
        </p:txBody>
      </p:sp>
      <p:sp>
        <p:nvSpPr>
          <p:cNvPr id="69678" name="Rectangle 46"/>
          <p:cNvSpPr>
            <a:spLocks noChangeArrowheads="1"/>
          </p:cNvSpPr>
          <p:nvPr/>
        </p:nvSpPr>
        <p:spPr bwMode="auto">
          <a:xfrm>
            <a:off x="1425663" y="6483354"/>
            <a:ext cx="5786288" cy="151332"/>
          </a:xfrm>
          <a:prstGeom prst="rect">
            <a:avLst/>
          </a:prstGeom>
          <a:noFill/>
          <a:ln w="9525">
            <a:noFill/>
            <a:miter lim="800000"/>
            <a:headEnd/>
            <a:tailEnd/>
          </a:ln>
        </p:spPr>
        <p:txBody>
          <a:bodyPr wrap="none" lIns="76720" tIns="38358" rIns="76720" bIns="38358">
            <a:spAutoFit/>
          </a:bodyPr>
          <a:lstStyle/>
          <a:p>
            <a:pPr algn="ctr" eaLnBrk="0" hangingPunct="0">
              <a:lnSpc>
                <a:spcPct val="80000"/>
              </a:lnSpc>
              <a:defRPr/>
            </a:pPr>
            <a:r>
              <a:rPr lang="en-US" sz="600" b="1" i="1" dirty="0">
                <a:solidFill>
                  <a:srgbClr val="FFFFFF"/>
                </a:solidFill>
                <a:latin typeface="Verdana" pitchFamily="34" charset="0"/>
                <a:cs typeface="Arial" charset="0"/>
                <a:sym typeface="Wingdings" pitchFamily="2" charset="2"/>
              </a:rPr>
              <a:t>All products, dates, and figures specified are preliminary based on current expectations, and are subject to change without notice.</a:t>
            </a:r>
          </a:p>
        </p:txBody>
      </p:sp>
    </p:spTree>
    <p:extLst>
      <p:ext uri="{BB962C8B-B14F-4D97-AF65-F5344CB8AC3E}">
        <p14:creationId xmlns:p14="http://schemas.microsoft.com/office/powerpoint/2010/main" val="191927023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ransition>
    <p:fade/>
  </p:transition>
  <p:timing>
    <p:tnLst>
      <p:par>
        <p:cTn id="1" dur="indefinite" restart="never" nodeType="tmRoot"/>
      </p:par>
    </p:tnLst>
  </p:timing>
  <p:txStyles>
    <p:titleStyle>
      <a:lvl1pPr algn="ctr" rtl="0" eaLnBrk="1" fontAlgn="base" hangingPunct="1">
        <a:lnSpc>
          <a:spcPct val="90000"/>
        </a:lnSpc>
        <a:spcBef>
          <a:spcPct val="0"/>
        </a:spcBef>
        <a:spcAft>
          <a:spcPct val="0"/>
        </a:spcAft>
        <a:defRPr sz="2700" b="1">
          <a:solidFill>
            <a:schemeClr val="tx2"/>
          </a:solidFill>
          <a:latin typeface="+mj-lt"/>
          <a:ea typeface="+mj-ea"/>
          <a:cs typeface="+mj-cs"/>
        </a:defRPr>
      </a:lvl1pPr>
      <a:lvl2pPr algn="ctr" rtl="0" eaLnBrk="1" fontAlgn="base" hangingPunct="1">
        <a:lnSpc>
          <a:spcPct val="90000"/>
        </a:lnSpc>
        <a:spcBef>
          <a:spcPct val="0"/>
        </a:spcBef>
        <a:spcAft>
          <a:spcPct val="0"/>
        </a:spcAft>
        <a:defRPr sz="2700" b="1">
          <a:solidFill>
            <a:schemeClr val="tx2"/>
          </a:solidFill>
          <a:latin typeface="Verdana" pitchFamily="34" charset="0"/>
          <a:cs typeface="Arial" charset="0"/>
        </a:defRPr>
      </a:lvl2pPr>
      <a:lvl3pPr algn="ctr" rtl="0" eaLnBrk="1" fontAlgn="base" hangingPunct="1">
        <a:lnSpc>
          <a:spcPct val="90000"/>
        </a:lnSpc>
        <a:spcBef>
          <a:spcPct val="0"/>
        </a:spcBef>
        <a:spcAft>
          <a:spcPct val="0"/>
        </a:spcAft>
        <a:defRPr sz="2700" b="1">
          <a:solidFill>
            <a:schemeClr val="tx2"/>
          </a:solidFill>
          <a:latin typeface="Verdana" pitchFamily="34" charset="0"/>
          <a:cs typeface="Arial" charset="0"/>
        </a:defRPr>
      </a:lvl3pPr>
      <a:lvl4pPr algn="ctr" rtl="0" eaLnBrk="1" fontAlgn="base" hangingPunct="1">
        <a:lnSpc>
          <a:spcPct val="90000"/>
        </a:lnSpc>
        <a:spcBef>
          <a:spcPct val="0"/>
        </a:spcBef>
        <a:spcAft>
          <a:spcPct val="0"/>
        </a:spcAft>
        <a:defRPr sz="2700" b="1">
          <a:solidFill>
            <a:schemeClr val="tx2"/>
          </a:solidFill>
          <a:latin typeface="Verdana" pitchFamily="34" charset="0"/>
          <a:cs typeface="Arial" charset="0"/>
        </a:defRPr>
      </a:lvl4pPr>
      <a:lvl5pPr algn="ctr" rtl="0" eaLnBrk="1" fontAlgn="base" hangingPunct="1">
        <a:lnSpc>
          <a:spcPct val="90000"/>
        </a:lnSpc>
        <a:spcBef>
          <a:spcPct val="0"/>
        </a:spcBef>
        <a:spcAft>
          <a:spcPct val="0"/>
        </a:spcAft>
        <a:defRPr sz="2700" b="1">
          <a:solidFill>
            <a:schemeClr val="tx2"/>
          </a:solidFill>
          <a:latin typeface="Verdana" pitchFamily="34" charset="0"/>
          <a:cs typeface="Arial" charset="0"/>
        </a:defRPr>
      </a:lvl5pPr>
      <a:lvl6pPr marL="383659" algn="ctr" rtl="0" eaLnBrk="1" fontAlgn="base" hangingPunct="1">
        <a:lnSpc>
          <a:spcPct val="90000"/>
        </a:lnSpc>
        <a:spcBef>
          <a:spcPct val="0"/>
        </a:spcBef>
        <a:spcAft>
          <a:spcPct val="0"/>
        </a:spcAft>
        <a:defRPr sz="2700" b="1">
          <a:solidFill>
            <a:schemeClr val="tx2"/>
          </a:solidFill>
          <a:latin typeface="Verdana" pitchFamily="34" charset="0"/>
          <a:cs typeface="Arial" charset="0"/>
        </a:defRPr>
      </a:lvl6pPr>
      <a:lvl7pPr marL="767320" algn="ctr" rtl="0" eaLnBrk="1" fontAlgn="base" hangingPunct="1">
        <a:lnSpc>
          <a:spcPct val="90000"/>
        </a:lnSpc>
        <a:spcBef>
          <a:spcPct val="0"/>
        </a:spcBef>
        <a:spcAft>
          <a:spcPct val="0"/>
        </a:spcAft>
        <a:defRPr sz="2700" b="1">
          <a:solidFill>
            <a:schemeClr val="tx2"/>
          </a:solidFill>
          <a:latin typeface="Verdana" pitchFamily="34" charset="0"/>
          <a:cs typeface="Arial" charset="0"/>
        </a:defRPr>
      </a:lvl7pPr>
      <a:lvl8pPr marL="1150976" algn="ctr" rtl="0" eaLnBrk="1" fontAlgn="base" hangingPunct="1">
        <a:lnSpc>
          <a:spcPct val="90000"/>
        </a:lnSpc>
        <a:spcBef>
          <a:spcPct val="0"/>
        </a:spcBef>
        <a:spcAft>
          <a:spcPct val="0"/>
        </a:spcAft>
        <a:defRPr sz="2700" b="1">
          <a:solidFill>
            <a:schemeClr val="tx2"/>
          </a:solidFill>
          <a:latin typeface="Verdana" pitchFamily="34" charset="0"/>
          <a:cs typeface="Arial" charset="0"/>
        </a:defRPr>
      </a:lvl8pPr>
      <a:lvl9pPr marL="1534637" algn="ctr" rtl="0" eaLnBrk="1" fontAlgn="base" hangingPunct="1">
        <a:lnSpc>
          <a:spcPct val="90000"/>
        </a:lnSpc>
        <a:spcBef>
          <a:spcPct val="0"/>
        </a:spcBef>
        <a:spcAft>
          <a:spcPct val="0"/>
        </a:spcAft>
        <a:defRPr sz="2700" b="1">
          <a:solidFill>
            <a:schemeClr val="tx2"/>
          </a:solidFill>
          <a:latin typeface="Verdana" pitchFamily="34" charset="0"/>
          <a:cs typeface="Arial" charset="0"/>
        </a:defRPr>
      </a:lvl9pPr>
    </p:titleStyle>
    <p:bodyStyle>
      <a:lvl1pPr marL="189167" indent="-189167" algn="l" rtl="0" eaLnBrk="1" fontAlgn="base" hangingPunct="1">
        <a:lnSpc>
          <a:spcPct val="95000"/>
        </a:lnSpc>
        <a:spcBef>
          <a:spcPct val="30000"/>
        </a:spcBef>
        <a:spcAft>
          <a:spcPct val="0"/>
        </a:spcAft>
        <a:buClr>
          <a:schemeClr val="tx2"/>
        </a:buClr>
        <a:buFont typeface="Wingdings" pitchFamily="2" charset="2"/>
        <a:buChar char=""/>
        <a:defRPr sz="2400">
          <a:solidFill>
            <a:schemeClr val="tx1"/>
          </a:solidFill>
          <a:latin typeface="+mn-lt"/>
          <a:ea typeface="+mn-ea"/>
          <a:cs typeface="+mn-cs"/>
        </a:defRPr>
      </a:lvl1pPr>
      <a:lvl2pPr marL="478242" indent="-189167" algn="l" rtl="0" eaLnBrk="1" fontAlgn="base" hangingPunct="1">
        <a:lnSpc>
          <a:spcPct val="95000"/>
        </a:lnSpc>
        <a:spcBef>
          <a:spcPct val="30000"/>
        </a:spcBef>
        <a:spcAft>
          <a:spcPct val="0"/>
        </a:spcAft>
        <a:buClr>
          <a:schemeClr val="tx2"/>
        </a:buClr>
        <a:buChar char="–"/>
        <a:defRPr sz="2000">
          <a:solidFill>
            <a:schemeClr val="tx1"/>
          </a:solidFill>
          <a:latin typeface="+mn-lt"/>
          <a:cs typeface="+mn-cs"/>
        </a:defRPr>
      </a:lvl2pPr>
      <a:lvl3pPr marL="767320" indent="-189167" algn="l" rtl="0" eaLnBrk="1" fontAlgn="base" hangingPunct="1">
        <a:lnSpc>
          <a:spcPct val="95000"/>
        </a:lnSpc>
        <a:spcBef>
          <a:spcPct val="30000"/>
        </a:spcBef>
        <a:spcAft>
          <a:spcPct val="0"/>
        </a:spcAft>
        <a:buClr>
          <a:schemeClr val="tx2"/>
        </a:buClr>
        <a:buChar char="–"/>
        <a:defRPr sz="1800">
          <a:solidFill>
            <a:schemeClr val="tx1"/>
          </a:solidFill>
          <a:latin typeface="+mn-lt"/>
          <a:cs typeface="+mn-cs"/>
        </a:defRPr>
      </a:lvl3pPr>
      <a:lvl4pPr marL="1160305" indent="-201158" algn="l" rtl="0" eaLnBrk="1" fontAlgn="base" hangingPunct="1">
        <a:spcBef>
          <a:spcPct val="20000"/>
        </a:spcBef>
        <a:spcAft>
          <a:spcPct val="0"/>
        </a:spcAft>
        <a:buChar char="–"/>
        <a:defRPr sz="1700">
          <a:solidFill>
            <a:schemeClr val="tx1"/>
          </a:solidFill>
          <a:latin typeface="Arial" charset="0"/>
          <a:cs typeface="+mn-cs"/>
        </a:defRPr>
      </a:lvl4pPr>
      <a:lvl5pPr marL="1449386" indent="-193164" algn="l" rtl="0" eaLnBrk="1" fontAlgn="base" hangingPunct="1">
        <a:spcBef>
          <a:spcPct val="20000"/>
        </a:spcBef>
        <a:spcAft>
          <a:spcPct val="0"/>
        </a:spcAft>
        <a:buChar char="•"/>
        <a:defRPr sz="1700">
          <a:solidFill>
            <a:schemeClr val="tx1"/>
          </a:solidFill>
          <a:latin typeface="Arial" charset="0"/>
          <a:cs typeface="+mn-cs"/>
        </a:defRPr>
      </a:lvl5pPr>
      <a:lvl6pPr marL="1833047" indent="-193164" algn="l" rtl="0" eaLnBrk="1" fontAlgn="base" hangingPunct="1">
        <a:spcBef>
          <a:spcPct val="20000"/>
        </a:spcBef>
        <a:spcAft>
          <a:spcPct val="0"/>
        </a:spcAft>
        <a:buChar char="•"/>
        <a:defRPr sz="1700">
          <a:solidFill>
            <a:schemeClr val="tx1"/>
          </a:solidFill>
          <a:latin typeface="Arial" charset="0"/>
          <a:cs typeface="+mn-cs"/>
        </a:defRPr>
      </a:lvl6pPr>
      <a:lvl7pPr marL="2216699" indent="-193164" algn="l" rtl="0" eaLnBrk="1" fontAlgn="base" hangingPunct="1">
        <a:spcBef>
          <a:spcPct val="20000"/>
        </a:spcBef>
        <a:spcAft>
          <a:spcPct val="0"/>
        </a:spcAft>
        <a:buChar char="•"/>
        <a:defRPr sz="1700">
          <a:solidFill>
            <a:schemeClr val="tx1"/>
          </a:solidFill>
          <a:latin typeface="Arial" charset="0"/>
          <a:cs typeface="+mn-cs"/>
        </a:defRPr>
      </a:lvl7pPr>
      <a:lvl8pPr marL="2600361" indent="-193164" algn="l" rtl="0" eaLnBrk="1" fontAlgn="base" hangingPunct="1">
        <a:spcBef>
          <a:spcPct val="20000"/>
        </a:spcBef>
        <a:spcAft>
          <a:spcPct val="0"/>
        </a:spcAft>
        <a:buChar char="•"/>
        <a:defRPr sz="1700">
          <a:solidFill>
            <a:schemeClr val="tx1"/>
          </a:solidFill>
          <a:latin typeface="Arial" charset="0"/>
          <a:cs typeface="+mn-cs"/>
        </a:defRPr>
      </a:lvl8pPr>
      <a:lvl9pPr marL="2984022" indent="-193164" algn="l" rtl="0" eaLnBrk="1" fontAlgn="base" hangingPunct="1">
        <a:spcBef>
          <a:spcPct val="20000"/>
        </a:spcBef>
        <a:spcAft>
          <a:spcPct val="0"/>
        </a:spcAft>
        <a:buChar char="•"/>
        <a:defRPr sz="1700">
          <a:solidFill>
            <a:schemeClr val="tx1"/>
          </a:solidFill>
          <a:latin typeface="Arial" charset="0"/>
          <a:cs typeface="+mn-cs"/>
        </a:defRPr>
      </a:lvl9pPr>
    </p:bodyStyle>
    <p:otherStyle>
      <a:defPPr>
        <a:defRPr lang="en-US"/>
      </a:defPPr>
      <a:lvl1pPr marL="0" algn="l" defTabSz="767320" rtl="0" eaLnBrk="1" latinLnBrk="0" hangingPunct="1">
        <a:defRPr sz="1500" kern="1200">
          <a:solidFill>
            <a:schemeClr val="tx1"/>
          </a:solidFill>
          <a:latin typeface="+mn-lt"/>
          <a:ea typeface="+mn-ea"/>
          <a:cs typeface="+mn-cs"/>
        </a:defRPr>
      </a:lvl1pPr>
      <a:lvl2pPr marL="383659" algn="l" defTabSz="767320" rtl="0" eaLnBrk="1" latinLnBrk="0" hangingPunct="1">
        <a:defRPr sz="1500" kern="1200">
          <a:solidFill>
            <a:schemeClr val="tx1"/>
          </a:solidFill>
          <a:latin typeface="+mn-lt"/>
          <a:ea typeface="+mn-ea"/>
          <a:cs typeface="+mn-cs"/>
        </a:defRPr>
      </a:lvl2pPr>
      <a:lvl3pPr marL="767320" algn="l" defTabSz="767320" rtl="0" eaLnBrk="1" latinLnBrk="0" hangingPunct="1">
        <a:defRPr sz="1500" kern="1200">
          <a:solidFill>
            <a:schemeClr val="tx1"/>
          </a:solidFill>
          <a:latin typeface="+mn-lt"/>
          <a:ea typeface="+mn-ea"/>
          <a:cs typeface="+mn-cs"/>
        </a:defRPr>
      </a:lvl3pPr>
      <a:lvl4pPr marL="1150976" algn="l" defTabSz="767320" rtl="0" eaLnBrk="1" latinLnBrk="0" hangingPunct="1">
        <a:defRPr sz="1500" kern="1200">
          <a:solidFill>
            <a:schemeClr val="tx1"/>
          </a:solidFill>
          <a:latin typeface="+mn-lt"/>
          <a:ea typeface="+mn-ea"/>
          <a:cs typeface="+mn-cs"/>
        </a:defRPr>
      </a:lvl4pPr>
      <a:lvl5pPr marL="1534637" algn="l" defTabSz="767320" rtl="0" eaLnBrk="1" latinLnBrk="0" hangingPunct="1">
        <a:defRPr sz="1500" kern="1200">
          <a:solidFill>
            <a:schemeClr val="tx1"/>
          </a:solidFill>
          <a:latin typeface="+mn-lt"/>
          <a:ea typeface="+mn-ea"/>
          <a:cs typeface="+mn-cs"/>
        </a:defRPr>
      </a:lvl5pPr>
      <a:lvl6pPr marL="1918299" algn="l" defTabSz="767320" rtl="0" eaLnBrk="1" latinLnBrk="0" hangingPunct="1">
        <a:defRPr sz="1500" kern="1200">
          <a:solidFill>
            <a:schemeClr val="tx1"/>
          </a:solidFill>
          <a:latin typeface="+mn-lt"/>
          <a:ea typeface="+mn-ea"/>
          <a:cs typeface="+mn-cs"/>
        </a:defRPr>
      </a:lvl6pPr>
      <a:lvl7pPr marL="2301960" algn="l" defTabSz="767320" rtl="0" eaLnBrk="1" latinLnBrk="0" hangingPunct="1">
        <a:defRPr sz="1500" kern="1200">
          <a:solidFill>
            <a:schemeClr val="tx1"/>
          </a:solidFill>
          <a:latin typeface="+mn-lt"/>
          <a:ea typeface="+mn-ea"/>
          <a:cs typeface="+mn-cs"/>
        </a:defRPr>
      </a:lvl7pPr>
      <a:lvl8pPr marL="2685620" algn="l" defTabSz="767320" rtl="0" eaLnBrk="1" latinLnBrk="0" hangingPunct="1">
        <a:defRPr sz="1500" kern="1200">
          <a:solidFill>
            <a:schemeClr val="tx1"/>
          </a:solidFill>
          <a:latin typeface="+mn-lt"/>
          <a:ea typeface="+mn-ea"/>
          <a:cs typeface="+mn-cs"/>
        </a:defRPr>
      </a:lvl8pPr>
      <a:lvl9pPr marL="3069275" algn="l" defTabSz="76732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3.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3.xml"/></Relationships>
</file>

<file path=ppt/slides/_rels/slide13.xml.rels><?xml version="1.0" encoding="UTF-8" standalone="yes"?>
<Relationships xmlns="http://schemas.openxmlformats.org/package/2006/relationships"><Relationship Id="rId3" Type="http://schemas.openxmlformats.org/officeDocument/2006/relationships/hyperlink" Target="../../Pictures/DFDs.jpg" TargetMode="External"/><Relationship Id="rId2" Type="http://schemas.openxmlformats.org/officeDocument/2006/relationships/notesSlide" Target="../notesSlides/notesSlide5.xml"/><Relationship Id="rId1" Type="http://schemas.openxmlformats.org/officeDocument/2006/relationships/slideLayout" Target="../slideLayouts/slideLayout243.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3.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4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3.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43.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4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Threat Modeling</a:t>
            </a:r>
            <a:endParaRPr lang="en-US" dirty="0"/>
          </a:p>
        </p:txBody>
      </p:sp>
      <p:sp>
        <p:nvSpPr>
          <p:cNvPr id="3" name="Subtitle 2"/>
          <p:cNvSpPr>
            <a:spLocks noGrp="1"/>
          </p:cNvSpPr>
          <p:nvPr>
            <p:ph type="subTitle" idx="1"/>
          </p:nvPr>
        </p:nvSpPr>
        <p:spPr>
          <a:xfrm>
            <a:off x="2378240" y="4320733"/>
            <a:ext cx="4466738" cy="384721"/>
          </a:xfrm>
        </p:spPr>
        <p:txBody>
          <a:bodyPr>
            <a:normAutofit/>
          </a:bodyPr>
          <a:lstStyle/>
          <a:p>
            <a:r>
              <a:rPr lang="en-US" dirty="0" smtClean="0"/>
              <a:t>Osvaldo Calles</a:t>
            </a:r>
          </a:p>
        </p:txBody>
      </p:sp>
    </p:spTree>
    <p:extLst>
      <p:ext uri="{BB962C8B-B14F-4D97-AF65-F5344CB8AC3E}">
        <p14:creationId xmlns:p14="http://schemas.microsoft.com/office/powerpoint/2010/main" val="151495350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a:t>
            </a:r>
            <a:r>
              <a:rPr lang="en-US" dirty="0"/>
              <a:t>an Adversary Sees </a:t>
            </a:r>
            <a:r>
              <a:rPr lang="en-US" dirty="0" smtClean="0"/>
              <a:t>an Application</a:t>
            </a:r>
            <a:br>
              <a:rPr lang="en-US" dirty="0" smtClean="0"/>
            </a:br>
            <a:r>
              <a:rPr lang="en-US" dirty="0" smtClean="0"/>
              <a:t>Assets</a:t>
            </a:r>
            <a:endParaRPr lang="en-US" dirty="0"/>
          </a:p>
        </p:txBody>
      </p:sp>
      <p:sp>
        <p:nvSpPr>
          <p:cNvPr id="5" name="Parallelogram 4"/>
          <p:cNvSpPr/>
          <p:nvPr/>
        </p:nvSpPr>
        <p:spPr>
          <a:xfrm>
            <a:off x="1752600" y="1981200"/>
            <a:ext cx="6248400" cy="2895600"/>
          </a:xfrm>
          <a:prstGeom prst="parallelogram">
            <a:avLst>
              <a:gd name="adj" fmla="val 97359"/>
            </a:avLst>
          </a:prstGeom>
          <a:solidFill>
            <a:schemeClr val="tx1">
              <a:lumMod val="25000"/>
              <a:lumOff val="75000"/>
            </a:schemeClr>
          </a:solidFill>
          <a:ln w="25400" cap="flat" cmpd="sng" algn="ctr">
            <a:solidFill>
              <a:schemeClr val="accent1">
                <a:lumMod val="50000"/>
              </a:schemeClr>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smtClean="0">
              <a:solidFill>
                <a:schemeClr val="tx1"/>
              </a:solidFill>
              <a:latin typeface="Neo Sans Intel" pitchFamily="34" charset="0"/>
              <a:cs typeface="Arial" pitchFamily="34" charset="0"/>
            </a:endParaRPr>
          </a:p>
        </p:txBody>
      </p:sp>
      <p:sp>
        <p:nvSpPr>
          <p:cNvPr id="6" name="Flowchart: Internal Storage 5"/>
          <p:cNvSpPr/>
          <p:nvPr/>
        </p:nvSpPr>
        <p:spPr>
          <a:xfrm>
            <a:off x="2362200" y="4191000"/>
            <a:ext cx="685800" cy="533400"/>
          </a:xfrm>
          <a:prstGeom prst="flowChartInternalStorage">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smtClean="0">
              <a:solidFill>
                <a:schemeClr val="tx1"/>
              </a:solidFill>
              <a:latin typeface="Neo Sans Intel" pitchFamily="34" charset="0"/>
              <a:cs typeface="Arial" pitchFamily="34" charset="0"/>
            </a:endParaRPr>
          </a:p>
        </p:txBody>
      </p:sp>
      <p:sp>
        <p:nvSpPr>
          <p:cNvPr id="7" name="TextBox 6"/>
          <p:cNvSpPr txBox="1"/>
          <p:nvPr/>
        </p:nvSpPr>
        <p:spPr>
          <a:xfrm>
            <a:off x="4368800" y="2001560"/>
            <a:ext cx="2260600" cy="738664"/>
          </a:xfrm>
          <a:prstGeom prst="rect">
            <a:avLst/>
          </a:prstGeom>
          <a:noFill/>
        </p:spPr>
        <p:txBody>
          <a:bodyPr wrap="square" rtlCol="0">
            <a:spAutoFit/>
          </a:bodyPr>
          <a:lstStyle/>
          <a:p>
            <a:r>
              <a:rPr lang="en-US" sz="1400" dirty="0" smtClean="0"/>
              <a:t>Corporate computer systems or corporate data</a:t>
            </a:r>
            <a:endParaRPr lang="en-US" sz="1400" dirty="0"/>
          </a:p>
        </p:txBody>
      </p:sp>
      <p:sp>
        <p:nvSpPr>
          <p:cNvPr id="8" name="Flowchart: Multidocument 7"/>
          <p:cNvSpPr/>
          <p:nvPr/>
        </p:nvSpPr>
        <p:spPr>
          <a:xfrm>
            <a:off x="4343400" y="2667000"/>
            <a:ext cx="533400" cy="609600"/>
          </a:xfrm>
          <a:prstGeom prst="flowChartMultidocument">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smtClean="0">
              <a:solidFill>
                <a:schemeClr val="tx1"/>
              </a:solidFill>
              <a:latin typeface="Neo Sans Intel" pitchFamily="34" charset="0"/>
              <a:cs typeface="Arial" pitchFamily="34" charset="0"/>
            </a:endParaRPr>
          </a:p>
        </p:txBody>
      </p:sp>
      <p:sp>
        <p:nvSpPr>
          <p:cNvPr id="9" name="TextBox 8"/>
          <p:cNvSpPr txBox="1"/>
          <p:nvPr/>
        </p:nvSpPr>
        <p:spPr>
          <a:xfrm>
            <a:off x="2819400" y="3657600"/>
            <a:ext cx="958404" cy="523220"/>
          </a:xfrm>
          <a:prstGeom prst="rect">
            <a:avLst/>
          </a:prstGeom>
          <a:noFill/>
        </p:spPr>
        <p:txBody>
          <a:bodyPr wrap="square" rtlCol="0">
            <a:spAutoFit/>
          </a:bodyPr>
          <a:lstStyle/>
          <a:p>
            <a:r>
              <a:rPr lang="en-US" sz="1400" dirty="0" smtClean="0"/>
              <a:t>Fax Machine</a:t>
            </a:r>
            <a:endParaRPr lang="en-US" sz="1400" dirty="0"/>
          </a:p>
        </p:txBody>
      </p:sp>
      <p:sp>
        <p:nvSpPr>
          <p:cNvPr id="10" name="Frame 9"/>
          <p:cNvSpPr/>
          <p:nvPr/>
        </p:nvSpPr>
        <p:spPr>
          <a:xfrm>
            <a:off x="4800600" y="3919210"/>
            <a:ext cx="457200" cy="805190"/>
          </a:xfrm>
          <a:prstGeom prst="frame">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smtClean="0">
              <a:solidFill>
                <a:schemeClr val="tx1"/>
              </a:solidFill>
              <a:latin typeface="Neo Sans Intel" pitchFamily="34" charset="0"/>
              <a:cs typeface="Arial" pitchFamily="34" charset="0"/>
            </a:endParaRPr>
          </a:p>
        </p:txBody>
      </p:sp>
      <p:sp>
        <p:nvSpPr>
          <p:cNvPr id="11" name="TextBox 10"/>
          <p:cNvSpPr txBox="1"/>
          <p:nvPr/>
        </p:nvSpPr>
        <p:spPr>
          <a:xfrm>
            <a:off x="5257800" y="3667780"/>
            <a:ext cx="958404" cy="523220"/>
          </a:xfrm>
          <a:prstGeom prst="rect">
            <a:avLst/>
          </a:prstGeom>
          <a:noFill/>
        </p:spPr>
        <p:txBody>
          <a:bodyPr wrap="square" rtlCol="0">
            <a:spAutoFit/>
          </a:bodyPr>
          <a:lstStyle/>
          <a:p>
            <a:r>
              <a:rPr lang="en-US" sz="1400" dirty="0" smtClean="0"/>
              <a:t>Soft Drinks</a:t>
            </a:r>
            <a:endParaRPr lang="en-US" sz="1400" dirty="0"/>
          </a:p>
        </p:txBody>
      </p:sp>
      <p:sp>
        <p:nvSpPr>
          <p:cNvPr id="12" name="Horizontal Scroll 11"/>
          <p:cNvSpPr/>
          <p:nvPr/>
        </p:nvSpPr>
        <p:spPr>
          <a:xfrm>
            <a:off x="6216204" y="2740224"/>
            <a:ext cx="641796" cy="383976"/>
          </a:xfrm>
          <a:prstGeom prst="horizontalScroll">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smtClean="0">
              <a:solidFill>
                <a:schemeClr val="tx1"/>
              </a:solidFill>
              <a:latin typeface="Neo Sans Intel" pitchFamily="34" charset="0"/>
              <a:cs typeface="Arial" pitchFamily="34" charset="0"/>
            </a:endParaRPr>
          </a:p>
        </p:txBody>
      </p:sp>
      <p:sp>
        <p:nvSpPr>
          <p:cNvPr id="13" name="TextBox 12"/>
          <p:cNvSpPr txBox="1"/>
          <p:nvPr/>
        </p:nvSpPr>
        <p:spPr>
          <a:xfrm>
            <a:off x="6736904" y="3101420"/>
            <a:ext cx="958404" cy="523220"/>
          </a:xfrm>
          <a:prstGeom prst="rect">
            <a:avLst/>
          </a:prstGeom>
          <a:noFill/>
        </p:spPr>
        <p:txBody>
          <a:bodyPr wrap="square" rtlCol="0">
            <a:spAutoFit/>
          </a:bodyPr>
          <a:lstStyle/>
          <a:p>
            <a:r>
              <a:rPr lang="en-US" sz="1400" dirty="0" smtClean="0"/>
              <a:t>Paper files</a:t>
            </a:r>
            <a:endParaRPr lang="en-US" sz="1400" dirty="0"/>
          </a:p>
        </p:txBody>
      </p:sp>
    </p:spTree>
    <p:extLst>
      <p:ext uri="{BB962C8B-B14F-4D97-AF65-F5344CB8AC3E}">
        <p14:creationId xmlns:p14="http://schemas.microsoft.com/office/powerpoint/2010/main" val="35124412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an Adversary Sees an </a:t>
            </a:r>
            <a:r>
              <a:rPr lang="en-US" dirty="0" smtClean="0"/>
              <a:t>Application</a:t>
            </a:r>
            <a:br>
              <a:rPr lang="en-US" dirty="0" smtClean="0"/>
            </a:br>
            <a:r>
              <a:rPr lang="en-US" dirty="0" smtClean="0"/>
              <a:t>Entry Points</a:t>
            </a:r>
            <a:endParaRPr lang="en-US" dirty="0"/>
          </a:p>
        </p:txBody>
      </p:sp>
      <p:sp>
        <p:nvSpPr>
          <p:cNvPr id="5" name="Parallelogram 4"/>
          <p:cNvSpPr/>
          <p:nvPr/>
        </p:nvSpPr>
        <p:spPr>
          <a:xfrm>
            <a:off x="1752600" y="1981200"/>
            <a:ext cx="6248400" cy="2895600"/>
          </a:xfrm>
          <a:prstGeom prst="parallelogram">
            <a:avLst>
              <a:gd name="adj" fmla="val 97359"/>
            </a:avLst>
          </a:prstGeom>
          <a:solidFill>
            <a:schemeClr val="tx1">
              <a:lumMod val="25000"/>
              <a:lumOff val="75000"/>
            </a:schemeClr>
          </a:solidFill>
          <a:ln w="25400" cap="flat" cmpd="sng" algn="ctr">
            <a:solidFill>
              <a:schemeClr val="accent1">
                <a:lumMod val="50000"/>
              </a:schemeClr>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smtClean="0">
              <a:solidFill>
                <a:schemeClr val="tx1"/>
              </a:solidFill>
              <a:latin typeface="Neo Sans Intel" pitchFamily="34" charset="0"/>
              <a:cs typeface="Arial" pitchFamily="34" charset="0"/>
            </a:endParaRPr>
          </a:p>
        </p:txBody>
      </p:sp>
      <p:sp>
        <p:nvSpPr>
          <p:cNvPr id="6" name="TextBox 5"/>
          <p:cNvSpPr txBox="1"/>
          <p:nvPr/>
        </p:nvSpPr>
        <p:spPr>
          <a:xfrm>
            <a:off x="1524000" y="5267980"/>
            <a:ext cx="1066800" cy="523220"/>
          </a:xfrm>
          <a:prstGeom prst="rect">
            <a:avLst/>
          </a:prstGeom>
          <a:noFill/>
        </p:spPr>
        <p:txBody>
          <a:bodyPr wrap="square" rtlCol="0">
            <a:spAutoFit/>
          </a:bodyPr>
          <a:lstStyle/>
          <a:p>
            <a:r>
              <a:rPr lang="en-US" sz="1400" dirty="0" smtClean="0"/>
              <a:t>Power or telecom</a:t>
            </a:r>
            <a:endParaRPr lang="en-US" sz="1400" dirty="0"/>
          </a:p>
        </p:txBody>
      </p:sp>
      <p:sp>
        <p:nvSpPr>
          <p:cNvPr id="7" name="TextBox 6"/>
          <p:cNvSpPr txBox="1"/>
          <p:nvPr/>
        </p:nvSpPr>
        <p:spPr>
          <a:xfrm>
            <a:off x="2667000" y="5316568"/>
            <a:ext cx="838200" cy="523220"/>
          </a:xfrm>
          <a:prstGeom prst="rect">
            <a:avLst/>
          </a:prstGeom>
          <a:noFill/>
        </p:spPr>
        <p:txBody>
          <a:bodyPr wrap="square" rtlCol="0">
            <a:spAutoFit/>
          </a:bodyPr>
          <a:lstStyle/>
          <a:p>
            <a:r>
              <a:rPr lang="en-US" sz="1400" dirty="0" smtClean="0"/>
              <a:t>Water supply</a:t>
            </a:r>
            <a:endParaRPr lang="en-US" sz="1400" dirty="0"/>
          </a:p>
        </p:txBody>
      </p:sp>
      <p:sp>
        <p:nvSpPr>
          <p:cNvPr id="8" name="TextBox 7"/>
          <p:cNvSpPr txBox="1"/>
          <p:nvPr/>
        </p:nvSpPr>
        <p:spPr>
          <a:xfrm>
            <a:off x="3771900" y="5257800"/>
            <a:ext cx="1485900" cy="738664"/>
          </a:xfrm>
          <a:prstGeom prst="rect">
            <a:avLst/>
          </a:prstGeom>
          <a:noFill/>
        </p:spPr>
        <p:txBody>
          <a:bodyPr wrap="square" rtlCol="0">
            <a:spAutoFit/>
          </a:bodyPr>
          <a:lstStyle/>
          <a:p>
            <a:r>
              <a:rPr lang="en-US" sz="1400" dirty="0" smtClean="0"/>
              <a:t>Gas, heating, or air conditioning</a:t>
            </a:r>
            <a:endParaRPr lang="en-US" sz="1400" dirty="0"/>
          </a:p>
        </p:txBody>
      </p:sp>
      <p:cxnSp>
        <p:nvCxnSpPr>
          <p:cNvPr id="4" name="Straight Connector 3"/>
          <p:cNvCxnSpPr/>
          <p:nvPr/>
        </p:nvCxnSpPr>
        <p:spPr>
          <a:xfrm flipV="1">
            <a:off x="2057400" y="4876800"/>
            <a:ext cx="304800" cy="4397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933700" y="4878426"/>
            <a:ext cx="304800" cy="4397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210050" y="4878426"/>
            <a:ext cx="304800" cy="4397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arallelogram 10"/>
          <p:cNvSpPr/>
          <p:nvPr/>
        </p:nvSpPr>
        <p:spPr>
          <a:xfrm>
            <a:off x="5181600" y="4341774"/>
            <a:ext cx="605307" cy="382626"/>
          </a:xfrm>
          <a:prstGeom prst="parallelogram">
            <a:avLst>
              <a:gd name="adj" fmla="val 102416"/>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smtClean="0">
              <a:solidFill>
                <a:schemeClr val="tx1"/>
              </a:solidFill>
              <a:latin typeface="Neo Sans Intel" pitchFamily="34" charset="0"/>
              <a:cs typeface="Arial" pitchFamily="34" charset="0"/>
            </a:endParaRPr>
          </a:p>
        </p:txBody>
      </p:sp>
      <p:sp>
        <p:nvSpPr>
          <p:cNvPr id="12" name="TextBox 11"/>
          <p:cNvSpPr txBox="1"/>
          <p:nvPr/>
        </p:nvSpPr>
        <p:spPr>
          <a:xfrm>
            <a:off x="5289996" y="4945748"/>
            <a:ext cx="958404" cy="307777"/>
          </a:xfrm>
          <a:prstGeom prst="rect">
            <a:avLst/>
          </a:prstGeom>
          <a:noFill/>
        </p:spPr>
        <p:txBody>
          <a:bodyPr wrap="square" rtlCol="0">
            <a:spAutoFit/>
          </a:bodyPr>
          <a:lstStyle/>
          <a:p>
            <a:r>
              <a:rPr lang="en-US" sz="1400" dirty="0" smtClean="0"/>
              <a:t>Window</a:t>
            </a:r>
            <a:endParaRPr lang="en-US" sz="1400" dirty="0"/>
          </a:p>
        </p:txBody>
      </p:sp>
      <p:cxnSp>
        <p:nvCxnSpPr>
          <p:cNvPr id="13" name="Straight Connector 12"/>
          <p:cNvCxnSpPr/>
          <p:nvPr/>
        </p:nvCxnSpPr>
        <p:spPr>
          <a:xfrm flipV="1">
            <a:off x="5616798" y="4534713"/>
            <a:ext cx="0" cy="3437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Parallelogram 14"/>
          <p:cNvSpPr/>
          <p:nvPr/>
        </p:nvSpPr>
        <p:spPr>
          <a:xfrm>
            <a:off x="1985493" y="4157867"/>
            <a:ext cx="605307" cy="382626"/>
          </a:xfrm>
          <a:prstGeom prst="parallelogram">
            <a:avLst>
              <a:gd name="adj" fmla="val 102416"/>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smtClean="0">
              <a:solidFill>
                <a:schemeClr val="tx1"/>
              </a:solidFill>
              <a:latin typeface="Neo Sans Intel" pitchFamily="34" charset="0"/>
              <a:cs typeface="Arial" pitchFamily="34" charset="0"/>
            </a:endParaRPr>
          </a:p>
        </p:txBody>
      </p:sp>
      <p:sp>
        <p:nvSpPr>
          <p:cNvPr id="16" name="TextBox 15"/>
          <p:cNvSpPr txBox="1"/>
          <p:nvPr/>
        </p:nvSpPr>
        <p:spPr>
          <a:xfrm>
            <a:off x="1331889" y="3809514"/>
            <a:ext cx="958404" cy="307777"/>
          </a:xfrm>
          <a:prstGeom prst="rect">
            <a:avLst/>
          </a:prstGeom>
          <a:noFill/>
        </p:spPr>
        <p:txBody>
          <a:bodyPr wrap="square" rtlCol="0">
            <a:spAutoFit/>
          </a:bodyPr>
          <a:lstStyle/>
          <a:p>
            <a:r>
              <a:rPr lang="en-US" sz="1400" dirty="0" smtClean="0"/>
              <a:t>Window</a:t>
            </a:r>
            <a:endParaRPr lang="en-US" sz="1400" dirty="0"/>
          </a:p>
        </p:txBody>
      </p:sp>
      <p:cxnSp>
        <p:nvCxnSpPr>
          <p:cNvPr id="17" name="Straight Connector 16"/>
          <p:cNvCxnSpPr/>
          <p:nvPr/>
        </p:nvCxnSpPr>
        <p:spPr>
          <a:xfrm flipV="1">
            <a:off x="2069742" y="4132630"/>
            <a:ext cx="0" cy="3437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Parallelogram 17"/>
          <p:cNvSpPr/>
          <p:nvPr/>
        </p:nvSpPr>
        <p:spPr>
          <a:xfrm>
            <a:off x="2631046" y="3475011"/>
            <a:ext cx="605307" cy="382626"/>
          </a:xfrm>
          <a:prstGeom prst="parallelogram">
            <a:avLst>
              <a:gd name="adj" fmla="val 102416"/>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smtClean="0">
              <a:solidFill>
                <a:schemeClr val="tx1"/>
              </a:solidFill>
              <a:latin typeface="Neo Sans Intel" pitchFamily="34" charset="0"/>
              <a:cs typeface="Arial" pitchFamily="34" charset="0"/>
            </a:endParaRPr>
          </a:p>
        </p:txBody>
      </p:sp>
      <p:sp>
        <p:nvSpPr>
          <p:cNvPr id="19" name="Parallelogram 18"/>
          <p:cNvSpPr/>
          <p:nvPr/>
        </p:nvSpPr>
        <p:spPr>
          <a:xfrm>
            <a:off x="3306650" y="2819400"/>
            <a:ext cx="605307" cy="382626"/>
          </a:xfrm>
          <a:prstGeom prst="parallelogram">
            <a:avLst>
              <a:gd name="adj" fmla="val 102416"/>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smtClean="0">
              <a:solidFill>
                <a:schemeClr val="tx1"/>
              </a:solidFill>
              <a:latin typeface="Neo Sans Intel" pitchFamily="34" charset="0"/>
              <a:cs typeface="Arial" pitchFamily="34" charset="0"/>
            </a:endParaRPr>
          </a:p>
        </p:txBody>
      </p:sp>
      <p:sp>
        <p:nvSpPr>
          <p:cNvPr id="20" name="TextBox 19"/>
          <p:cNvSpPr txBox="1"/>
          <p:nvPr/>
        </p:nvSpPr>
        <p:spPr>
          <a:xfrm>
            <a:off x="2069742" y="3164949"/>
            <a:ext cx="958404" cy="307777"/>
          </a:xfrm>
          <a:prstGeom prst="rect">
            <a:avLst/>
          </a:prstGeom>
          <a:noFill/>
        </p:spPr>
        <p:txBody>
          <a:bodyPr wrap="square" rtlCol="0">
            <a:spAutoFit/>
          </a:bodyPr>
          <a:lstStyle/>
          <a:p>
            <a:r>
              <a:rPr lang="en-US" sz="1400" dirty="0" smtClean="0"/>
              <a:t>Window</a:t>
            </a:r>
            <a:endParaRPr lang="en-US" sz="1400" dirty="0"/>
          </a:p>
        </p:txBody>
      </p:sp>
      <p:sp>
        <p:nvSpPr>
          <p:cNvPr id="21" name="TextBox 20"/>
          <p:cNvSpPr txBox="1"/>
          <p:nvPr/>
        </p:nvSpPr>
        <p:spPr>
          <a:xfrm>
            <a:off x="2841400" y="2511623"/>
            <a:ext cx="958404" cy="307777"/>
          </a:xfrm>
          <a:prstGeom prst="rect">
            <a:avLst/>
          </a:prstGeom>
          <a:noFill/>
        </p:spPr>
        <p:txBody>
          <a:bodyPr wrap="square" rtlCol="0">
            <a:spAutoFit/>
          </a:bodyPr>
          <a:lstStyle/>
          <a:p>
            <a:r>
              <a:rPr lang="en-US" sz="1400" dirty="0" smtClean="0"/>
              <a:t>Window</a:t>
            </a:r>
            <a:endParaRPr lang="en-US" sz="1400" dirty="0"/>
          </a:p>
        </p:txBody>
      </p:sp>
      <p:cxnSp>
        <p:nvCxnSpPr>
          <p:cNvPr id="22" name="Straight Connector 21"/>
          <p:cNvCxnSpPr/>
          <p:nvPr/>
        </p:nvCxnSpPr>
        <p:spPr>
          <a:xfrm flipV="1">
            <a:off x="2673976" y="3429000"/>
            <a:ext cx="0" cy="3437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320602" y="2819400"/>
            <a:ext cx="0" cy="3437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Parallelogram 23"/>
          <p:cNvSpPr/>
          <p:nvPr/>
        </p:nvSpPr>
        <p:spPr>
          <a:xfrm>
            <a:off x="3911957" y="2175423"/>
            <a:ext cx="605307" cy="382626"/>
          </a:xfrm>
          <a:prstGeom prst="parallelogram">
            <a:avLst>
              <a:gd name="adj" fmla="val 102416"/>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smtClean="0">
              <a:solidFill>
                <a:schemeClr val="tx1"/>
              </a:solidFill>
              <a:latin typeface="Neo Sans Intel" pitchFamily="34" charset="0"/>
              <a:cs typeface="Arial" pitchFamily="34" charset="0"/>
            </a:endParaRPr>
          </a:p>
        </p:txBody>
      </p:sp>
      <p:sp>
        <p:nvSpPr>
          <p:cNvPr id="25" name="TextBox 24"/>
          <p:cNvSpPr txBox="1"/>
          <p:nvPr/>
        </p:nvSpPr>
        <p:spPr>
          <a:xfrm>
            <a:off x="2673976" y="1981200"/>
            <a:ext cx="1310426" cy="307777"/>
          </a:xfrm>
          <a:prstGeom prst="rect">
            <a:avLst/>
          </a:prstGeom>
          <a:noFill/>
        </p:spPr>
        <p:txBody>
          <a:bodyPr wrap="square" rtlCol="0">
            <a:spAutoFit/>
          </a:bodyPr>
          <a:lstStyle/>
          <a:p>
            <a:r>
              <a:rPr lang="en-US" sz="1400" dirty="0" smtClean="0"/>
              <a:t>Back door</a:t>
            </a:r>
            <a:endParaRPr lang="en-US" sz="1400" dirty="0"/>
          </a:p>
        </p:txBody>
      </p:sp>
      <p:sp>
        <p:nvSpPr>
          <p:cNvPr id="26" name="Diagonal Stripe 25"/>
          <p:cNvSpPr/>
          <p:nvPr/>
        </p:nvSpPr>
        <p:spPr>
          <a:xfrm>
            <a:off x="3911957" y="2174677"/>
            <a:ext cx="505497" cy="114300"/>
          </a:xfrm>
          <a:prstGeom prst="diagStripe">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smtClean="0">
              <a:solidFill>
                <a:schemeClr val="tx1"/>
              </a:solidFill>
              <a:latin typeface="Neo Sans Intel" pitchFamily="34" charset="0"/>
              <a:cs typeface="Arial" pitchFamily="34" charset="0"/>
            </a:endParaRPr>
          </a:p>
        </p:txBody>
      </p:sp>
      <p:sp>
        <p:nvSpPr>
          <p:cNvPr id="27" name="Parallelogram 26"/>
          <p:cNvSpPr/>
          <p:nvPr/>
        </p:nvSpPr>
        <p:spPr>
          <a:xfrm>
            <a:off x="5879206" y="3475011"/>
            <a:ext cx="750193" cy="597274"/>
          </a:xfrm>
          <a:prstGeom prst="parallelogram">
            <a:avLst>
              <a:gd name="adj" fmla="val 102416"/>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smtClean="0">
              <a:solidFill>
                <a:schemeClr val="tx1"/>
              </a:solidFill>
              <a:latin typeface="Neo Sans Intel" pitchFamily="34" charset="0"/>
              <a:cs typeface="Arial" pitchFamily="34" charset="0"/>
            </a:endParaRPr>
          </a:p>
        </p:txBody>
      </p:sp>
      <p:sp>
        <p:nvSpPr>
          <p:cNvPr id="29" name="Diagonal Stripe 28"/>
          <p:cNvSpPr/>
          <p:nvPr/>
        </p:nvSpPr>
        <p:spPr>
          <a:xfrm flipV="1">
            <a:off x="6529052" y="3491910"/>
            <a:ext cx="505497" cy="217892"/>
          </a:xfrm>
          <a:prstGeom prst="diagStripe">
            <a:avLst>
              <a:gd name="adj" fmla="val 81780"/>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smtClean="0">
              <a:solidFill>
                <a:schemeClr val="tx1"/>
              </a:solidFill>
              <a:latin typeface="Neo Sans Intel" pitchFamily="34" charset="0"/>
              <a:cs typeface="Arial" pitchFamily="34" charset="0"/>
            </a:endParaRPr>
          </a:p>
        </p:txBody>
      </p:sp>
      <p:sp>
        <p:nvSpPr>
          <p:cNvPr id="30" name="Diagonal Stripe 29"/>
          <p:cNvSpPr/>
          <p:nvPr/>
        </p:nvSpPr>
        <p:spPr>
          <a:xfrm flipV="1">
            <a:off x="6001553" y="4048921"/>
            <a:ext cx="505497" cy="217892"/>
          </a:xfrm>
          <a:prstGeom prst="diagStripe">
            <a:avLst>
              <a:gd name="adj" fmla="val 81780"/>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smtClean="0">
              <a:solidFill>
                <a:schemeClr val="tx1"/>
              </a:solidFill>
              <a:latin typeface="Neo Sans Intel" pitchFamily="34" charset="0"/>
              <a:cs typeface="Arial" pitchFamily="34" charset="0"/>
            </a:endParaRPr>
          </a:p>
        </p:txBody>
      </p:sp>
      <p:sp>
        <p:nvSpPr>
          <p:cNvPr id="31" name="TextBox 30"/>
          <p:cNvSpPr txBox="1"/>
          <p:nvPr/>
        </p:nvSpPr>
        <p:spPr>
          <a:xfrm>
            <a:off x="6858000" y="3733800"/>
            <a:ext cx="1219200" cy="523220"/>
          </a:xfrm>
          <a:prstGeom prst="rect">
            <a:avLst/>
          </a:prstGeom>
          <a:noFill/>
        </p:spPr>
        <p:txBody>
          <a:bodyPr wrap="square" rtlCol="0">
            <a:spAutoFit/>
          </a:bodyPr>
          <a:lstStyle/>
          <a:p>
            <a:r>
              <a:rPr lang="en-US" sz="1400" dirty="0" smtClean="0"/>
              <a:t>Main entrance</a:t>
            </a:r>
            <a:endParaRPr lang="en-US" sz="1400" dirty="0"/>
          </a:p>
        </p:txBody>
      </p:sp>
      <p:cxnSp>
        <p:nvCxnSpPr>
          <p:cNvPr id="33" name="Straight Connector 32"/>
          <p:cNvCxnSpPr/>
          <p:nvPr/>
        </p:nvCxnSpPr>
        <p:spPr>
          <a:xfrm>
            <a:off x="6202249" y="3930378"/>
            <a:ext cx="7319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6" idx="1"/>
          </p:cNvCxnSpPr>
          <p:nvPr/>
        </p:nvCxnSpPr>
        <p:spPr>
          <a:xfrm flipH="1" flipV="1">
            <a:off x="3505200" y="2231827"/>
            <a:ext cx="406757" cy="28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Parallelogram 36"/>
          <p:cNvSpPr/>
          <p:nvPr/>
        </p:nvSpPr>
        <p:spPr>
          <a:xfrm>
            <a:off x="6731895" y="2799943"/>
            <a:ext cx="605307" cy="382626"/>
          </a:xfrm>
          <a:prstGeom prst="parallelogram">
            <a:avLst>
              <a:gd name="adj" fmla="val 102416"/>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smtClean="0">
              <a:solidFill>
                <a:schemeClr val="tx1"/>
              </a:solidFill>
              <a:latin typeface="Neo Sans Intel" pitchFamily="34" charset="0"/>
              <a:cs typeface="Arial" pitchFamily="34" charset="0"/>
            </a:endParaRPr>
          </a:p>
        </p:txBody>
      </p:sp>
      <p:sp>
        <p:nvSpPr>
          <p:cNvPr id="38" name="TextBox 37"/>
          <p:cNvSpPr txBox="1"/>
          <p:nvPr/>
        </p:nvSpPr>
        <p:spPr>
          <a:xfrm>
            <a:off x="7042596" y="3202026"/>
            <a:ext cx="958404" cy="307777"/>
          </a:xfrm>
          <a:prstGeom prst="rect">
            <a:avLst/>
          </a:prstGeom>
          <a:noFill/>
        </p:spPr>
        <p:txBody>
          <a:bodyPr wrap="square" rtlCol="0">
            <a:spAutoFit/>
          </a:bodyPr>
          <a:lstStyle/>
          <a:p>
            <a:r>
              <a:rPr lang="en-US" sz="1400" dirty="0" smtClean="0"/>
              <a:t>Window</a:t>
            </a:r>
            <a:endParaRPr lang="en-US" sz="1400" dirty="0"/>
          </a:p>
        </p:txBody>
      </p:sp>
      <p:cxnSp>
        <p:nvCxnSpPr>
          <p:cNvPr id="39" name="Straight Connector 38"/>
          <p:cNvCxnSpPr/>
          <p:nvPr/>
        </p:nvCxnSpPr>
        <p:spPr>
          <a:xfrm flipV="1">
            <a:off x="7239000" y="2894006"/>
            <a:ext cx="0" cy="3437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Parallelogram 39"/>
          <p:cNvSpPr/>
          <p:nvPr/>
        </p:nvSpPr>
        <p:spPr>
          <a:xfrm>
            <a:off x="7337202" y="2143153"/>
            <a:ext cx="605307" cy="382626"/>
          </a:xfrm>
          <a:prstGeom prst="parallelogram">
            <a:avLst>
              <a:gd name="adj" fmla="val 102416"/>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smtClean="0">
              <a:solidFill>
                <a:schemeClr val="tx1"/>
              </a:solidFill>
              <a:latin typeface="Neo Sans Intel" pitchFamily="34" charset="0"/>
              <a:cs typeface="Arial" pitchFamily="34" charset="0"/>
            </a:endParaRPr>
          </a:p>
        </p:txBody>
      </p:sp>
      <p:sp>
        <p:nvSpPr>
          <p:cNvPr id="41" name="TextBox 40"/>
          <p:cNvSpPr txBox="1"/>
          <p:nvPr/>
        </p:nvSpPr>
        <p:spPr>
          <a:xfrm>
            <a:off x="7639855" y="2586229"/>
            <a:ext cx="958404" cy="307777"/>
          </a:xfrm>
          <a:prstGeom prst="rect">
            <a:avLst/>
          </a:prstGeom>
          <a:noFill/>
        </p:spPr>
        <p:txBody>
          <a:bodyPr wrap="square" rtlCol="0">
            <a:spAutoFit/>
          </a:bodyPr>
          <a:lstStyle/>
          <a:p>
            <a:r>
              <a:rPr lang="en-US" sz="1400" dirty="0" smtClean="0"/>
              <a:t>Window</a:t>
            </a:r>
            <a:endParaRPr lang="en-US" sz="1400" dirty="0"/>
          </a:p>
        </p:txBody>
      </p:sp>
      <p:cxnSp>
        <p:nvCxnSpPr>
          <p:cNvPr id="42" name="Straight Connector 41"/>
          <p:cNvCxnSpPr/>
          <p:nvPr/>
        </p:nvCxnSpPr>
        <p:spPr>
          <a:xfrm flipV="1">
            <a:off x="7772400" y="2321798"/>
            <a:ext cx="0" cy="3437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Parallelogram 45"/>
          <p:cNvSpPr/>
          <p:nvPr/>
        </p:nvSpPr>
        <p:spPr>
          <a:xfrm>
            <a:off x="4876800" y="2665511"/>
            <a:ext cx="739998" cy="497602"/>
          </a:xfrm>
          <a:prstGeom prst="parallelogram">
            <a:avLst>
              <a:gd name="adj" fmla="val 65836"/>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smtClean="0">
              <a:solidFill>
                <a:schemeClr val="tx1"/>
              </a:solidFill>
              <a:latin typeface="Neo Sans Intel" pitchFamily="34" charset="0"/>
              <a:cs typeface="Arial" pitchFamily="34" charset="0"/>
            </a:endParaRPr>
          </a:p>
        </p:txBody>
      </p:sp>
      <p:cxnSp>
        <p:nvCxnSpPr>
          <p:cNvPr id="49" name="Straight Connector 48"/>
          <p:cNvCxnSpPr/>
          <p:nvPr/>
        </p:nvCxnSpPr>
        <p:spPr>
          <a:xfrm>
            <a:off x="4953000" y="3065862"/>
            <a:ext cx="457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016500" y="2991256"/>
            <a:ext cx="457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061396" y="2894074"/>
            <a:ext cx="457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105400" y="2819400"/>
            <a:ext cx="457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159598" y="2740117"/>
            <a:ext cx="457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114800" y="3276600"/>
            <a:ext cx="1578198" cy="523220"/>
          </a:xfrm>
          <a:prstGeom prst="rect">
            <a:avLst/>
          </a:prstGeom>
          <a:noFill/>
        </p:spPr>
        <p:txBody>
          <a:bodyPr wrap="square" rtlCol="0">
            <a:spAutoFit/>
          </a:bodyPr>
          <a:lstStyle/>
          <a:p>
            <a:r>
              <a:rPr lang="en-US" sz="1400" dirty="0" smtClean="0"/>
              <a:t>Stairs to parking garage</a:t>
            </a:r>
            <a:endParaRPr lang="en-US" sz="1400" dirty="0"/>
          </a:p>
        </p:txBody>
      </p:sp>
      <p:cxnSp>
        <p:nvCxnSpPr>
          <p:cNvPr id="56" name="Straight Connector 55"/>
          <p:cNvCxnSpPr/>
          <p:nvPr/>
        </p:nvCxnSpPr>
        <p:spPr>
          <a:xfrm flipV="1">
            <a:off x="5052094" y="3131298"/>
            <a:ext cx="0" cy="3437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99820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an Adversary Sees an </a:t>
            </a:r>
            <a:r>
              <a:rPr lang="en-US" dirty="0" smtClean="0"/>
              <a:t>Application</a:t>
            </a:r>
            <a:br>
              <a:rPr lang="en-US" dirty="0" smtClean="0"/>
            </a:br>
            <a:r>
              <a:rPr lang="en-US" dirty="0" smtClean="0"/>
              <a:t>External Dependencies</a:t>
            </a:r>
            <a:endParaRPr lang="en-US" dirty="0"/>
          </a:p>
        </p:txBody>
      </p:sp>
      <p:pic>
        <p:nvPicPr>
          <p:cNvPr id="1026" name="Picture 2" descr="Solar Photovoltaic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275" y="1981200"/>
            <a:ext cx="43434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04772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br>
              <a:rPr lang="en-US" dirty="0" smtClean="0"/>
            </a:br>
            <a:r>
              <a:rPr lang="en-US" dirty="0" smtClean="0"/>
              <a:t>Data Flow Diagram</a:t>
            </a:r>
            <a:endParaRPr lang="en-US" dirty="0"/>
          </a:p>
        </p:txBody>
      </p:sp>
      <p:sp>
        <p:nvSpPr>
          <p:cNvPr id="5" name="Content Placeholder 2"/>
          <p:cNvSpPr>
            <a:spLocks noGrp="1"/>
          </p:cNvSpPr>
          <p:nvPr>
            <p:ph sz="half" idx="1"/>
          </p:nvPr>
        </p:nvSpPr>
        <p:spPr>
          <a:xfrm>
            <a:off x="455614" y="1295403"/>
            <a:ext cx="8154985" cy="1066797"/>
          </a:xfrm>
        </p:spPr>
        <p:txBody>
          <a:bodyPr>
            <a:normAutofit/>
          </a:bodyPr>
          <a:lstStyle/>
          <a:p>
            <a:pPr algn="just"/>
            <a:r>
              <a:rPr lang="en-US" altLang="ja-JP" dirty="0"/>
              <a:t>Is a graphical representation of the “FLOW” of data through a system, modeling its process aspects. Show what kind of information will be input to and from the system</a:t>
            </a:r>
            <a:r>
              <a:rPr lang="en-US" altLang="ja-JP" dirty="0" smtClean="0"/>
              <a:t>.</a:t>
            </a:r>
          </a:p>
          <a:p>
            <a:pPr algn="just"/>
            <a:endParaRPr lang="en-US" altLang="ja-JP" dirty="0"/>
          </a:p>
        </p:txBody>
      </p:sp>
      <p:pic>
        <p:nvPicPr>
          <p:cNvPr id="3074" name="Picture 2">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5488" y="2895600"/>
            <a:ext cx="515302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1555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br>
              <a:rPr lang="en-US" dirty="0" smtClean="0"/>
            </a:br>
            <a:r>
              <a:rPr lang="en-US" dirty="0" smtClean="0"/>
              <a:t>Threat Tree</a:t>
            </a:r>
            <a:endParaRPr lang="en-US" dirty="0"/>
          </a:p>
        </p:txBody>
      </p:sp>
      <p:sp>
        <p:nvSpPr>
          <p:cNvPr id="3" name="Rectangle 2"/>
          <p:cNvSpPr/>
          <p:nvPr/>
        </p:nvSpPr>
        <p:spPr>
          <a:xfrm>
            <a:off x="3505200" y="1371600"/>
            <a:ext cx="2057400" cy="762000"/>
          </a:xfrm>
          <a:prstGeom prst="rect">
            <a:avLst/>
          </a:prstGeom>
          <a:solidFill>
            <a:schemeClr val="tx1">
              <a:lumMod val="50000"/>
              <a:lumOff val="50000"/>
            </a:schemeClr>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smtClean="0">
                <a:solidFill>
                  <a:schemeClr val="tx1"/>
                </a:solidFill>
                <a:latin typeface="Neo Sans Intel" pitchFamily="34" charset="0"/>
                <a:cs typeface="Arial" pitchFamily="34" charset="0"/>
              </a:rPr>
              <a:t>Threat #1</a:t>
            </a:r>
          </a:p>
        </p:txBody>
      </p:sp>
      <p:sp>
        <p:nvSpPr>
          <p:cNvPr id="5" name="Rectangle 4"/>
          <p:cNvSpPr/>
          <p:nvPr/>
        </p:nvSpPr>
        <p:spPr>
          <a:xfrm>
            <a:off x="1905000" y="2743200"/>
            <a:ext cx="2057400" cy="762000"/>
          </a:xfrm>
          <a:prstGeom prst="rect">
            <a:avLst/>
          </a:prstGeom>
          <a:solidFill>
            <a:schemeClr val="tx1">
              <a:lumMod val="25000"/>
              <a:lumOff val="75000"/>
            </a:schemeClr>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smtClean="0">
                <a:solidFill>
                  <a:schemeClr val="tx1"/>
                </a:solidFill>
                <a:latin typeface="Neo Sans Intel" pitchFamily="34" charset="0"/>
                <a:cs typeface="Arial" pitchFamily="34" charset="0"/>
              </a:rPr>
              <a:t>1.1</a:t>
            </a:r>
          </a:p>
          <a:p>
            <a:pPr algn="ctr" eaLnBrk="0" fontAlgn="base" hangingPunct="0">
              <a:spcBef>
                <a:spcPct val="0"/>
              </a:spcBef>
              <a:spcAft>
                <a:spcPct val="0"/>
              </a:spcAft>
            </a:pPr>
            <a:r>
              <a:rPr lang="en-US" sz="2000" b="1" dirty="0" smtClean="0">
                <a:latin typeface="Neo Sans Intel" pitchFamily="34" charset="0"/>
                <a:cs typeface="Arial" pitchFamily="34" charset="0"/>
              </a:rPr>
              <a:t>Condition A</a:t>
            </a:r>
            <a:endParaRPr lang="en-US" sz="2000" b="1" dirty="0" smtClean="0">
              <a:solidFill>
                <a:schemeClr val="tx1"/>
              </a:solidFill>
              <a:latin typeface="Neo Sans Intel" pitchFamily="34" charset="0"/>
              <a:cs typeface="Arial" pitchFamily="34" charset="0"/>
            </a:endParaRPr>
          </a:p>
        </p:txBody>
      </p:sp>
      <p:sp>
        <p:nvSpPr>
          <p:cNvPr id="6" name="Rectangle 5"/>
          <p:cNvSpPr/>
          <p:nvPr/>
        </p:nvSpPr>
        <p:spPr>
          <a:xfrm>
            <a:off x="5029200" y="2705100"/>
            <a:ext cx="2057400" cy="762000"/>
          </a:xfrm>
          <a:prstGeom prst="rect">
            <a:avLst/>
          </a:prstGeom>
          <a:solidFill>
            <a:schemeClr val="tx1">
              <a:lumMod val="25000"/>
              <a:lumOff val="75000"/>
            </a:schemeClr>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smtClean="0">
                <a:solidFill>
                  <a:schemeClr val="tx1"/>
                </a:solidFill>
                <a:latin typeface="Neo Sans Intel" pitchFamily="34" charset="0"/>
                <a:cs typeface="Arial" pitchFamily="34" charset="0"/>
              </a:rPr>
              <a:t>1.2</a:t>
            </a:r>
          </a:p>
          <a:p>
            <a:pPr algn="ctr" eaLnBrk="0" fontAlgn="base" hangingPunct="0">
              <a:spcBef>
                <a:spcPct val="0"/>
              </a:spcBef>
              <a:spcAft>
                <a:spcPct val="0"/>
              </a:spcAft>
            </a:pPr>
            <a:r>
              <a:rPr lang="en-US" sz="2000" b="1" dirty="0" smtClean="0">
                <a:latin typeface="Neo Sans Intel" pitchFamily="34" charset="0"/>
                <a:cs typeface="Arial" pitchFamily="34" charset="0"/>
              </a:rPr>
              <a:t>Condition B</a:t>
            </a:r>
            <a:endParaRPr lang="en-US" sz="2000" b="1" dirty="0" smtClean="0">
              <a:solidFill>
                <a:schemeClr val="tx1"/>
              </a:solidFill>
              <a:latin typeface="Neo Sans Intel" pitchFamily="34" charset="0"/>
              <a:cs typeface="Arial" pitchFamily="34" charset="0"/>
            </a:endParaRPr>
          </a:p>
        </p:txBody>
      </p:sp>
      <p:sp>
        <p:nvSpPr>
          <p:cNvPr id="7" name="Rectangle 6"/>
          <p:cNvSpPr/>
          <p:nvPr/>
        </p:nvSpPr>
        <p:spPr>
          <a:xfrm>
            <a:off x="5029200" y="4343400"/>
            <a:ext cx="2057400" cy="762000"/>
          </a:xfrm>
          <a:prstGeom prst="rect">
            <a:avLst/>
          </a:prstGeom>
          <a:solidFill>
            <a:schemeClr val="tx1">
              <a:lumMod val="25000"/>
              <a:lumOff val="75000"/>
            </a:schemeClr>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smtClean="0">
                <a:solidFill>
                  <a:schemeClr val="tx1"/>
                </a:solidFill>
                <a:latin typeface="Neo Sans Intel" pitchFamily="34" charset="0"/>
                <a:cs typeface="Arial" pitchFamily="34" charset="0"/>
              </a:rPr>
              <a:t>1.2.1</a:t>
            </a:r>
          </a:p>
          <a:p>
            <a:pPr algn="ctr" eaLnBrk="0" fontAlgn="base" hangingPunct="0">
              <a:spcBef>
                <a:spcPct val="0"/>
              </a:spcBef>
              <a:spcAft>
                <a:spcPct val="0"/>
              </a:spcAft>
            </a:pPr>
            <a:r>
              <a:rPr lang="en-US" sz="2000" b="1" dirty="0" smtClean="0">
                <a:latin typeface="Neo Sans Intel" pitchFamily="34" charset="0"/>
                <a:cs typeface="Arial" pitchFamily="34" charset="0"/>
              </a:rPr>
              <a:t>Condition C</a:t>
            </a:r>
            <a:endParaRPr lang="en-US" sz="2000" b="1" dirty="0" smtClean="0">
              <a:solidFill>
                <a:schemeClr val="tx1"/>
              </a:solidFill>
              <a:latin typeface="Neo Sans Intel" pitchFamily="34" charset="0"/>
              <a:cs typeface="Arial" pitchFamily="34" charset="0"/>
            </a:endParaRPr>
          </a:p>
        </p:txBody>
      </p:sp>
      <p:cxnSp>
        <p:nvCxnSpPr>
          <p:cNvPr id="13" name="Straight Arrow Connector 12"/>
          <p:cNvCxnSpPr>
            <a:stCxn id="6" idx="0"/>
            <a:endCxn id="3" idx="2"/>
          </p:cNvCxnSpPr>
          <p:nvPr/>
        </p:nvCxnSpPr>
        <p:spPr>
          <a:xfrm flipH="1" flipV="1">
            <a:off x="4533900" y="2133600"/>
            <a:ext cx="1524000" cy="571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0"/>
            <a:endCxn id="3" idx="2"/>
          </p:cNvCxnSpPr>
          <p:nvPr/>
        </p:nvCxnSpPr>
        <p:spPr>
          <a:xfrm flipV="1">
            <a:off x="2933700" y="2133600"/>
            <a:ext cx="16002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0"/>
            <a:endCxn id="6" idx="2"/>
          </p:cNvCxnSpPr>
          <p:nvPr/>
        </p:nvCxnSpPr>
        <p:spPr>
          <a:xfrm flipV="1">
            <a:off x="6057900" y="3467100"/>
            <a:ext cx="0" cy="876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14800" y="2362200"/>
            <a:ext cx="692818" cy="369332"/>
          </a:xfrm>
          <a:prstGeom prst="rect">
            <a:avLst/>
          </a:prstGeom>
          <a:noFill/>
        </p:spPr>
        <p:txBody>
          <a:bodyPr wrap="none" rtlCol="0">
            <a:spAutoFit/>
          </a:bodyPr>
          <a:lstStyle/>
          <a:p>
            <a:r>
              <a:rPr lang="en-US" dirty="0" smtClean="0"/>
              <a:t>AND</a:t>
            </a:r>
            <a:endParaRPr lang="en-US" dirty="0"/>
          </a:p>
        </p:txBody>
      </p:sp>
    </p:spTree>
    <p:extLst>
      <p:ext uri="{BB962C8B-B14F-4D97-AF65-F5344CB8AC3E}">
        <p14:creationId xmlns:p14="http://schemas.microsoft.com/office/powerpoint/2010/main" val="105853810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a:t>
            </a:r>
            <a:br>
              <a:rPr lang="en-US" dirty="0" smtClean="0"/>
            </a:br>
            <a:r>
              <a:rPr lang="en-US" dirty="0" smtClean="0"/>
              <a:t>weaknesses of a system</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034955145"/>
              </p:ext>
            </p:extLst>
          </p:nvPr>
        </p:nvGraphicFramePr>
        <p:xfrm>
          <a:off x="2133600" y="1219200"/>
          <a:ext cx="6400800" cy="4621213"/>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Straight Connector 8"/>
          <p:cNvCxnSpPr/>
          <p:nvPr/>
        </p:nvCxnSpPr>
        <p:spPr>
          <a:xfrm>
            <a:off x="2133600" y="1447800"/>
            <a:ext cx="0" cy="419100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00200" y="838200"/>
            <a:ext cx="1752600" cy="4478149"/>
          </a:xfrm>
          <a:prstGeom prst="rect">
            <a:avLst/>
          </a:prstGeom>
          <a:noFill/>
        </p:spPr>
        <p:txBody>
          <a:bodyPr wrap="square" rtlCol="0">
            <a:spAutoFit/>
          </a:bodyPr>
          <a:lstStyle/>
          <a:p>
            <a:r>
              <a:rPr lang="en-US" sz="1500" dirty="0" smtClean="0"/>
              <a:t>Average DREAD (risk)</a:t>
            </a:r>
          </a:p>
          <a:p>
            <a:endParaRPr lang="en-US" sz="1500" dirty="0" smtClean="0"/>
          </a:p>
          <a:p>
            <a:r>
              <a:rPr lang="en-US" sz="1500" dirty="0" smtClean="0"/>
              <a:t>2.2</a:t>
            </a:r>
          </a:p>
          <a:p>
            <a:endParaRPr lang="en-US" sz="1500" dirty="0" smtClean="0"/>
          </a:p>
          <a:p>
            <a:endParaRPr lang="en-US" sz="1500" dirty="0"/>
          </a:p>
          <a:p>
            <a:r>
              <a:rPr lang="en-US" sz="1500" dirty="0" smtClean="0"/>
              <a:t>5</a:t>
            </a:r>
          </a:p>
          <a:p>
            <a:endParaRPr lang="en-US" sz="1500" dirty="0"/>
          </a:p>
          <a:p>
            <a:endParaRPr lang="en-US" sz="1500" dirty="0" smtClean="0"/>
          </a:p>
          <a:p>
            <a:r>
              <a:rPr lang="en-US" sz="1500" dirty="0" smtClean="0"/>
              <a:t>3</a:t>
            </a:r>
          </a:p>
          <a:p>
            <a:endParaRPr lang="en-US" sz="1500" dirty="0"/>
          </a:p>
          <a:p>
            <a:endParaRPr lang="en-US" sz="1500" dirty="0"/>
          </a:p>
          <a:p>
            <a:r>
              <a:rPr lang="en-US" sz="1500" dirty="0" smtClean="0"/>
              <a:t>4</a:t>
            </a:r>
          </a:p>
          <a:p>
            <a:endParaRPr lang="en-US" sz="1500" dirty="0" smtClean="0"/>
          </a:p>
          <a:p>
            <a:endParaRPr lang="en-US" sz="1500" dirty="0"/>
          </a:p>
          <a:p>
            <a:r>
              <a:rPr lang="en-US" sz="1500" dirty="0" smtClean="0"/>
              <a:t>5</a:t>
            </a:r>
          </a:p>
          <a:p>
            <a:endParaRPr lang="en-US" sz="1500" dirty="0"/>
          </a:p>
          <a:p>
            <a:endParaRPr lang="en-US" sz="1500" dirty="0" smtClean="0"/>
          </a:p>
          <a:p>
            <a:r>
              <a:rPr lang="en-US" sz="1500" dirty="0"/>
              <a:t>2</a:t>
            </a:r>
          </a:p>
        </p:txBody>
      </p:sp>
    </p:spTree>
    <p:extLst>
      <p:ext uri="{BB962C8B-B14F-4D97-AF65-F5344CB8AC3E}">
        <p14:creationId xmlns:p14="http://schemas.microsoft.com/office/powerpoint/2010/main" val="344236066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a:t>
            </a:r>
            <a:r>
              <a:rPr lang="en-US" dirty="0"/>
              <a:t>The </a:t>
            </a:r>
            <a:r>
              <a:rPr lang="en-US" dirty="0" err="1"/>
              <a:t>FastBuck</a:t>
            </a:r>
            <a:r>
              <a:rPr lang="en-US" dirty="0"/>
              <a:t> Book Company</a:t>
            </a:r>
          </a:p>
        </p:txBody>
      </p:sp>
      <p:sp>
        <p:nvSpPr>
          <p:cNvPr id="3" name="Content Placeholder 2"/>
          <p:cNvSpPr>
            <a:spLocks noGrp="1"/>
          </p:cNvSpPr>
          <p:nvPr>
            <p:ph sz="half" idx="1"/>
          </p:nvPr>
        </p:nvSpPr>
        <p:spPr>
          <a:xfrm>
            <a:off x="455614" y="1295403"/>
            <a:ext cx="8154985" cy="4621214"/>
          </a:xfrm>
        </p:spPr>
        <p:txBody>
          <a:bodyPr>
            <a:normAutofit fontScale="70000" lnSpcReduction="20000"/>
          </a:bodyPr>
          <a:lstStyle/>
          <a:p>
            <a:r>
              <a:rPr lang="en-US" dirty="0"/>
              <a:t>The </a:t>
            </a:r>
            <a:r>
              <a:rPr lang="en-US" dirty="0" err="1"/>
              <a:t>FastBuck</a:t>
            </a:r>
            <a:r>
              <a:rPr lang="en-US" dirty="0"/>
              <a:t> Book Company was formed a few years ago as a partnership between a failed bookmaker, a snake oil seller, and the nephew of a mob chief. Despite police attention, the company has managed to remain in business for a number of years.</a:t>
            </a:r>
          </a:p>
          <a:p>
            <a:r>
              <a:rPr lang="en-US" dirty="0"/>
              <a:t>Here’s how the company does business: Orders are sent in on coupons that customers clip from magazines such as </a:t>
            </a:r>
            <a:r>
              <a:rPr lang="en-US" i="1" dirty="0"/>
              <a:t>Slug Lovers’ Monthly</a:t>
            </a:r>
            <a:r>
              <a:rPr lang="en-US" dirty="0"/>
              <a:t> and </a:t>
            </a:r>
            <a:r>
              <a:rPr lang="en-US" i="1" dirty="0"/>
              <a:t>The Gravel Journal.</a:t>
            </a:r>
            <a:r>
              <a:rPr lang="en-US" dirty="0"/>
              <a:t> (The company tends to advertise in magazines with a readership profile showing high gullibility.) Naturally, this is a cash-only business. Any orders received without payment are discarded.</a:t>
            </a:r>
          </a:p>
          <a:p>
            <a:r>
              <a:rPr lang="en-US" dirty="0"/>
              <a:t>The company doesn’t actually publish books. It simply has a supply of different covers. The appropriate cover for each order is glued to the generic book, which is sent to the hapless customer. Long-standing customers may receive several copies of the generic book with different covers. This is regarded by </a:t>
            </a:r>
            <a:r>
              <a:rPr lang="en-US" dirty="0" err="1"/>
              <a:t>FastBuck</a:t>
            </a:r>
            <a:r>
              <a:rPr lang="en-US" dirty="0"/>
              <a:t> as a hazard of being a customer.</a:t>
            </a:r>
          </a:p>
          <a:p>
            <a:r>
              <a:rPr lang="en-US" dirty="0"/>
              <a:t>The generic book was written in 1908 by a prominent bore. It rambles over such a wide range of topics that it is almost impossible for customers to complain of irrelevance. The book is also so stunningly soporific that it is doubtful anyone has ever read it. Complaints are few at </a:t>
            </a:r>
            <a:r>
              <a:rPr lang="en-US" dirty="0" err="1"/>
              <a:t>FastBuck</a:t>
            </a:r>
            <a:r>
              <a:rPr lang="en-US" dirty="0"/>
              <a:t>, and those that do arrive are ignored.</a:t>
            </a:r>
          </a:p>
          <a:p>
            <a:r>
              <a:rPr lang="en-US" dirty="0"/>
              <a:t>Repeat customers are in for a special treat at </a:t>
            </a:r>
            <a:r>
              <a:rPr lang="en-US" dirty="0" err="1"/>
              <a:t>FastBuck</a:t>
            </a:r>
            <a:r>
              <a:rPr lang="en-US" dirty="0"/>
              <a:t>. Those who attempt to deal with the company on more than one occasion are thought to be naive enough to fall for anything. An invoice for the previously ordered book is generated and sent in the hope that the customer will pay the invoice, even though cash arrived with the original order.</a:t>
            </a:r>
          </a:p>
          <a:p>
            <a:r>
              <a:rPr lang="en-US" dirty="0"/>
              <a:t>Benedict Shady is an analyst who had an unfortunate relationship with the daughter of one of the partners—unfortunate because the daughter is now in a delicate condition, and doubly unfortunate because her father is the one with mob connections. In return for not being thrown off the Brooklyn Bridge, Benedict has agreed to do an analysis of the business.</a:t>
            </a:r>
          </a:p>
          <a:p>
            <a:r>
              <a:rPr lang="en-US" dirty="0"/>
              <a:t>Benedict is presumably a better lover than analyst</a:t>
            </a:r>
            <a:endParaRPr lang="en-US" dirty="0">
              <a:effectLst/>
            </a:endParaRPr>
          </a:p>
        </p:txBody>
      </p:sp>
    </p:spTree>
    <p:extLst>
      <p:ext uri="{BB962C8B-B14F-4D97-AF65-F5344CB8AC3E}">
        <p14:creationId xmlns:p14="http://schemas.microsoft.com/office/powerpoint/2010/main" val="274446213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Find errors</a:t>
            </a:r>
            <a:endParaRPr lang="en-US" dirty="0"/>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81200"/>
            <a:ext cx="57150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1518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Solution</a:t>
            </a:r>
            <a:endParaRPr lang="en-US" dirty="0"/>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841375"/>
            <a:ext cx="5715000" cy="599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79551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r>
              <a:rPr lang="en-US" smtClean="0"/>
              <a:t>taken from Threat </a:t>
            </a:r>
            <a:r>
              <a:rPr lang="en-US" dirty="0" smtClean="0"/>
              <a:t>Modeling </a:t>
            </a:r>
            <a:r>
              <a:rPr lang="en-US" smtClean="0"/>
              <a:t>book .Microsoft</a:t>
            </a:r>
            <a:r>
              <a:rPr lang="en-US" dirty="0" smtClean="0"/>
              <a:t>.</a:t>
            </a:r>
            <a:endParaRPr lang="en-US" dirty="0"/>
          </a:p>
        </p:txBody>
      </p:sp>
    </p:spTree>
    <p:extLst>
      <p:ext uri="{BB962C8B-B14F-4D97-AF65-F5344CB8AC3E}">
        <p14:creationId xmlns:p14="http://schemas.microsoft.com/office/powerpoint/2010/main" val="25603539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sz="half" idx="1"/>
          </p:nvPr>
        </p:nvSpPr>
        <p:spPr>
          <a:xfrm>
            <a:off x="455614" y="1295403"/>
            <a:ext cx="4954586" cy="4621214"/>
          </a:xfrm>
        </p:spPr>
        <p:txBody>
          <a:bodyPr/>
          <a:lstStyle/>
          <a:p>
            <a:pPr marL="285750" indent="-285750">
              <a:buFont typeface="Arial" panose="020B0604020202020204" pitchFamily="34" charset="0"/>
              <a:buChar char="•"/>
            </a:pPr>
            <a:r>
              <a:rPr lang="en-US" dirty="0" smtClean="0"/>
              <a:t>Why Threat Modeling</a:t>
            </a:r>
          </a:p>
          <a:p>
            <a:pPr marL="285750" indent="-285750">
              <a:buFont typeface="Arial" panose="020B0604020202020204" pitchFamily="34" charset="0"/>
              <a:buChar char="•"/>
            </a:pPr>
            <a:r>
              <a:rPr lang="en-US" dirty="0" smtClean="0"/>
              <a:t>Threat Modeling Process</a:t>
            </a:r>
          </a:p>
          <a:p>
            <a:pPr marL="285750" indent="-285750">
              <a:buFont typeface="Arial" panose="020B0604020202020204" pitchFamily="34" charset="0"/>
              <a:buChar char="•"/>
            </a:pPr>
            <a:r>
              <a:rPr lang="en-US" dirty="0" smtClean="0"/>
              <a:t>How an Adversary Sees an Application</a:t>
            </a:r>
          </a:p>
          <a:p>
            <a:pPr marL="285750" indent="-285750">
              <a:buFont typeface="Arial" panose="020B0604020202020204" pitchFamily="34" charset="0"/>
              <a:buChar char="•"/>
            </a:pPr>
            <a:r>
              <a:rPr lang="en-US" dirty="0" smtClean="0"/>
              <a:t>Diagrams</a:t>
            </a:r>
          </a:p>
          <a:p>
            <a:pPr marL="285750" indent="-285750">
              <a:buFont typeface="Arial" panose="020B0604020202020204" pitchFamily="34" charset="0"/>
              <a:buChar char="•"/>
            </a:pPr>
            <a:r>
              <a:rPr lang="en-US" dirty="0" smtClean="0"/>
              <a:t>Report</a:t>
            </a:r>
          </a:p>
        </p:txBody>
      </p:sp>
    </p:spTree>
    <p:extLst>
      <p:ext uri="{BB962C8B-B14F-4D97-AF65-F5344CB8AC3E}">
        <p14:creationId xmlns:p14="http://schemas.microsoft.com/office/powerpoint/2010/main" val="50026119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lifecoach2women.com/images/q-a-ico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5240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3298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sz="half" idx="1"/>
          </p:nvPr>
        </p:nvSpPr>
        <p:spPr>
          <a:xfrm>
            <a:off x="455614" y="1295403"/>
            <a:ext cx="4954586" cy="4621214"/>
          </a:xfrm>
        </p:spPr>
        <p:txBody>
          <a:bodyPr/>
          <a:lstStyle/>
          <a:p>
            <a:pPr marL="285750" indent="-285750">
              <a:buFont typeface="Arial" panose="020B0604020202020204" pitchFamily="34" charset="0"/>
              <a:buChar char="•"/>
            </a:pPr>
            <a:r>
              <a:rPr lang="en-US" dirty="0" smtClean="0"/>
              <a:t>Why Threat Modeling</a:t>
            </a:r>
          </a:p>
          <a:p>
            <a:pPr marL="285750" indent="-285750">
              <a:buFont typeface="Arial" panose="020B0604020202020204" pitchFamily="34" charset="0"/>
              <a:buChar char="•"/>
            </a:pPr>
            <a:r>
              <a:rPr lang="en-US" dirty="0" smtClean="0"/>
              <a:t>Threat Modeling Process</a:t>
            </a:r>
          </a:p>
          <a:p>
            <a:pPr marL="285750" indent="-285750">
              <a:buFont typeface="Arial" panose="020B0604020202020204" pitchFamily="34" charset="0"/>
              <a:buChar char="•"/>
            </a:pPr>
            <a:r>
              <a:rPr lang="en-US" dirty="0" smtClean="0"/>
              <a:t>How an Adversary Sees an Application</a:t>
            </a:r>
          </a:p>
          <a:p>
            <a:pPr marL="285750" indent="-285750">
              <a:buFont typeface="Arial" panose="020B0604020202020204" pitchFamily="34" charset="0"/>
              <a:buChar char="•"/>
            </a:pPr>
            <a:r>
              <a:rPr lang="en-US" dirty="0" smtClean="0"/>
              <a:t>Diagrams</a:t>
            </a:r>
          </a:p>
          <a:p>
            <a:pPr marL="285750" indent="-285750">
              <a:buFont typeface="Arial" panose="020B0604020202020204" pitchFamily="34" charset="0"/>
              <a:buChar char="•"/>
            </a:pPr>
            <a:r>
              <a:rPr lang="en-US" dirty="0" smtClean="0"/>
              <a:t>Report</a:t>
            </a:r>
          </a:p>
        </p:txBody>
      </p:sp>
    </p:spTree>
    <p:extLst>
      <p:ext uri="{BB962C8B-B14F-4D97-AF65-F5344CB8AC3E}">
        <p14:creationId xmlns:p14="http://schemas.microsoft.com/office/powerpoint/2010/main" val="375727481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Threat Modeling</a:t>
            </a:r>
            <a:endParaRPr lang="en-US" dirty="0"/>
          </a:p>
        </p:txBody>
      </p:sp>
      <p:sp>
        <p:nvSpPr>
          <p:cNvPr id="3" name="Content Placeholder 2"/>
          <p:cNvSpPr>
            <a:spLocks noGrp="1"/>
          </p:cNvSpPr>
          <p:nvPr>
            <p:ph sz="half" idx="1"/>
          </p:nvPr>
        </p:nvSpPr>
        <p:spPr>
          <a:xfrm>
            <a:off x="455614" y="1295403"/>
            <a:ext cx="7621585" cy="2209797"/>
          </a:xfrm>
        </p:spPr>
        <p:txBody>
          <a:bodyPr>
            <a:normAutofit/>
          </a:bodyPr>
          <a:lstStyle/>
          <a:p>
            <a:r>
              <a:rPr lang="en-US" b="1" dirty="0" smtClean="0"/>
              <a:t>What is a threat model ?</a:t>
            </a:r>
          </a:p>
          <a:p>
            <a:pPr algn="just"/>
            <a:r>
              <a:rPr lang="en-US" dirty="0" smtClean="0"/>
              <a:t>Is a method of assessing and documenting the security risks associated with an application. This methodology can help development teams identify the security strengths and weaknesses of the system and can serve as a basis for investigating potential and testing and investigation vulnerabilities.</a:t>
            </a:r>
          </a:p>
        </p:txBody>
      </p:sp>
      <p:sp>
        <p:nvSpPr>
          <p:cNvPr id="5" name="TextBox 4"/>
          <p:cNvSpPr txBox="1"/>
          <p:nvPr/>
        </p:nvSpPr>
        <p:spPr>
          <a:xfrm>
            <a:off x="3505200" y="3962400"/>
            <a:ext cx="3505200" cy="923330"/>
          </a:xfrm>
          <a:prstGeom prst="rect">
            <a:avLst/>
          </a:prstGeom>
          <a:solidFill>
            <a:schemeClr val="accent2">
              <a:lumMod val="60000"/>
              <a:lumOff val="40000"/>
            </a:schemeClr>
          </a:solidFill>
        </p:spPr>
        <p:txBody>
          <a:bodyPr wrap="square" rtlCol="0">
            <a:spAutoFit/>
          </a:bodyPr>
          <a:lstStyle/>
          <a:p>
            <a:r>
              <a:rPr lang="en-US" dirty="0" smtClean="0"/>
              <a:t>An adversary cannot attack a system without a method of supplying it with data</a:t>
            </a:r>
            <a:endParaRPr lang="en-US" dirty="0"/>
          </a:p>
        </p:txBody>
      </p:sp>
    </p:spTree>
    <p:extLst>
      <p:ext uri="{BB962C8B-B14F-4D97-AF65-F5344CB8AC3E}">
        <p14:creationId xmlns:p14="http://schemas.microsoft.com/office/powerpoint/2010/main" val="222818865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Threat Modeling</a:t>
            </a:r>
            <a:endParaRPr lang="en-US" dirty="0"/>
          </a:p>
        </p:txBody>
      </p:sp>
      <p:sp>
        <p:nvSpPr>
          <p:cNvPr id="3" name="Content Placeholder 2"/>
          <p:cNvSpPr>
            <a:spLocks noGrp="1"/>
          </p:cNvSpPr>
          <p:nvPr>
            <p:ph sz="half" idx="1"/>
          </p:nvPr>
        </p:nvSpPr>
        <p:spPr>
          <a:xfrm>
            <a:off x="455614" y="1295403"/>
            <a:ext cx="8231185" cy="4621214"/>
          </a:xfrm>
        </p:spPr>
        <p:txBody>
          <a:bodyPr/>
          <a:lstStyle/>
          <a:p>
            <a:r>
              <a:rPr lang="en-US" b="1" dirty="0" smtClean="0"/>
              <a:t>Static </a:t>
            </a:r>
            <a:r>
              <a:rPr lang="en-US" b="1" dirty="0"/>
              <a:t>Analysis</a:t>
            </a:r>
          </a:p>
          <a:p>
            <a:pPr marL="285750" indent="-285750" algn="just">
              <a:buFont typeface="Wingdings" panose="05000000000000000000" pitchFamily="2" charset="2"/>
              <a:buChar char="q"/>
            </a:pPr>
            <a:r>
              <a:rPr lang="en-US" dirty="0"/>
              <a:t>Code Review is slow and tedious affair, and  Static Analysis Tools are very limited which can miss bugs and probably will not find architecture-level vulnerabilities</a:t>
            </a:r>
            <a:r>
              <a:rPr lang="en-US" dirty="0" smtClean="0"/>
              <a:t>.</a:t>
            </a:r>
          </a:p>
          <a:p>
            <a:pPr algn="just"/>
            <a:endParaRPr lang="en-US" dirty="0"/>
          </a:p>
          <a:p>
            <a:r>
              <a:rPr lang="en-US" b="1" dirty="0" smtClean="0"/>
              <a:t>Brainstorming</a:t>
            </a:r>
          </a:p>
          <a:p>
            <a:pPr marL="285750" indent="-285750">
              <a:buFont typeface="Wingdings" panose="05000000000000000000" pitchFamily="2" charset="2"/>
              <a:buChar char="q"/>
            </a:pPr>
            <a:r>
              <a:rPr lang="en-US" dirty="0" smtClean="0"/>
              <a:t>Although participants in a brainstorming session sometimes find serious  flaws in an application, they often do so only because they already have      knowledge in the application as well as security experience.</a:t>
            </a:r>
            <a:endParaRPr lang="en-US" dirty="0"/>
          </a:p>
          <a:p>
            <a:endParaRPr lang="en-US" dirty="0"/>
          </a:p>
        </p:txBody>
      </p:sp>
    </p:spTree>
    <p:extLst>
      <p:ext uri="{BB962C8B-B14F-4D97-AF65-F5344CB8AC3E}">
        <p14:creationId xmlns:p14="http://schemas.microsoft.com/office/powerpoint/2010/main" val="385440764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Threat Modeling</a:t>
            </a:r>
            <a:br>
              <a:rPr lang="en-US" dirty="0" smtClean="0"/>
            </a:br>
            <a:r>
              <a:rPr lang="en-US" dirty="0" smtClean="0"/>
              <a:t>Phases in the Application Security Cycle</a:t>
            </a:r>
            <a:endParaRPr lang="en-US" dirty="0"/>
          </a:p>
        </p:txBody>
      </p:sp>
      <p:sp>
        <p:nvSpPr>
          <p:cNvPr id="4" name="Oval 3"/>
          <p:cNvSpPr/>
          <p:nvPr/>
        </p:nvSpPr>
        <p:spPr>
          <a:xfrm>
            <a:off x="2667000" y="1653325"/>
            <a:ext cx="1143000" cy="990600"/>
          </a:xfrm>
          <a:prstGeom prst="ellipse">
            <a:avLst/>
          </a:prstGeom>
          <a:solidFill>
            <a:schemeClr val="tx1">
              <a:lumMod val="25000"/>
              <a:lumOff val="75000"/>
            </a:schemeClr>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smtClean="0">
                <a:solidFill>
                  <a:schemeClr val="tx1"/>
                </a:solidFill>
                <a:latin typeface="Neo Sans Intel" pitchFamily="34" charset="0"/>
                <a:cs typeface="Arial" pitchFamily="34" charset="0"/>
              </a:rPr>
              <a:t>1</a:t>
            </a:r>
          </a:p>
          <a:p>
            <a:pPr algn="ctr" eaLnBrk="0" fontAlgn="base" hangingPunct="0">
              <a:spcBef>
                <a:spcPct val="0"/>
              </a:spcBef>
              <a:spcAft>
                <a:spcPct val="0"/>
              </a:spcAft>
            </a:pPr>
            <a:r>
              <a:rPr lang="en-US" sz="1400" dirty="0" smtClean="0">
                <a:solidFill>
                  <a:schemeClr val="tx1"/>
                </a:solidFill>
                <a:latin typeface="Neo Sans Intel" pitchFamily="34" charset="0"/>
                <a:cs typeface="Arial" pitchFamily="34" charset="0"/>
              </a:rPr>
              <a:t>Requirements</a:t>
            </a:r>
          </a:p>
          <a:p>
            <a:pPr algn="ctr" eaLnBrk="0" fontAlgn="base" hangingPunct="0">
              <a:spcBef>
                <a:spcPct val="0"/>
              </a:spcBef>
              <a:spcAft>
                <a:spcPct val="0"/>
              </a:spcAft>
            </a:pPr>
            <a:r>
              <a:rPr lang="en-US" sz="1400" dirty="0" smtClean="0">
                <a:latin typeface="Neo Sans Intel" pitchFamily="34" charset="0"/>
                <a:cs typeface="Arial" pitchFamily="34" charset="0"/>
              </a:rPr>
              <a:t>gathering</a:t>
            </a:r>
            <a:endParaRPr lang="en-US" sz="1400" dirty="0" smtClean="0">
              <a:solidFill>
                <a:schemeClr val="tx1"/>
              </a:solidFill>
              <a:latin typeface="Neo Sans Intel" pitchFamily="34" charset="0"/>
              <a:cs typeface="Arial" pitchFamily="34" charset="0"/>
            </a:endParaRPr>
          </a:p>
        </p:txBody>
      </p:sp>
      <p:sp>
        <p:nvSpPr>
          <p:cNvPr id="5" name="Oval 4"/>
          <p:cNvSpPr/>
          <p:nvPr/>
        </p:nvSpPr>
        <p:spPr>
          <a:xfrm>
            <a:off x="5105400" y="1620591"/>
            <a:ext cx="1143000" cy="990600"/>
          </a:xfrm>
          <a:prstGeom prst="ellipse">
            <a:avLst/>
          </a:prstGeom>
          <a:solidFill>
            <a:schemeClr val="tx1">
              <a:lumMod val="25000"/>
              <a:lumOff val="75000"/>
            </a:schemeClr>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smtClean="0">
                <a:latin typeface="Neo Sans Intel" pitchFamily="34" charset="0"/>
                <a:cs typeface="Arial" pitchFamily="34" charset="0"/>
              </a:rPr>
              <a:t>2</a:t>
            </a:r>
          </a:p>
          <a:p>
            <a:pPr algn="ctr" eaLnBrk="0" fontAlgn="base" hangingPunct="0">
              <a:spcBef>
                <a:spcPct val="0"/>
              </a:spcBef>
              <a:spcAft>
                <a:spcPct val="0"/>
              </a:spcAft>
            </a:pPr>
            <a:r>
              <a:rPr lang="en-US" sz="1400" dirty="0" smtClean="0">
                <a:solidFill>
                  <a:schemeClr val="tx1"/>
                </a:solidFill>
                <a:latin typeface="Neo Sans Intel" pitchFamily="34" charset="0"/>
                <a:cs typeface="Arial" pitchFamily="34" charset="0"/>
              </a:rPr>
              <a:t>Securing</a:t>
            </a:r>
          </a:p>
          <a:p>
            <a:pPr algn="ctr" eaLnBrk="0" fontAlgn="base" hangingPunct="0">
              <a:spcBef>
                <a:spcPct val="0"/>
              </a:spcBef>
              <a:spcAft>
                <a:spcPct val="0"/>
              </a:spcAft>
            </a:pPr>
            <a:r>
              <a:rPr lang="en-US" sz="1400" dirty="0" smtClean="0">
                <a:latin typeface="Neo Sans Intel" pitchFamily="34" charset="0"/>
                <a:cs typeface="Arial" pitchFamily="34" charset="0"/>
              </a:rPr>
              <a:t>design</a:t>
            </a:r>
            <a:endParaRPr lang="en-US" sz="1400" dirty="0" smtClean="0">
              <a:solidFill>
                <a:schemeClr val="tx1"/>
              </a:solidFill>
              <a:latin typeface="Neo Sans Intel" pitchFamily="34" charset="0"/>
              <a:cs typeface="Arial" pitchFamily="34" charset="0"/>
            </a:endParaRPr>
          </a:p>
        </p:txBody>
      </p:sp>
      <p:sp>
        <p:nvSpPr>
          <p:cNvPr id="7" name="Oval 6"/>
          <p:cNvSpPr/>
          <p:nvPr/>
        </p:nvSpPr>
        <p:spPr>
          <a:xfrm>
            <a:off x="7086600" y="2692222"/>
            <a:ext cx="1143000" cy="990600"/>
          </a:xfrm>
          <a:prstGeom prst="ellipse">
            <a:avLst/>
          </a:prstGeom>
          <a:solidFill>
            <a:schemeClr val="tx1">
              <a:lumMod val="25000"/>
              <a:lumOff val="75000"/>
            </a:schemeClr>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smtClean="0">
                <a:latin typeface="Neo Sans Intel" pitchFamily="34" charset="0"/>
                <a:cs typeface="Arial" pitchFamily="34" charset="0"/>
              </a:rPr>
              <a:t>3</a:t>
            </a:r>
          </a:p>
          <a:p>
            <a:pPr algn="ctr" eaLnBrk="0" fontAlgn="base" hangingPunct="0">
              <a:spcBef>
                <a:spcPct val="0"/>
              </a:spcBef>
              <a:spcAft>
                <a:spcPct val="0"/>
              </a:spcAft>
            </a:pPr>
            <a:r>
              <a:rPr lang="en-US" sz="1400" dirty="0" smtClean="0">
                <a:latin typeface="Neo Sans Intel" pitchFamily="34" charset="0"/>
                <a:cs typeface="Arial" pitchFamily="34" charset="0"/>
              </a:rPr>
              <a:t>Architecture</a:t>
            </a:r>
          </a:p>
          <a:p>
            <a:pPr algn="ctr" eaLnBrk="0" fontAlgn="base" hangingPunct="0">
              <a:spcBef>
                <a:spcPct val="0"/>
              </a:spcBef>
              <a:spcAft>
                <a:spcPct val="0"/>
              </a:spcAft>
            </a:pPr>
            <a:r>
              <a:rPr lang="en-US" sz="1400" dirty="0" smtClean="0">
                <a:latin typeface="Neo Sans Intel" pitchFamily="34" charset="0"/>
                <a:cs typeface="Arial" pitchFamily="34" charset="0"/>
              </a:rPr>
              <a:t>review and</a:t>
            </a:r>
            <a:endParaRPr lang="en-US" sz="1400" dirty="0" smtClean="0">
              <a:solidFill>
                <a:schemeClr val="tx1"/>
              </a:solidFill>
              <a:latin typeface="Neo Sans Intel" pitchFamily="34" charset="0"/>
              <a:cs typeface="Arial" pitchFamily="34" charset="0"/>
            </a:endParaRPr>
          </a:p>
          <a:p>
            <a:pPr algn="ctr" eaLnBrk="0" fontAlgn="base" hangingPunct="0">
              <a:spcBef>
                <a:spcPct val="0"/>
              </a:spcBef>
              <a:spcAft>
                <a:spcPct val="0"/>
              </a:spcAft>
            </a:pPr>
            <a:r>
              <a:rPr lang="en-US" sz="1400" dirty="0">
                <a:latin typeface="Neo Sans Intel" pitchFamily="34" charset="0"/>
                <a:cs typeface="Arial" pitchFamily="34" charset="0"/>
              </a:rPr>
              <a:t>t</a:t>
            </a:r>
            <a:r>
              <a:rPr lang="en-US" sz="1400" dirty="0" smtClean="0">
                <a:latin typeface="Neo Sans Intel" pitchFamily="34" charset="0"/>
                <a:cs typeface="Arial" pitchFamily="34" charset="0"/>
              </a:rPr>
              <a:t>hreat model</a:t>
            </a:r>
            <a:endParaRPr lang="en-US" sz="1400" dirty="0" smtClean="0">
              <a:solidFill>
                <a:schemeClr val="tx1"/>
              </a:solidFill>
              <a:latin typeface="Neo Sans Intel" pitchFamily="34" charset="0"/>
              <a:cs typeface="Arial" pitchFamily="34" charset="0"/>
            </a:endParaRPr>
          </a:p>
        </p:txBody>
      </p:sp>
      <p:sp>
        <p:nvSpPr>
          <p:cNvPr id="8" name="Oval 7"/>
          <p:cNvSpPr/>
          <p:nvPr/>
        </p:nvSpPr>
        <p:spPr>
          <a:xfrm>
            <a:off x="6337479" y="4826894"/>
            <a:ext cx="1143000" cy="990600"/>
          </a:xfrm>
          <a:prstGeom prst="ellipse">
            <a:avLst/>
          </a:prstGeom>
          <a:solidFill>
            <a:schemeClr val="tx1">
              <a:lumMod val="25000"/>
              <a:lumOff val="75000"/>
            </a:schemeClr>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a:latin typeface="Neo Sans Intel" pitchFamily="34" charset="0"/>
                <a:cs typeface="Arial" pitchFamily="34" charset="0"/>
              </a:rPr>
              <a:t>4</a:t>
            </a:r>
            <a:endParaRPr lang="en-US" sz="1400" dirty="0" smtClean="0">
              <a:latin typeface="Neo Sans Intel" pitchFamily="34" charset="0"/>
              <a:cs typeface="Arial" pitchFamily="34" charset="0"/>
            </a:endParaRPr>
          </a:p>
          <a:p>
            <a:pPr algn="ctr" eaLnBrk="0" fontAlgn="base" hangingPunct="0">
              <a:spcBef>
                <a:spcPct val="0"/>
              </a:spcBef>
              <a:spcAft>
                <a:spcPct val="0"/>
              </a:spcAft>
            </a:pPr>
            <a:r>
              <a:rPr lang="en-US" sz="1400" dirty="0" smtClean="0">
                <a:latin typeface="Neo Sans Intel" pitchFamily="34" charset="0"/>
                <a:cs typeface="Arial" pitchFamily="34" charset="0"/>
              </a:rPr>
              <a:t>Implementation</a:t>
            </a:r>
          </a:p>
          <a:p>
            <a:pPr algn="ctr" eaLnBrk="0" fontAlgn="base" hangingPunct="0">
              <a:spcBef>
                <a:spcPct val="0"/>
              </a:spcBef>
              <a:spcAft>
                <a:spcPct val="0"/>
              </a:spcAft>
            </a:pPr>
            <a:r>
              <a:rPr lang="en-US" sz="1400" dirty="0" smtClean="0">
                <a:latin typeface="Neo Sans Intel" pitchFamily="34" charset="0"/>
                <a:cs typeface="Arial" pitchFamily="34" charset="0"/>
              </a:rPr>
              <a:t>level analysis</a:t>
            </a:r>
          </a:p>
        </p:txBody>
      </p:sp>
      <p:sp>
        <p:nvSpPr>
          <p:cNvPr id="9" name="Oval 8"/>
          <p:cNvSpPr/>
          <p:nvPr/>
        </p:nvSpPr>
        <p:spPr>
          <a:xfrm>
            <a:off x="4191000" y="5257800"/>
            <a:ext cx="1143000" cy="990600"/>
          </a:xfrm>
          <a:prstGeom prst="ellipse">
            <a:avLst/>
          </a:prstGeom>
          <a:solidFill>
            <a:schemeClr val="tx1">
              <a:lumMod val="25000"/>
              <a:lumOff val="75000"/>
            </a:schemeClr>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smtClean="0">
                <a:latin typeface="Neo Sans Intel" pitchFamily="34" charset="0"/>
                <a:cs typeface="Arial" pitchFamily="34" charset="0"/>
              </a:rPr>
              <a:t>5</a:t>
            </a:r>
          </a:p>
          <a:p>
            <a:pPr algn="ctr" eaLnBrk="0" fontAlgn="base" hangingPunct="0">
              <a:spcBef>
                <a:spcPct val="0"/>
              </a:spcBef>
              <a:spcAft>
                <a:spcPct val="0"/>
              </a:spcAft>
            </a:pPr>
            <a:r>
              <a:rPr lang="en-US" sz="1400" dirty="0" smtClean="0">
                <a:latin typeface="Neo Sans Intel" pitchFamily="34" charset="0"/>
                <a:cs typeface="Arial" pitchFamily="34" charset="0"/>
              </a:rPr>
              <a:t>Penetration</a:t>
            </a:r>
          </a:p>
          <a:p>
            <a:pPr algn="ctr" eaLnBrk="0" fontAlgn="base" hangingPunct="0">
              <a:spcBef>
                <a:spcPct val="0"/>
              </a:spcBef>
              <a:spcAft>
                <a:spcPct val="0"/>
              </a:spcAft>
            </a:pPr>
            <a:r>
              <a:rPr lang="en-US" sz="1400" dirty="0" smtClean="0">
                <a:latin typeface="Neo Sans Intel" pitchFamily="34" charset="0"/>
                <a:cs typeface="Arial" pitchFamily="34" charset="0"/>
              </a:rPr>
              <a:t>testing</a:t>
            </a:r>
          </a:p>
        </p:txBody>
      </p:sp>
      <p:sp>
        <p:nvSpPr>
          <p:cNvPr id="11" name="Oval 10"/>
          <p:cNvSpPr/>
          <p:nvPr/>
        </p:nvSpPr>
        <p:spPr>
          <a:xfrm>
            <a:off x="1905000" y="4836553"/>
            <a:ext cx="1143000" cy="990600"/>
          </a:xfrm>
          <a:prstGeom prst="ellipse">
            <a:avLst/>
          </a:prstGeom>
          <a:solidFill>
            <a:schemeClr val="tx1">
              <a:lumMod val="25000"/>
              <a:lumOff val="75000"/>
            </a:schemeClr>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a:latin typeface="Neo Sans Intel" pitchFamily="34" charset="0"/>
                <a:cs typeface="Arial" pitchFamily="34" charset="0"/>
              </a:rPr>
              <a:t>6</a:t>
            </a:r>
            <a:endParaRPr lang="en-US" sz="1400" dirty="0" smtClean="0">
              <a:latin typeface="Neo Sans Intel" pitchFamily="34" charset="0"/>
              <a:cs typeface="Arial" pitchFamily="34" charset="0"/>
            </a:endParaRPr>
          </a:p>
          <a:p>
            <a:pPr algn="ctr" eaLnBrk="0" fontAlgn="base" hangingPunct="0">
              <a:spcBef>
                <a:spcPct val="0"/>
              </a:spcBef>
              <a:spcAft>
                <a:spcPct val="0"/>
              </a:spcAft>
            </a:pPr>
            <a:r>
              <a:rPr lang="en-US" sz="1400" dirty="0" smtClean="0">
                <a:latin typeface="Neo Sans Intel" pitchFamily="34" charset="0"/>
                <a:cs typeface="Arial" pitchFamily="34" charset="0"/>
              </a:rPr>
              <a:t>Securing</a:t>
            </a:r>
          </a:p>
          <a:p>
            <a:pPr algn="ctr" eaLnBrk="0" fontAlgn="base" hangingPunct="0">
              <a:spcBef>
                <a:spcPct val="0"/>
              </a:spcBef>
              <a:spcAft>
                <a:spcPct val="0"/>
              </a:spcAft>
            </a:pPr>
            <a:r>
              <a:rPr lang="en-US" sz="1400" dirty="0" smtClean="0">
                <a:latin typeface="Neo Sans Intel" pitchFamily="34" charset="0"/>
                <a:cs typeface="Arial" pitchFamily="34" charset="0"/>
              </a:rPr>
              <a:t>deployment</a:t>
            </a:r>
          </a:p>
        </p:txBody>
      </p:sp>
      <p:sp>
        <p:nvSpPr>
          <p:cNvPr id="12" name="Oval 11"/>
          <p:cNvSpPr/>
          <p:nvPr/>
        </p:nvSpPr>
        <p:spPr>
          <a:xfrm>
            <a:off x="457200" y="3199863"/>
            <a:ext cx="1143000" cy="990600"/>
          </a:xfrm>
          <a:prstGeom prst="ellipse">
            <a:avLst/>
          </a:prstGeom>
          <a:solidFill>
            <a:schemeClr val="tx1">
              <a:lumMod val="25000"/>
              <a:lumOff val="75000"/>
            </a:schemeClr>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smtClean="0">
                <a:latin typeface="Neo Sans Intel" pitchFamily="34" charset="0"/>
                <a:cs typeface="Arial" pitchFamily="34" charset="0"/>
              </a:rPr>
              <a:t>7</a:t>
            </a:r>
          </a:p>
          <a:p>
            <a:pPr algn="ctr" eaLnBrk="0" fontAlgn="base" hangingPunct="0">
              <a:spcBef>
                <a:spcPct val="0"/>
              </a:spcBef>
              <a:spcAft>
                <a:spcPct val="0"/>
              </a:spcAft>
            </a:pPr>
            <a:r>
              <a:rPr lang="en-US" sz="1400" dirty="0" smtClean="0">
                <a:latin typeface="Neo Sans Intel" pitchFamily="34" charset="0"/>
                <a:cs typeface="Arial" pitchFamily="34" charset="0"/>
              </a:rPr>
              <a:t>Integrating</a:t>
            </a:r>
          </a:p>
          <a:p>
            <a:pPr algn="ctr" eaLnBrk="0" fontAlgn="base" hangingPunct="0">
              <a:spcBef>
                <a:spcPct val="0"/>
              </a:spcBef>
              <a:spcAft>
                <a:spcPct val="0"/>
              </a:spcAft>
            </a:pPr>
            <a:r>
              <a:rPr lang="en-US" sz="1400" dirty="0" smtClean="0">
                <a:latin typeface="Neo Sans Intel" pitchFamily="34" charset="0"/>
                <a:cs typeface="Arial" pitchFamily="34" charset="0"/>
              </a:rPr>
              <a:t>feedback</a:t>
            </a:r>
          </a:p>
        </p:txBody>
      </p:sp>
      <p:cxnSp>
        <p:nvCxnSpPr>
          <p:cNvPr id="22" name="Curved Connector 21"/>
          <p:cNvCxnSpPr/>
          <p:nvPr/>
        </p:nvCxnSpPr>
        <p:spPr>
          <a:xfrm>
            <a:off x="6248400" y="2115891"/>
            <a:ext cx="1409700" cy="880594"/>
          </a:xfrm>
          <a:prstGeom prst="curvedConnector3">
            <a:avLst>
              <a:gd name="adj1" fmla="val 100247"/>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endCxn id="8" idx="7"/>
          </p:cNvCxnSpPr>
          <p:nvPr/>
        </p:nvCxnSpPr>
        <p:spPr>
          <a:xfrm rot="5400000">
            <a:off x="6993157" y="4307020"/>
            <a:ext cx="984879" cy="345009"/>
          </a:xfrm>
          <a:prstGeom prst="curvedConnector3">
            <a:avLst>
              <a:gd name="adj1" fmla="val 7092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8" idx="3"/>
            <a:endCxn id="9" idx="6"/>
          </p:cNvCxnSpPr>
          <p:nvPr/>
        </p:nvCxnSpPr>
        <p:spPr>
          <a:xfrm rot="5400000">
            <a:off x="5879096" y="5127329"/>
            <a:ext cx="80676" cy="1170867"/>
          </a:xfrm>
          <a:prstGeom prst="curvedConnector4">
            <a:avLst>
              <a:gd name="adj1" fmla="val 283356"/>
              <a:gd name="adj2" fmla="val 57148"/>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9" idx="2"/>
            <a:endCxn id="11" idx="5"/>
          </p:cNvCxnSpPr>
          <p:nvPr/>
        </p:nvCxnSpPr>
        <p:spPr>
          <a:xfrm rot="10800000">
            <a:off x="2880612" y="5682084"/>
            <a:ext cx="1310388" cy="71017"/>
          </a:xfrm>
          <a:prstGeom prst="curvedConnector4">
            <a:avLst>
              <a:gd name="adj1" fmla="val 43613"/>
              <a:gd name="adj2" fmla="val -330207"/>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1" idx="1"/>
            <a:endCxn id="12" idx="4"/>
          </p:cNvCxnSpPr>
          <p:nvPr/>
        </p:nvCxnSpPr>
        <p:spPr>
          <a:xfrm rot="16200000" flipV="1">
            <a:off x="1154964" y="4064199"/>
            <a:ext cx="791160" cy="104368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endCxn id="4" idx="2"/>
          </p:cNvCxnSpPr>
          <p:nvPr/>
        </p:nvCxnSpPr>
        <p:spPr>
          <a:xfrm flipV="1">
            <a:off x="1028699" y="2148625"/>
            <a:ext cx="1638301" cy="105123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4" idx="6"/>
            <a:endCxn id="5" idx="2"/>
          </p:cNvCxnSpPr>
          <p:nvPr/>
        </p:nvCxnSpPr>
        <p:spPr>
          <a:xfrm flipV="1">
            <a:off x="3810000" y="2115891"/>
            <a:ext cx="1295400" cy="32734"/>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endCxn id="4" idx="4"/>
          </p:cNvCxnSpPr>
          <p:nvPr/>
        </p:nvCxnSpPr>
        <p:spPr>
          <a:xfrm rot="10800000">
            <a:off x="3238500" y="2643925"/>
            <a:ext cx="3848100" cy="847860"/>
          </a:xfrm>
          <a:prstGeom prst="curved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8" idx="0"/>
          </p:cNvCxnSpPr>
          <p:nvPr/>
        </p:nvCxnSpPr>
        <p:spPr>
          <a:xfrm rot="5400000" flipH="1" flipV="1">
            <a:off x="6589044" y="4161951"/>
            <a:ext cx="984879" cy="345009"/>
          </a:xfrm>
          <a:prstGeom prst="curvedConnector3">
            <a:avLst>
              <a:gd name="adj1" fmla="val 70923"/>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8" idx="1"/>
            <a:endCxn id="5" idx="4"/>
          </p:cNvCxnSpPr>
          <p:nvPr/>
        </p:nvCxnSpPr>
        <p:spPr>
          <a:xfrm rot="16200000" flipV="1">
            <a:off x="4910498" y="3377594"/>
            <a:ext cx="2360773" cy="827967"/>
          </a:xfrm>
          <a:prstGeom prst="curvedConnector3">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Curved Connector 47"/>
          <p:cNvCxnSpPr>
            <a:stCxn id="9" idx="7"/>
          </p:cNvCxnSpPr>
          <p:nvPr/>
        </p:nvCxnSpPr>
        <p:spPr>
          <a:xfrm rot="5400000" flipH="1" flipV="1">
            <a:off x="5272753" y="3589023"/>
            <a:ext cx="1707707" cy="1919988"/>
          </a:xfrm>
          <a:prstGeom prst="curvedConnector2">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0" name="Curved Connector 49"/>
          <p:cNvCxnSpPr>
            <a:stCxn id="9" idx="0"/>
            <a:endCxn id="5" idx="3"/>
          </p:cNvCxnSpPr>
          <p:nvPr/>
        </p:nvCxnSpPr>
        <p:spPr>
          <a:xfrm rot="5400000" flipH="1" flipV="1">
            <a:off x="3621805" y="3606817"/>
            <a:ext cx="2791679" cy="510288"/>
          </a:xfrm>
          <a:prstGeom prst="curvedConnector3">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71498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Threat Modeling</a:t>
            </a:r>
            <a:br>
              <a:rPr lang="en-US" dirty="0" smtClean="0"/>
            </a:br>
            <a:r>
              <a:rPr lang="en-US" dirty="0" smtClean="0"/>
              <a:t>How team members contribute to the Threat Model</a:t>
            </a:r>
            <a:endParaRPr lang="en-US" dirty="0"/>
          </a:p>
        </p:txBody>
      </p:sp>
      <p:sp>
        <p:nvSpPr>
          <p:cNvPr id="5" name="Oval 4"/>
          <p:cNvSpPr/>
          <p:nvPr/>
        </p:nvSpPr>
        <p:spPr>
          <a:xfrm>
            <a:off x="4191000" y="3314700"/>
            <a:ext cx="1295400" cy="1219200"/>
          </a:xfrm>
          <a:prstGeom prst="ellipse">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smtClean="0">
                <a:solidFill>
                  <a:schemeClr val="tx1"/>
                </a:solidFill>
                <a:latin typeface="Neo Sans Intel" pitchFamily="34" charset="0"/>
                <a:cs typeface="Arial" pitchFamily="34" charset="0"/>
              </a:rPr>
              <a:t>Threat</a:t>
            </a:r>
          </a:p>
          <a:p>
            <a:pPr algn="ctr" eaLnBrk="0" fontAlgn="base" hangingPunct="0">
              <a:spcBef>
                <a:spcPct val="0"/>
              </a:spcBef>
              <a:spcAft>
                <a:spcPct val="0"/>
              </a:spcAft>
            </a:pPr>
            <a:r>
              <a:rPr lang="en-US" sz="2000" b="1" dirty="0" smtClean="0">
                <a:latin typeface="Neo Sans Intel" pitchFamily="34" charset="0"/>
                <a:cs typeface="Arial" pitchFamily="34" charset="0"/>
              </a:rPr>
              <a:t>Model</a:t>
            </a:r>
            <a:endParaRPr lang="en-US" sz="2000" b="1" dirty="0" smtClean="0">
              <a:solidFill>
                <a:schemeClr val="tx1"/>
              </a:solidFill>
              <a:latin typeface="Neo Sans Intel" pitchFamily="34" charset="0"/>
              <a:cs typeface="Arial" pitchFamily="34" charset="0"/>
            </a:endParaRPr>
          </a:p>
        </p:txBody>
      </p:sp>
      <p:sp>
        <p:nvSpPr>
          <p:cNvPr id="6" name="Rectangle 5"/>
          <p:cNvSpPr/>
          <p:nvPr/>
        </p:nvSpPr>
        <p:spPr>
          <a:xfrm>
            <a:off x="1905000" y="1676400"/>
            <a:ext cx="1295400" cy="838200"/>
          </a:xfrm>
          <a:prstGeom prst="rect">
            <a:avLst/>
          </a:prstGeom>
          <a:solidFill>
            <a:schemeClr val="accent2">
              <a:lumMod val="60000"/>
              <a:lumOff val="40000"/>
            </a:schemeClr>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smtClean="0">
                <a:solidFill>
                  <a:schemeClr val="tx1"/>
                </a:solidFill>
                <a:latin typeface="Neo Sans Intel" pitchFamily="34" charset="0"/>
                <a:cs typeface="Arial" pitchFamily="34" charset="0"/>
              </a:rPr>
              <a:t>Security Process </a:t>
            </a:r>
          </a:p>
          <a:p>
            <a:pPr algn="ctr" eaLnBrk="0" fontAlgn="base" hangingPunct="0">
              <a:spcBef>
                <a:spcPct val="0"/>
              </a:spcBef>
              <a:spcAft>
                <a:spcPct val="0"/>
              </a:spcAft>
            </a:pPr>
            <a:r>
              <a:rPr lang="en-US" sz="1400" dirty="0" smtClean="0">
                <a:solidFill>
                  <a:schemeClr val="tx1"/>
                </a:solidFill>
                <a:latin typeface="Neo Sans Intel" pitchFamily="34" charset="0"/>
                <a:cs typeface="Arial" pitchFamily="34" charset="0"/>
              </a:rPr>
              <a:t>Manager</a:t>
            </a:r>
          </a:p>
        </p:txBody>
      </p:sp>
      <p:sp>
        <p:nvSpPr>
          <p:cNvPr id="7" name="Rectangle 6"/>
          <p:cNvSpPr/>
          <p:nvPr/>
        </p:nvSpPr>
        <p:spPr>
          <a:xfrm>
            <a:off x="1371600" y="2895600"/>
            <a:ext cx="1295400" cy="838200"/>
          </a:xfrm>
          <a:prstGeom prst="rect">
            <a:avLst/>
          </a:prstGeom>
          <a:solidFill>
            <a:schemeClr val="accent2">
              <a:lumMod val="60000"/>
              <a:lumOff val="40000"/>
            </a:schemeClr>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smtClean="0">
                <a:latin typeface="Neo Sans Intel" pitchFamily="34" charset="0"/>
                <a:cs typeface="Arial" pitchFamily="34" charset="0"/>
              </a:rPr>
              <a:t>Program</a:t>
            </a:r>
            <a:endParaRPr lang="en-US" sz="1400" dirty="0" smtClean="0">
              <a:solidFill>
                <a:schemeClr val="tx1"/>
              </a:solidFill>
              <a:latin typeface="Neo Sans Intel" pitchFamily="34" charset="0"/>
              <a:cs typeface="Arial" pitchFamily="34" charset="0"/>
            </a:endParaRPr>
          </a:p>
          <a:p>
            <a:pPr algn="ctr" eaLnBrk="0" fontAlgn="base" hangingPunct="0">
              <a:spcBef>
                <a:spcPct val="0"/>
              </a:spcBef>
              <a:spcAft>
                <a:spcPct val="0"/>
              </a:spcAft>
            </a:pPr>
            <a:r>
              <a:rPr lang="en-US" sz="1400" dirty="0" smtClean="0">
                <a:solidFill>
                  <a:schemeClr val="tx1"/>
                </a:solidFill>
                <a:latin typeface="Neo Sans Intel" pitchFamily="34" charset="0"/>
                <a:cs typeface="Arial" pitchFamily="34" charset="0"/>
              </a:rPr>
              <a:t>Managers</a:t>
            </a:r>
          </a:p>
        </p:txBody>
      </p:sp>
      <p:sp>
        <p:nvSpPr>
          <p:cNvPr id="8" name="Rectangle 7"/>
          <p:cNvSpPr/>
          <p:nvPr/>
        </p:nvSpPr>
        <p:spPr>
          <a:xfrm>
            <a:off x="1371600" y="4114800"/>
            <a:ext cx="1295400" cy="838200"/>
          </a:xfrm>
          <a:prstGeom prst="rect">
            <a:avLst/>
          </a:prstGeom>
          <a:solidFill>
            <a:schemeClr val="accent2">
              <a:lumMod val="60000"/>
              <a:lumOff val="40000"/>
            </a:schemeClr>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smtClean="0">
                <a:latin typeface="Neo Sans Intel" pitchFamily="34" charset="0"/>
                <a:cs typeface="Arial" pitchFamily="34" charset="0"/>
              </a:rPr>
              <a:t>Architects and</a:t>
            </a:r>
          </a:p>
          <a:p>
            <a:pPr algn="ctr" eaLnBrk="0" fontAlgn="base" hangingPunct="0">
              <a:spcBef>
                <a:spcPct val="0"/>
              </a:spcBef>
              <a:spcAft>
                <a:spcPct val="0"/>
              </a:spcAft>
            </a:pPr>
            <a:r>
              <a:rPr lang="en-US" sz="1400" dirty="0" smtClean="0">
                <a:solidFill>
                  <a:schemeClr val="tx1"/>
                </a:solidFill>
                <a:latin typeface="Neo Sans Intel" pitchFamily="34" charset="0"/>
                <a:cs typeface="Arial" pitchFamily="34" charset="0"/>
              </a:rPr>
              <a:t>Developers</a:t>
            </a:r>
          </a:p>
        </p:txBody>
      </p:sp>
      <p:sp>
        <p:nvSpPr>
          <p:cNvPr id="9" name="Rectangle 8"/>
          <p:cNvSpPr/>
          <p:nvPr/>
        </p:nvSpPr>
        <p:spPr>
          <a:xfrm>
            <a:off x="2057400" y="5194300"/>
            <a:ext cx="1295400" cy="838200"/>
          </a:xfrm>
          <a:prstGeom prst="rect">
            <a:avLst/>
          </a:prstGeom>
          <a:solidFill>
            <a:schemeClr val="accent2">
              <a:lumMod val="60000"/>
              <a:lumOff val="40000"/>
            </a:schemeClr>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smtClean="0">
                <a:latin typeface="Neo Sans Intel" pitchFamily="34" charset="0"/>
                <a:cs typeface="Arial" pitchFamily="34" charset="0"/>
              </a:rPr>
              <a:t>Testers</a:t>
            </a:r>
          </a:p>
        </p:txBody>
      </p:sp>
      <p:sp>
        <p:nvSpPr>
          <p:cNvPr id="10" name="Rectangle 9"/>
          <p:cNvSpPr/>
          <p:nvPr/>
        </p:nvSpPr>
        <p:spPr>
          <a:xfrm>
            <a:off x="6553200" y="5194300"/>
            <a:ext cx="1295400" cy="838200"/>
          </a:xfrm>
          <a:prstGeom prst="rect">
            <a:avLst/>
          </a:prstGeom>
          <a:solidFill>
            <a:schemeClr val="accent2">
              <a:lumMod val="60000"/>
              <a:lumOff val="40000"/>
            </a:schemeClr>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smtClean="0">
                <a:latin typeface="Neo Sans Intel" pitchFamily="34" charset="0"/>
                <a:cs typeface="Arial" pitchFamily="34" charset="0"/>
              </a:rPr>
              <a:t>Direct Code</a:t>
            </a:r>
          </a:p>
          <a:p>
            <a:pPr algn="ctr" eaLnBrk="0" fontAlgn="base" hangingPunct="0">
              <a:spcBef>
                <a:spcPct val="0"/>
              </a:spcBef>
              <a:spcAft>
                <a:spcPct val="0"/>
              </a:spcAft>
            </a:pPr>
            <a:r>
              <a:rPr lang="en-US" sz="1400" dirty="0" smtClean="0">
                <a:latin typeface="Neo Sans Intel" pitchFamily="34" charset="0"/>
                <a:cs typeface="Arial" pitchFamily="34" charset="0"/>
              </a:rPr>
              <a:t>Review</a:t>
            </a:r>
          </a:p>
        </p:txBody>
      </p:sp>
      <p:sp>
        <p:nvSpPr>
          <p:cNvPr id="11" name="Rectangle 10"/>
          <p:cNvSpPr/>
          <p:nvPr/>
        </p:nvSpPr>
        <p:spPr>
          <a:xfrm>
            <a:off x="6464300" y="3467100"/>
            <a:ext cx="1295400" cy="838200"/>
          </a:xfrm>
          <a:prstGeom prst="rect">
            <a:avLst/>
          </a:prstGeom>
          <a:solidFill>
            <a:schemeClr val="accent2">
              <a:lumMod val="60000"/>
              <a:lumOff val="40000"/>
            </a:schemeClr>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smtClean="0">
                <a:latin typeface="Neo Sans Intel" pitchFamily="34" charset="0"/>
                <a:cs typeface="Arial" pitchFamily="34" charset="0"/>
              </a:rPr>
              <a:t>Penetration</a:t>
            </a:r>
          </a:p>
          <a:p>
            <a:pPr algn="ctr" eaLnBrk="0" fontAlgn="base" hangingPunct="0">
              <a:spcBef>
                <a:spcPct val="0"/>
              </a:spcBef>
              <a:spcAft>
                <a:spcPct val="0"/>
              </a:spcAft>
            </a:pPr>
            <a:r>
              <a:rPr lang="en-US" sz="1400" dirty="0" smtClean="0">
                <a:latin typeface="Neo Sans Intel" pitchFamily="34" charset="0"/>
                <a:cs typeface="Arial" pitchFamily="34" charset="0"/>
              </a:rPr>
              <a:t>Testing Plan</a:t>
            </a:r>
          </a:p>
        </p:txBody>
      </p:sp>
      <p:sp>
        <p:nvSpPr>
          <p:cNvPr id="12" name="Rectangle 11"/>
          <p:cNvSpPr/>
          <p:nvPr/>
        </p:nvSpPr>
        <p:spPr>
          <a:xfrm>
            <a:off x="6438900" y="1828800"/>
            <a:ext cx="1295400" cy="838200"/>
          </a:xfrm>
          <a:prstGeom prst="rect">
            <a:avLst/>
          </a:prstGeom>
          <a:solidFill>
            <a:schemeClr val="accent2">
              <a:lumMod val="60000"/>
              <a:lumOff val="40000"/>
            </a:schemeClr>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dirty="0" smtClean="0">
                <a:latin typeface="Neo Sans Intel" pitchFamily="34" charset="0"/>
                <a:cs typeface="Arial" pitchFamily="34" charset="0"/>
              </a:rPr>
              <a:t>Assessment of</a:t>
            </a:r>
          </a:p>
          <a:p>
            <a:pPr algn="ctr" eaLnBrk="0" fontAlgn="base" hangingPunct="0">
              <a:spcBef>
                <a:spcPct val="0"/>
              </a:spcBef>
              <a:spcAft>
                <a:spcPct val="0"/>
              </a:spcAft>
            </a:pPr>
            <a:r>
              <a:rPr lang="en-US" sz="1400" dirty="0" smtClean="0">
                <a:latin typeface="Neo Sans Intel" pitchFamily="34" charset="0"/>
                <a:cs typeface="Arial" pitchFamily="34" charset="0"/>
              </a:rPr>
              <a:t>The System’s </a:t>
            </a:r>
          </a:p>
          <a:p>
            <a:pPr algn="ctr" eaLnBrk="0" fontAlgn="base" hangingPunct="0">
              <a:spcBef>
                <a:spcPct val="0"/>
              </a:spcBef>
              <a:spcAft>
                <a:spcPct val="0"/>
              </a:spcAft>
            </a:pPr>
            <a:r>
              <a:rPr lang="en-US" sz="1400" dirty="0" smtClean="0">
                <a:latin typeface="Neo Sans Intel" pitchFamily="34" charset="0"/>
                <a:cs typeface="Arial" pitchFamily="34" charset="0"/>
              </a:rPr>
              <a:t>Security</a:t>
            </a:r>
          </a:p>
        </p:txBody>
      </p:sp>
      <p:cxnSp>
        <p:nvCxnSpPr>
          <p:cNvPr id="18" name="Curved Connector 17"/>
          <p:cNvCxnSpPr>
            <a:stCxn id="6" idx="3"/>
            <a:endCxn id="5" idx="0"/>
          </p:cNvCxnSpPr>
          <p:nvPr/>
        </p:nvCxnSpPr>
        <p:spPr>
          <a:xfrm>
            <a:off x="3200400" y="2095500"/>
            <a:ext cx="1638300" cy="1219200"/>
          </a:xfrm>
          <a:prstGeom prst="curved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7" idx="3"/>
            <a:endCxn id="5" idx="1"/>
          </p:cNvCxnSpPr>
          <p:nvPr/>
        </p:nvCxnSpPr>
        <p:spPr>
          <a:xfrm>
            <a:off x="2667000" y="3314700"/>
            <a:ext cx="1713707" cy="178548"/>
          </a:xfrm>
          <a:prstGeom prst="curved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8" idx="3"/>
            <a:endCxn id="5" idx="2"/>
          </p:cNvCxnSpPr>
          <p:nvPr/>
        </p:nvCxnSpPr>
        <p:spPr>
          <a:xfrm flipV="1">
            <a:off x="2667000" y="3924300"/>
            <a:ext cx="1524000" cy="609600"/>
          </a:xfrm>
          <a:prstGeom prst="curved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9" idx="3"/>
            <a:endCxn id="5" idx="3"/>
          </p:cNvCxnSpPr>
          <p:nvPr/>
        </p:nvCxnSpPr>
        <p:spPr>
          <a:xfrm flipV="1">
            <a:off x="3352800" y="4355352"/>
            <a:ext cx="1027907" cy="1258048"/>
          </a:xfrm>
          <a:prstGeom prst="curved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5" idx="7"/>
            <a:endCxn id="12" idx="1"/>
          </p:cNvCxnSpPr>
          <p:nvPr/>
        </p:nvCxnSpPr>
        <p:spPr>
          <a:xfrm rot="5400000" flipH="1" flipV="1">
            <a:off x="5245122" y="2299471"/>
            <a:ext cx="1245348" cy="1142207"/>
          </a:xfrm>
          <a:prstGeom prst="curved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5" idx="6"/>
            <a:endCxn id="11" idx="1"/>
          </p:cNvCxnSpPr>
          <p:nvPr/>
        </p:nvCxnSpPr>
        <p:spPr>
          <a:xfrm flipV="1">
            <a:off x="5486400" y="3886200"/>
            <a:ext cx="977900" cy="38100"/>
          </a:xfrm>
          <a:prstGeom prst="curved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5" idx="5"/>
            <a:endCxn id="10" idx="1"/>
          </p:cNvCxnSpPr>
          <p:nvPr/>
        </p:nvCxnSpPr>
        <p:spPr>
          <a:xfrm rot="16200000" flipH="1">
            <a:off x="5295922" y="4356122"/>
            <a:ext cx="1258048" cy="1256507"/>
          </a:xfrm>
          <a:prstGeom prst="curved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429000" y="1422737"/>
            <a:ext cx="1600200" cy="707886"/>
          </a:xfrm>
          <a:prstGeom prst="rect">
            <a:avLst/>
          </a:prstGeom>
          <a:noFill/>
        </p:spPr>
        <p:txBody>
          <a:bodyPr wrap="square" rtlCol="0">
            <a:spAutoFit/>
          </a:bodyPr>
          <a:lstStyle/>
          <a:p>
            <a:r>
              <a:rPr lang="en-US" sz="1000" dirty="0" smtClean="0"/>
              <a:t>As owner of the process, oversees threat modeling and security assessments</a:t>
            </a:r>
            <a:endParaRPr lang="en-US" sz="1000" dirty="0"/>
          </a:p>
        </p:txBody>
      </p:sp>
      <p:sp>
        <p:nvSpPr>
          <p:cNvPr id="38" name="TextBox 37"/>
          <p:cNvSpPr txBox="1"/>
          <p:nvPr/>
        </p:nvSpPr>
        <p:spPr>
          <a:xfrm>
            <a:off x="2723753" y="2606814"/>
            <a:ext cx="1600200" cy="553998"/>
          </a:xfrm>
          <a:prstGeom prst="rect">
            <a:avLst/>
          </a:prstGeom>
          <a:noFill/>
        </p:spPr>
        <p:txBody>
          <a:bodyPr wrap="square" rtlCol="0">
            <a:spAutoFit/>
          </a:bodyPr>
          <a:lstStyle/>
          <a:p>
            <a:r>
              <a:rPr lang="en-US" sz="1000" dirty="0" smtClean="0"/>
              <a:t>Manage the schedule; own individual documents</a:t>
            </a:r>
            <a:endParaRPr lang="en-US" sz="1000" dirty="0"/>
          </a:p>
        </p:txBody>
      </p:sp>
      <p:sp>
        <p:nvSpPr>
          <p:cNvPr id="39" name="TextBox 38"/>
          <p:cNvSpPr txBox="1"/>
          <p:nvPr/>
        </p:nvSpPr>
        <p:spPr>
          <a:xfrm>
            <a:off x="2667000" y="3886200"/>
            <a:ext cx="1600200" cy="861774"/>
          </a:xfrm>
          <a:prstGeom prst="rect">
            <a:avLst/>
          </a:prstGeom>
          <a:noFill/>
        </p:spPr>
        <p:txBody>
          <a:bodyPr wrap="square" rtlCol="0">
            <a:spAutoFit/>
          </a:bodyPr>
          <a:lstStyle/>
          <a:p>
            <a:r>
              <a:rPr lang="en-US" sz="1000" dirty="0" smtClean="0"/>
              <a:t>Provide design and implementation details, determine and investigate threats</a:t>
            </a:r>
            <a:endParaRPr lang="en-US" sz="1000" dirty="0"/>
          </a:p>
        </p:txBody>
      </p:sp>
      <p:sp>
        <p:nvSpPr>
          <p:cNvPr id="40" name="TextBox 39"/>
          <p:cNvSpPr txBox="1"/>
          <p:nvPr/>
        </p:nvSpPr>
        <p:spPr>
          <a:xfrm>
            <a:off x="3829050" y="5219700"/>
            <a:ext cx="1600200" cy="707886"/>
          </a:xfrm>
          <a:prstGeom prst="rect">
            <a:avLst/>
          </a:prstGeom>
          <a:noFill/>
        </p:spPr>
        <p:txBody>
          <a:bodyPr wrap="square" rtlCol="0">
            <a:spAutoFit/>
          </a:bodyPr>
          <a:lstStyle/>
          <a:p>
            <a:r>
              <a:rPr lang="en-US" sz="1000" dirty="0" smtClean="0"/>
              <a:t>Drive critical analysis of the system, determine and investigate threats</a:t>
            </a:r>
            <a:endParaRPr lang="en-US" sz="1000" dirty="0"/>
          </a:p>
        </p:txBody>
      </p:sp>
      <p:sp>
        <p:nvSpPr>
          <p:cNvPr id="41" name="TextBox 40"/>
          <p:cNvSpPr txBox="1"/>
          <p:nvPr/>
        </p:nvSpPr>
        <p:spPr>
          <a:xfrm>
            <a:off x="5581650" y="4495800"/>
            <a:ext cx="1600200" cy="707886"/>
          </a:xfrm>
          <a:prstGeom prst="rect">
            <a:avLst/>
          </a:prstGeom>
          <a:noFill/>
        </p:spPr>
        <p:txBody>
          <a:bodyPr wrap="square" rtlCol="0">
            <a:spAutoFit/>
          </a:bodyPr>
          <a:lstStyle/>
          <a:p>
            <a:r>
              <a:rPr lang="en-US" sz="1000" dirty="0" smtClean="0"/>
              <a:t>Components with a high security risk, threats that require detailed investigation</a:t>
            </a:r>
            <a:endParaRPr lang="en-US" sz="1000" dirty="0"/>
          </a:p>
        </p:txBody>
      </p:sp>
      <p:sp>
        <p:nvSpPr>
          <p:cNvPr id="42" name="TextBox 41"/>
          <p:cNvSpPr txBox="1"/>
          <p:nvPr/>
        </p:nvSpPr>
        <p:spPr>
          <a:xfrm>
            <a:off x="5638800" y="2670688"/>
            <a:ext cx="1600200" cy="707886"/>
          </a:xfrm>
          <a:prstGeom prst="rect">
            <a:avLst/>
          </a:prstGeom>
          <a:noFill/>
        </p:spPr>
        <p:txBody>
          <a:bodyPr wrap="square" rtlCol="0">
            <a:spAutoFit/>
          </a:bodyPr>
          <a:lstStyle/>
          <a:p>
            <a:r>
              <a:rPr lang="en-US" sz="1000" dirty="0" smtClean="0"/>
              <a:t>Threats as penetration goals; verify or disprove mitigations</a:t>
            </a:r>
            <a:endParaRPr lang="en-US" sz="1000" dirty="0"/>
          </a:p>
        </p:txBody>
      </p:sp>
      <p:sp>
        <p:nvSpPr>
          <p:cNvPr id="43" name="TextBox 42"/>
          <p:cNvSpPr txBox="1"/>
          <p:nvPr/>
        </p:nvSpPr>
        <p:spPr>
          <a:xfrm>
            <a:off x="5257800" y="1120914"/>
            <a:ext cx="2362200" cy="707886"/>
          </a:xfrm>
          <a:prstGeom prst="rect">
            <a:avLst/>
          </a:prstGeom>
          <a:noFill/>
        </p:spPr>
        <p:txBody>
          <a:bodyPr wrap="square" rtlCol="0">
            <a:spAutoFit/>
          </a:bodyPr>
          <a:lstStyle/>
          <a:p>
            <a:r>
              <a:rPr lang="en-US" sz="1000" dirty="0" smtClean="0"/>
              <a:t>Threat vs. vulnerability data, security strengths and weaknesses, feedback into design and implementation process</a:t>
            </a:r>
            <a:endParaRPr lang="en-US" sz="1000" dirty="0"/>
          </a:p>
        </p:txBody>
      </p:sp>
    </p:spTree>
    <p:extLst>
      <p:ext uri="{BB962C8B-B14F-4D97-AF65-F5344CB8AC3E}">
        <p14:creationId xmlns:p14="http://schemas.microsoft.com/office/powerpoint/2010/main" val="227559592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Modeling Process</a:t>
            </a:r>
            <a:br>
              <a:rPr lang="en-US" dirty="0" smtClean="0"/>
            </a:br>
            <a:r>
              <a:rPr lang="en-US" dirty="0" smtClean="0"/>
              <a:t>General Definitions</a:t>
            </a:r>
            <a:endParaRPr lang="en-US" dirty="0"/>
          </a:p>
        </p:txBody>
      </p:sp>
      <p:sp>
        <p:nvSpPr>
          <p:cNvPr id="5" name="TextBox 4"/>
          <p:cNvSpPr txBox="1"/>
          <p:nvPr/>
        </p:nvSpPr>
        <p:spPr>
          <a:xfrm>
            <a:off x="1529210" y="3339931"/>
            <a:ext cx="838200" cy="369332"/>
          </a:xfrm>
          <a:prstGeom prst="rect">
            <a:avLst/>
          </a:prstGeom>
          <a:solidFill>
            <a:schemeClr val="accent2">
              <a:lumMod val="60000"/>
              <a:lumOff val="40000"/>
            </a:schemeClr>
          </a:solidFill>
        </p:spPr>
        <p:txBody>
          <a:bodyPr wrap="square" rtlCol="0">
            <a:spAutoFit/>
          </a:bodyPr>
          <a:lstStyle/>
          <a:p>
            <a:r>
              <a:rPr lang="en-US" dirty="0" smtClean="0"/>
              <a:t>Asset</a:t>
            </a:r>
            <a:endParaRPr lang="en-US" dirty="0"/>
          </a:p>
        </p:txBody>
      </p:sp>
      <p:sp>
        <p:nvSpPr>
          <p:cNvPr id="6" name="TextBox 5"/>
          <p:cNvSpPr txBox="1"/>
          <p:nvPr/>
        </p:nvSpPr>
        <p:spPr>
          <a:xfrm>
            <a:off x="1219200" y="2590800"/>
            <a:ext cx="1458220" cy="369332"/>
          </a:xfrm>
          <a:prstGeom prst="rect">
            <a:avLst/>
          </a:prstGeom>
          <a:solidFill>
            <a:schemeClr val="accent2">
              <a:lumMod val="60000"/>
              <a:lumOff val="40000"/>
            </a:schemeClr>
          </a:solidFill>
        </p:spPr>
        <p:txBody>
          <a:bodyPr wrap="none" rtlCol="0">
            <a:spAutoFit/>
          </a:bodyPr>
          <a:lstStyle/>
          <a:p>
            <a:r>
              <a:rPr lang="en-US" dirty="0" smtClean="0"/>
              <a:t>Entry Point</a:t>
            </a:r>
            <a:endParaRPr lang="en-US" dirty="0"/>
          </a:p>
        </p:txBody>
      </p:sp>
      <p:sp>
        <p:nvSpPr>
          <p:cNvPr id="7" name="TextBox 6"/>
          <p:cNvSpPr txBox="1"/>
          <p:nvPr/>
        </p:nvSpPr>
        <p:spPr>
          <a:xfrm>
            <a:off x="2133600" y="4182070"/>
            <a:ext cx="838200" cy="646331"/>
          </a:xfrm>
          <a:prstGeom prst="rect">
            <a:avLst/>
          </a:prstGeom>
          <a:solidFill>
            <a:schemeClr val="accent2">
              <a:lumMod val="60000"/>
              <a:lumOff val="40000"/>
            </a:schemeClr>
          </a:solidFill>
        </p:spPr>
        <p:txBody>
          <a:bodyPr wrap="square" rtlCol="0">
            <a:spAutoFit/>
          </a:bodyPr>
          <a:lstStyle/>
          <a:p>
            <a:r>
              <a:rPr lang="en-US" dirty="0" smtClean="0"/>
              <a:t>Trust Level</a:t>
            </a:r>
            <a:endParaRPr lang="en-US" dirty="0"/>
          </a:p>
        </p:txBody>
      </p:sp>
      <p:sp>
        <p:nvSpPr>
          <p:cNvPr id="8" name="TextBox 7"/>
          <p:cNvSpPr txBox="1"/>
          <p:nvPr/>
        </p:nvSpPr>
        <p:spPr>
          <a:xfrm>
            <a:off x="6553200" y="2616200"/>
            <a:ext cx="1219200" cy="369332"/>
          </a:xfrm>
          <a:prstGeom prst="rect">
            <a:avLst/>
          </a:prstGeom>
          <a:solidFill>
            <a:schemeClr val="tx1">
              <a:lumMod val="50000"/>
              <a:lumOff val="50000"/>
            </a:schemeClr>
          </a:solidFill>
        </p:spPr>
        <p:txBody>
          <a:bodyPr wrap="square" rtlCol="0">
            <a:spAutoFit/>
          </a:bodyPr>
          <a:lstStyle/>
          <a:p>
            <a:r>
              <a:rPr lang="en-US" dirty="0" smtClean="0"/>
              <a:t>DREAD</a:t>
            </a:r>
            <a:endParaRPr lang="en-US" dirty="0"/>
          </a:p>
        </p:txBody>
      </p:sp>
      <p:sp>
        <p:nvSpPr>
          <p:cNvPr id="9" name="TextBox 8"/>
          <p:cNvSpPr txBox="1"/>
          <p:nvPr/>
        </p:nvSpPr>
        <p:spPr>
          <a:xfrm>
            <a:off x="6324600" y="3966170"/>
            <a:ext cx="1219200" cy="369332"/>
          </a:xfrm>
          <a:prstGeom prst="rect">
            <a:avLst/>
          </a:prstGeom>
          <a:solidFill>
            <a:schemeClr val="tx1">
              <a:lumMod val="50000"/>
              <a:lumOff val="50000"/>
            </a:schemeClr>
          </a:solidFill>
        </p:spPr>
        <p:txBody>
          <a:bodyPr wrap="square" rtlCol="0">
            <a:spAutoFit/>
          </a:bodyPr>
          <a:lstStyle/>
          <a:p>
            <a:r>
              <a:rPr lang="en-US" dirty="0" smtClean="0"/>
              <a:t>STRIDE</a:t>
            </a:r>
            <a:endParaRPr lang="en-US" dirty="0"/>
          </a:p>
        </p:txBody>
      </p:sp>
      <p:sp>
        <p:nvSpPr>
          <p:cNvPr id="10" name="TextBox 9"/>
          <p:cNvSpPr txBox="1"/>
          <p:nvPr/>
        </p:nvSpPr>
        <p:spPr>
          <a:xfrm>
            <a:off x="3962400" y="2194004"/>
            <a:ext cx="1219200" cy="369332"/>
          </a:xfrm>
          <a:prstGeom prst="rect">
            <a:avLst/>
          </a:prstGeom>
          <a:solidFill>
            <a:schemeClr val="tx1">
              <a:lumMod val="75000"/>
              <a:lumOff val="25000"/>
            </a:schemeClr>
          </a:solidFill>
        </p:spPr>
        <p:txBody>
          <a:bodyPr wrap="square" rtlCol="0">
            <a:spAutoFit/>
          </a:bodyPr>
          <a:lstStyle/>
          <a:p>
            <a:r>
              <a:rPr lang="en-US" dirty="0" smtClean="0"/>
              <a:t>Threat</a:t>
            </a:r>
            <a:endParaRPr lang="en-US" dirty="0"/>
          </a:p>
        </p:txBody>
      </p:sp>
      <p:sp>
        <p:nvSpPr>
          <p:cNvPr id="11" name="TextBox 10"/>
          <p:cNvSpPr txBox="1"/>
          <p:nvPr/>
        </p:nvSpPr>
        <p:spPr>
          <a:xfrm>
            <a:off x="3352800" y="3997404"/>
            <a:ext cx="1676400" cy="369332"/>
          </a:xfrm>
          <a:prstGeom prst="rect">
            <a:avLst/>
          </a:prstGeom>
          <a:solidFill>
            <a:schemeClr val="tx1">
              <a:lumMod val="75000"/>
              <a:lumOff val="25000"/>
            </a:schemeClr>
          </a:solidFill>
        </p:spPr>
        <p:txBody>
          <a:bodyPr wrap="square" rtlCol="0">
            <a:spAutoFit/>
          </a:bodyPr>
          <a:lstStyle/>
          <a:p>
            <a:r>
              <a:rPr lang="en-US" dirty="0" smtClean="0"/>
              <a:t>Vulnerability</a:t>
            </a:r>
            <a:endParaRPr lang="en-US" dirty="0"/>
          </a:p>
        </p:txBody>
      </p:sp>
    </p:spTree>
    <p:extLst>
      <p:ext uri="{BB962C8B-B14F-4D97-AF65-F5344CB8AC3E}">
        <p14:creationId xmlns:p14="http://schemas.microsoft.com/office/powerpoint/2010/main" val="135838589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Threat Modeling Process</a:t>
            </a:r>
            <a:br>
              <a:rPr lang="en-US" dirty="0" smtClean="0"/>
            </a:br>
            <a:r>
              <a:rPr lang="en-US" dirty="0" smtClean="0"/>
              <a:t>Phases</a:t>
            </a:r>
            <a:r>
              <a:rPr lang="en-US" dirty="0"/>
              <a:t/>
            </a:r>
            <a:br>
              <a:rPr lang="en-US" dirty="0"/>
            </a:br>
            <a:endParaRPr lang="en-US" dirty="0"/>
          </a:p>
        </p:txBody>
      </p:sp>
      <p:sp>
        <p:nvSpPr>
          <p:cNvPr id="5" name="Rectangle 4"/>
          <p:cNvSpPr/>
          <p:nvPr/>
        </p:nvSpPr>
        <p:spPr>
          <a:xfrm>
            <a:off x="457200" y="1295400"/>
            <a:ext cx="1981200" cy="4572000"/>
          </a:xfrm>
          <a:prstGeom prst="rect">
            <a:avLst/>
          </a:prstGeom>
          <a:solidFill>
            <a:schemeClr val="tx1">
              <a:lumMod val="25000"/>
              <a:lumOff val="75000"/>
            </a:schemeClr>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900" b="1" dirty="0" smtClean="0">
                <a:latin typeface="Neo Sans Intel" pitchFamily="34" charset="0"/>
                <a:cs typeface="Arial" pitchFamily="34" charset="0"/>
              </a:rPr>
              <a:t>Understand the</a:t>
            </a:r>
          </a:p>
          <a:p>
            <a:pPr algn="ctr" eaLnBrk="0" fontAlgn="base" hangingPunct="0">
              <a:spcBef>
                <a:spcPct val="0"/>
              </a:spcBef>
              <a:spcAft>
                <a:spcPct val="0"/>
              </a:spcAft>
            </a:pPr>
            <a:r>
              <a:rPr lang="en-US" sz="1900" b="1" dirty="0" smtClean="0">
                <a:latin typeface="Neo Sans Intel" pitchFamily="34" charset="0"/>
                <a:cs typeface="Arial" pitchFamily="34" charset="0"/>
              </a:rPr>
              <a:t>Adversary’s View</a:t>
            </a:r>
          </a:p>
        </p:txBody>
      </p:sp>
      <p:sp>
        <p:nvSpPr>
          <p:cNvPr id="7" name="Rectangle 6"/>
          <p:cNvSpPr/>
          <p:nvPr/>
        </p:nvSpPr>
        <p:spPr>
          <a:xfrm>
            <a:off x="3352800" y="1295400"/>
            <a:ext cx="1981200" cy="4572000"/>
          </a:xfrm>
          <a:prstGeom prst="rect">
            <a:avLst/>
          </a:prstGeom>
          <a:solidFill>
            <a:schemeClr val="tx1">
              <a:lumMod val="25000"/>
              <a:lumOff val="75000"/>
            </a:schemeClr>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000" b="1" dirty="0" smtClean="0">
                <a:solidFill>
                  <a:schemeClr val="tx1"/>
                </a:solidFill>
                <a:latin typeface="Neo Sans Intel" pitchFamily="34" charset="0"/>
                <a:cs typeface="Arial" pitchFamily="34" charset="0"/>
              </a:rPr>
              <a:t>Characterize the</a:t>
            </a:r>
          </a:p>
          <a:p>
            <a:pPr algn="ctr" eaLnBrk="0" fontAlgn="base" hangingPunct="0">
              <a:spcBef>
                <a:spcPct val="0"/>
              </a:spcBef>
              <a:spcAft>
                <a:spcPct val="0"/>
              </a:spcAft>
            </a:pPr>
            <a:r>
              <a:rPr lang="en-US" sz="2000" b="1" dirty="0" smtClean="0">
                <a:latin typeface="Neo Sans Intel" pitchFamily="34" charset="0"/>
                <a:cs typeface="Arial" pitchFamily="34" charset="0"/>
              </a:rPr>
              <a:t>Security of the System</a:t>
            </a:r>
          </a:p>
        </p:txBody>
      </p:sp>
      <p:sp>
        <p:nvSpPr>
          <p:cNvPr id="8" name="Rectangle 7"/>
          <p:cNvSpPr/>
          <p:nvPr/>
        </p:nvSpPr>
        <p:spPr>
          <a:xfrm>
            <a:off x="6248400" y="1295400"/>
            <a:ext cx="1981200" cy="4572000"/>
          </a:xfrm>
          <a:prstGeom prst="rect">
            <a:avLst/>
          </a:prstGeom>
          <a:solidFill>
            <a:schemeClr val="tx1">
              <a:lumMod val="25000"/>
              <a:lumOff val="75000"/>
            </a:schemeClr>
          </a:solidFill>
          <a:ln w="3175" cap="flat"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000" b="1" dirty="0" smtClean="0">
                <a:solidFill>
                  <a:schemeClr val="tx1"/>
                </a:solidFill>
                <a:latin typeface="Neo Sans Intel" pitchFamily="34" charset="0"/>
                <a:cs typeface="Arial" pitchFamily="34" charset="0"/>
              </a:rPr>
              <a:t>Determine</a:t>
            </a:r>
          </a:p>
          <a:p>
            <a:pPr algn="ctr" eaLnBrk="0" fontAlgn="base" hangingPunct="0">
              <a:spcBef>
                <a:spcPct val="0"/>
              </a:spcBef>
              <a:spcAft>
                <a:spcPct val="0"/>
              </a:spcAft>
            </a:pPr>
            <a:r>
              <a:rPr lang="en-US" sz="2000" b="1" dirty="0" smtClean="0">
                <a:latin typeface="Neo Sans Intel" pitchFamily="34" charset="0"/>
                <a:cs typeface="Arial" pitchFamily="34" charset="0"/>
              </a:rPr>
              <a:t>Threats</a:t>
            </a:r>
            <a:endParaRPr lang="en-US" sz="2000" b="1" dirty="0" smtClean="0">
              <a:solidFill>
                <a:schemeClr val="tx1"/>
              </a:solidFill>
              <a:latin typeface="Neo Sans Intel" pitchFamily="34" charset="0"/>
              <a:cs typeface="Arial" pitchFamily="34" charset="0"/>
            </a:endParaRPr>
          </a:p>
        </p:txBody>
      </p:sp>
      <p:sp>
        <p:nvSpPr>
          <p:cNvPr id="9" name="Rounded Rectangle 8"/>
          <p:cNvSpPr/>
          <p:nvPr/>
        </p:nvSpPr>
        <p:spPr>
          <a:xfrm>
            <a:off x="685800" y="2057400"/>
            <a:ext cx="1447800" cy="914400"/>
          </a:xfrm>
          <a:prstGeom prst="roundRect">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solidFill>
                  <a:schemeClr val="tx1"/>
                </a:solidFill>
                <a:latin typeface="Neo Sans Intel" pitchFamily="34" charset="0"/>
                <a:cs typeface="Arial" pitchFamily="34" charset="0"/>
              </a:rPr>
              <a:t>Entry Points</a:t>
            </a:r>
          </a:p>
        </p:txBody>
      </p:sp>
      <p:sp>
        <p:nvSpPr>
          <p:cNvPr id="10" name="Rounded Rectangle 9"/>
          <p:cNvSpPr/>
          <p:nvPr/>
        </p:nvSpPr>
        <p:spPr>
          <a:xfrm>
            <a:off x="723900" y="3352800"/>
            <a:ext cx="1447800" cy="914400"/>
          </a:xfrm>
          <a:prstGeom prst="roundRect">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solidFill>
                  <a:schemeClr val="tx1"/>
                </a:solidFill>
                <a:latin typeface="Neo Sans Intel" pitchFamily="34" charset="0"/>
                <a:cs typeface="Arial" pitchFamily="34" charset="0"/>
              </a:rPr>
              <a:t>Assets</a:t>
            </a:r>
          </a:p>
        </p:txBody>
      </p:sp>
      <p:sp>
        <p:nvSpPr>
          <p:cNvPr id="11" name="Rounded Rectangle 10"/>
          <p:cNvSpPr/>
          <p:nvPr/>
        </p:nvSpPr>
        <p:spPr>
          <a:xfrm>
            <a:off x="735706" y="4648200"/>
            <a:ext cx="1447800" cy="914400"/>
          </a:xfrm>
          <a:prstGeom prst="roundRect">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solidFill>
                  <a:schemeClr val="tx1"/>
                </a:solidFill>
                <a:latin typeface="Neo Sans Intel" pitchFamily="34" charset="0"/>
                <a:cs typeface="Arial" pitchFamily="34" charset="0"/>
              </a:rPr>
              <a:t>Trust Levels</a:t>
            </a:r>
          </a:p>
        </p:txBody>
      </p:sp>
      <p:sp>
        <p:nvSpPr>
          <p:cNvPr id="13" name="Rounded Rectangle 12"/>
          <p:cNvSpPr/>
          <p:nvPr/>
        </p:nvSpPr>
        <p:spPr>
          <a:xfrm>
            <a:off x="3581400" y="2057400"/>
            <a:ext cx="1447800" cy="914400"/>
          </a:xfrm>
          <a:prstGeom prst="roundRect">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solidFill>
                  <a:schemeClr val="tx1"/>
                </a:solidFill>
                <a:latin typeface="Neo Sans Intel" pitchFamily="34" charset="0"/>
                <a:cs typeface="Arial" pitchFamily="34" charset="0"/>
              </a:rPr>
              <a:t>Use </a:t>
            </a:r>
          </a:p>
          <a:p>
            <a:pPr algn="ctr" eaLnBrk="0" fontAlgn="base" hangingPunct="0">
              <a:spcBef>
                <a:spcPct val="0"/>
              </a:spcBef>
              <a:spcAft>
                <a:spcPct val="0"/>
              </a:spcAft>
            </a:pPr>
            <a:r>
              <a:rPr lang="en-US" sz="1600" b="1" dirty="0" smtClean="0">
                <a:solidFill>
                  <a:schemeClr val="tx1"/>
                </a:solidFill>
                <a:latin typeface="Neo Sans Intel" pitchFamily="34" charset="0"/>
                <a:cs typeface="Arial" pitchFamily="34" charset="0"/>
              </a:rPr>
              <a:t>Scenarios</a:t>
            </a:r>
          </a:p>
        </p:txBody>
      </p:sp>
      <p:sp>
        <p:nvSpPr>
          <p:cNvPr id="14" name="Rounded Rectangle 13"/>
          <p:cNvSpPr/>
          <p:nvPr/>
        </p:nvSpPr>
        <p:spPr>
          <a:xfrm>
            <a:off x="3619500" y="3352800"/>
            <a:ext cx="1447800" cy="914400"/>
          </a:xfrm>
          <a:prstGeom prst="roundRect">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solidFill>
                  <a:schemeClr val="tx1"/>
                </a:solidFill>
                <a:latin typeface="Neo Sans Intel" pitchFamily="34" charset="0"/>
                <a:cs typeface="Arial" pitchFamily="34" charset="0"/>
              </a:rPr>
              <a:t>Assumptions</a:t>
            </a:r>
          </a:p>
          <a:p>
            <a:pPr algn="ctr" eaLnBrk="0" fontAlgn="base" hangingPunct="0">
              <a:spcBef>
                <a:spcPct val="0"/>
              </a:spcBef>
              <a:spcAft>
                <a:spcPct val="0"/>
              </a:spcAft>
            </a:pPr>
            <a:r>
              <a:rPr lang="en-US" sz="1600" b="1" dirty="0" smtClean="0">
                <a:latin typeface="Neo Sans Intel" pitchFamily="34" charset="0"/>
                <a:cs typeface="Arial" pitchFamily="34" charset="0"/>
              </a:rPr>
              <a:t>And</a:t>
            </a:r>
          </a:p>
          <a:p>
            <a:pPr algn="ctr" eaLnBrk="0" fontAlgn="base" hangingPunct="0">
              <a:spcBef>
                <a:spcPct val="0"/>
              </a:spcBef>
              <a:spcAft>
                <a:spcPct val="0"/>
              </a:spcAft>
            </a:pPr>
            <a:r>
              <a:rPr lang="en-US" sz="1600" b="1" dirty="0" smtClean="0">
                <a:solidFill>
                  <a:schemeClr val="tx1"/>
                </a:solidFill>
                <a:latin typeface="Neo Sans Intel" pitchFamily="34" charset="0"/>
                <a:cs typeface="Arial" pitchFamily="34" charset="0"/>
              </a:rPr>
              <a:t>Dependencies</a:t>
            </a:r>
          </a:p>
        </p:txBody>
      </p:sp>
      <p:sp>
        <p:nvSpPr>
          <p:cNvPr id="15" name="Rounded Rectangle 14"/>
          <p:cNvSpPr/>
          <p:nvPr/>
        </p:nvSpPr>
        <p:spPr>
          <a:xfrm>
            <a:off x="3631306" y="4648200"/>
            <a:ext cx="1447800" cy="914400"/>
          </a:xfrm>
          <a:prstGeom prst="roundRect">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solidFill>
                  <a:schemeClr val="tx1"/>
                </a:solidFill>
                <a:latin typeface="Neo Sans Intel" pitchFamily="34" charset="0"/>
                <a:cs typeface="Arial" pitchFamily="34" charset="0"/>
              </a:rPr>
              <a:t>Model</a:t>
            </a:r>
          </a:p>
          <a:p>
            <a:pPr algn="ctr" eaLnBrk="0" fontAlgn="base" hangingPunct="0">
              <a:spcBef>
                <a:spcPct val="0"/>
              </a:spcBef>
              <a:spcAft>
                <a:spcPct val="0"/>
              </a:spcAft>
            </a:pPr>
            <a:r>
              <a:rPr lang="en-US" sz="1600" b="1" dirty="0" smtClean="0">
                <a:latin typeface="Neo Sans Intel" pitchFamily="34" charset="0"/>
                <a:cs typeface="Arial" pitchFamily="34" charset="0"/>
              </a:rPr>
              <a:t>The System</a:t>
            </a:r>
            <a:endParaRPr lang="en-US" sz="1600" b="1" dirty="0" smtClean="0">
              <a:solidFill>
                <a:schemeClr val="tx1"/>
              </a:solidFill>
              <a:latin typeface="Neo Sans Intel" pitchFamily="34" charset="0"/>
              <a:cs typeface="Arial" pitchFamily="34" charset="0"/>
            </a:endParaRPr>
          </a:p>
        </p:txBody>
      </p:sp>
      <p:sp>
        <p:nvSpPr>
          <p:cNvPr id="18" name="Rounded Rectangle 17"/>
          <p:cNvSpPr/>
          <p:nvPr/>
        </p:nvSpPr>
        <p:spPr>
          <a:xfrm>
            <a:off x="6553200" y="2576848"/>
            <a:ext cx="1447800" cy="914400"/>
          </a:xfrm>
          <a:prstGeom prst="roundRect">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latin typeface="Neo Sans Intel" pitchFamily="34" charset="0"/>
                <a:cs typeface="Arial" pitchFamily="34" charset="0"/>
              </a:rPr>
              <a:t>Identify</a:t>
            </a:r>
          </a:p>
          <a:p>
            <a:pPr algn="ctr" eaLnBrk="0" fontAlgn="base" hangingPunct="0">
              <a:spcBef>
                <a:spcPct val="0"/>
              </a:spcBef>
              <a:spcAft>
                <a:spcPct val="0"/>
              </a:spcAft>
            </a:pPr>
            <a:r>
              <a:rPr lang="en-US" sz="1600" b="1" dirty="0" smtClean="0">
                <a:solidFill>
                  <a:schemeClr val="tx1"/>
                </a:solidFill>
                <a:latin typeface="Neo Sans Intel" pitchFamily="34" charset="0"/>
                <a:cs typeface="Arial" pitchFamily="34" charset="0"/>
              </a:rPr>
              <a:t>Threats</a:t>
            </a:r>
          </a:p>
        </p:txBody>
      </p:sp>
      <p:sp>
        <p:nvSpPr>
          <p:cNvPr id="19" name="Rounded Rectangle 18"/>
          <p:cNvSpPr/>
          <p:nvPr/>
        </p:nvSpPr>
        <p:spPr>
          <a:xfrm>
            <a:off x="6553200" y="3872248"/>
            <a:ext cx="1447800" cy="914400"/>
          </a:xfrm>
          <a:prstGeom prst="roundRect">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latin typeface="Neo Sans Intel" pitchFamily="34" charset="0"/>
                <a:cs typeface="Arial" pitchFamily="34" charset="0"/>
              </a:rPr>
              <a:t>Analyze Threats/</a:t>
            </a:r>
          </a:p>
          <a:p>
            <a:pPr algn="ctr" eaLnBrk="0" fontAlgn="base" hangingPunct="0">
              <a:spcBef>
                <a:spcPct val="0"/>
              </a:spcBef>
              <a:spcAft>
                <a:spcPct val="0"/>
              </a:spcAft>
            </a:pPr>
            <a:r>
              <a:rPr lang="en-US" sz="1600" b="1" dirty="0" smtClean="0">
                <a:latin typeface="Neo Sans Intel" pitchFamily="34" charset="0"/>
                <a:cs typeface="Arial" pitchFamily="34" charset="0"/>
              </a:rPr>
              <a:t>Determine </a:t>
            </a:r>
          </a:p>
          <a:p>
            <a:pPr algn="ctr" eaLnBrk="0" fontAlgn="base" hangingPunct="0">
              <a:spcBef>
                <a:spcPct val="0"/>
              </a:spcBef>
              <a:spcAft>
                <a:spcPct val="0"/>
              </a:spcAft>
            </a:pPr>
            <a:r>
              <a:rPr lang="en-US" sz="1600" b="1" dirty="0" smtClean="0">
                <a:solidFill>
                  <a:schemeClr val="tx1"/>
                </a:solidFill>
                <a:latin typeface="Neo Sans Intel" pitchFamily="34" charset="0"/>
                <a:cs typeface="Arial" pitchFamily="34" charset="0"/>
              </a:rPr>
              <a:t>Vulnerabilities</a:t>
            </a:r>
          </a:p>
        </p:txBody>
      </p:sp>
      <p:cxnSp>
        <p:nvCxnSpPr>
          <p:cNvPr id="21" name="Straight Arrow Connector 20"/>
          <p:cNvCxnSpPr/>
          <p:nvPr/>
        </p:nvCxnSpPr>
        <p:spPr>
          <a:xfrm>
            <a:off x="2438400" y="3810000"/>
            <a:ext cx="914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334000" y="3792828"/>
            <a:ext cx="914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438400" y="5029200"/>
            <a:ext cx="914400" cy="0"/>
          </a:xfrm>
          <a:prstGeom prst="straightConnector1">
            <a:avLst/>
          </a:prstGeom>
          <a:ln w="25400">
            <a:solidFill>
              <a:schemeClr val="accent1">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438400" y="5410200"/>
            <a:ext cx="914400" cy="0"/>
          </a:xfrm>
          <a:prstGeom prst="straightConnector1">
            <a:avLst/>
          </a:prstGeom>
          <a:ln w="25400">
            <a:solidFill>
              <a:schemeClr val="accent1">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334000" y="5029200"/>
            <a:ext cx="914400" cy="0"/>
          </a:xfrm>
          <a:prstGeom prst="straightConnector1">
            <a:avLst/>
          </a:prstGeom>
          <a:ln w="25400">
            <a:solidFill>
              <a:schemeClr val="accent1">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334000" y="5410200"/>
            <a:ext cx="914400" cy="0"/>
          </a:xfrm>
          <a:prstGeom prst="straightConnector1">
            <a:avLst/>
          </a:prstGeom>
          <a:ln w="25400">
            <a:solidFill>
              <a:schemeClr val="accent1">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00149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intel_PPT_LgtTmplt_Stndrd_v12">
  <a:themeElements>
    <a:clrScheme name="IntelColors">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2000" b="1" smtClean="0">
            <a:solidFill>
              <a:schemeClr val="tx1"/>
            </a:solidFill>
            <a:latin typeface="Neo Sans Intel" pitchFamily="34" charset="0"/>
            <a:cs typeface="Arial" pitchFamily="34" charset="0"/>
          </a:defRPr>
        </a:defPPr>
      </a:lst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10.xml><?xml version="1.0" encoding="utf-8"?>
<a:theme xmlns:a="http://schemas.openxmlformats.org/drawingml/2006/main" name="1_intel3.0-blue">
  <a:themeElements>
    <a:clrScheme name="">
      <a:dk1>
        <a:srgbClr val="000000"/>
      </a:dk1>
      <a:lt1>
        <a:srgbClr val="FFFFFF"/>
      </a:lt1>
      <a:dk2>
        <a:srgbClr val="0860A8"/>
      </a:dk2>
      <a:lt2>
        <a:srgbClr val="000000"/>
      </a:lt2>
      <a:accent1>
        <a:srgbClr val="009900"/>
      </a:accent1>
      <a:accent2>
        <a:srgbClr val="FF5C00"/>
      </a:accent2>
      <a:accent3>
        <a:srgbClr val="FFFFFF"/>
      </a:accent3>
      <a:accent4>
        <a:srgbClr val="000000"/>
      </a:accent4>
      <a:accent5>
        <a:srgbClr val="AACAAA"/>
      </a:accent5>
      <a:accent6>
        <a:srgbClr val="E75300"/>
      </a:accent6>
      <a:hlink>
        <a:srgbClr val="AA014C"/>
      </a:hlink>
      <a:folHlink>
        <a:srgbClr val="567EB9"/>
      </a:folHlink>
    </a:clrScheme>
    <a:fontScheme name="1_intel3.0-blu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intel3.0-blu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intel3.0-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intel3.0-blu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intel3.0-blu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intel3.0-blu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intel3.0-blu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intel3.0-blu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intel3.0-blu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1_intel3.0-blu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1_intel3.0-blu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1_intel3.0-blu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1_intel3.0-blu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1_intel3.0-blu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1_intel3.0-blu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1_intel3.0-blu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1_intel3.0-blu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3_intel3.0-blue">
  <a:themeElements>
    <a:clrScheme name="">
      <a:dk1>
        <a:srgbClr val="000000"/>
      </a:dk1>
      <a:lt1>
        <a:srgbClr val="FFFFFF"/>
      </a:lt1>
      <a:dk2>
        <a:srgbClr val="0860A8"/>
      </a:dk2>
      <a:lt2>
        <a:srgbClr val="808080"/>
      </a:lt2>
      <a:accent1>
        <a:srgbClr val="009900"/>
      </a:accent1>
      <a:accent2>
        <a:srgbClr val="AA014C"/>
      </a:accent2>
      <a:accent3>
        <a:srgbClr val="FFFFFF"/>
      </a:accent3>
      <a:accent4>
        <a:srgbClr val="000000"/>
      </a:accent4>
      <a:accent5>
        <a:srgbClr val="AACAAA"/>
      </a:accent5>
      <a:accent6>
        <a:srgbClr val="9A0144"/>
      </a:accent6>
      <a:hlink>
        <a:srgbClr val="FF5C00"/>
      </a:hlink>
      <a:folHlink>
        <a:srgbClr val="FDB605"/>
      </a:folHlink>
    </a:clrScheme>
    <a:fontScheme name="3_intel3.0-blu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intel3.0-blu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intel3.0-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3_intel3.0-blu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intel3.0-blu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intel3.0-blu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intel3.0-blu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3_intel3.0-blu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intel3.0-blu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3_intel3.0-blu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3_intel3.0-blu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3_intel3.0-blu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3_intel3.0-blu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3_intel3.0-blu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3_intel3.0-blu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3_intel3.0-blu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3_intel3.0-blu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7_white_intel_only">
  <a:themeElements>
    <a:clrScheme name="7_white_intel_only 6">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C7015B"/>
      </a:hlink>
      <a:folHlink>
        <a:srgbClr val="379900"/>
      </a:folHlink>
    </a:clrScheme>
    <a:fontScheme name="7_white_intel_only">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white_intel_only 1">
        <a:dk1>
          <a:srgbClr val="111111"/>
        </a:dk1>
        <a:lt1>
          <a:srgbClr val="FFFFFF"/>
        </a:lt1>
        <a:dk2>
          <a:srgbClr val="087EB9"/>
        </a:dk2>
        <a:lt2>
          <a:srgbClr val="0860A8"/>
        </a:lt2>
        <a:accent1>
          <a:srgbClr val="FF5C00"/>
        </a:accent1>
        <a:accent2>
          <a:srgbClr val="FDB605"/>
        </a:accent2>
        <a:accent3>
          <a:srgbClr val="FFFFFF"/>
        </a:accent3>
        <a:accent4>
          <a:srgbClr val="0D0D0D"/>
        </a:accent4>
        <a:accent5>
          <a:srgbClr val="FFB5AA"/>
        </a:accent5>
        <a:accent6>
          <a:srgbClr val="E5A504"/>
        </a:accent6>
        <a:hlink>
          <a:srgbClr val="CCECFF"/>
        </a:hlink>
        <a:folHlink>
          <a:srgbClr val="379900"/>
        </a:folHlink>
      </a:clrScheme>
      <a:clrMap bg1="lt1" tx1="dk1" bg2="lt2" tx2="dk2" accent1="accent1" accent2="accent2" accent3="accent3" accent4="accent4" accent5="accent5" accent6="accent6" hlink="hlink" folHlink="folHlink"/>
    </a:extraClrScheme>
    <a:extraClrScheme>
      <a:clrScheme name="7_white_intel_only 2">
        <a:dk1>
          <a:srgbClr val="111111"/>
        </a:dk1>
        <a:lt1>
          <a:srgbClr val="FFFFFF"/>
        </a:lt1>
        <a:dk2>
          <a:srgbClr val="087EB9"/>
        </a:dk2>
        <a:lt2>
          <a:srgbClr val="0860A8"/>
        </a:lt2>
        <a:accent1>
          <a:srgbClr val="FF5C00"/>
        </a:accent1>
        <a:accent2>
          <a:srgbClr val="FDB605"/>
        </a:accent2>
        <a:accent3>
          <a:srgbClr val="FFFFFF"/>
        </a:accent3>
        <a:accent4>
          <a:srgbClr val="0D0D0D"/>
        </a:accent4>
        <a:accent5>
          <a:srgbClr val="FFB5AA"/>
        </a:accent5>
        <a:accent6>
          <a:srgbClr val="E5A504"/>
        </a:accent6>
        <a:hlink>
          <a:srgbClr val="0066FF"/>
        </a:hlink>
        <a:folHlink>
          <a:srgbClr val="379900"/>
        </a:folHlink>
      </a:clrScheme>
      <a:clrMap bg1="lt1" tx1="dk1" bg2="lt2" tx2="dk2" accent1="accent1" accent2="accent2" accent3="accent3" accent4="accent4" accent5="accent5" accent6="accent6" hlink="hlink" folHlink="folHlink"/>
    </a:extraClrScheme>
    <a:extraClrScheme>
      <a:clrScheme name="7_white_intel_only 3">
        <a:dk1>
          <a:srgbClr val="111111"/>
        </a:dk1>
        <a:lt1>
          <a:srgbClr val="FFFFFF"/>
        </a:lt1>
        <a:dk2>
          <a:srgbClr val="0860A8"/>
        </a:dk2>
        <a:lt2>
          <a:srgbClr val="777777"/>
        </a:lt2>
        <a:accent1>
          <a:srgbClr val="FF5C00"/>
        </a:accent1>
        <a:accent2>
          <a:srgbClr val="FDB605"/>
        </a:accent2>
        <a:accent3>
          <a:srgbClr val="FFFFFF"/>
        </a:accent3>
        <a:accent4>
          <a:srgbClr val="0D0D0D"/>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7_white_intel_only 4">
        <a:dk1>
          <a:srgbClr val="333333"/>
        </a:dk1>
        <a:lt1>
          <a:srgbClr val="FFFFFF"/>
        </a:lt1>
        <a:dk2>
          <a:srgbClr val="0860A8"/>
        </a:dk2>
        <a:lt2>
          <a:srgbClr val="000000"/>
        </a:lt2>
        <a:accent1>
          <a:srgbClr val="FF5C00"/>
        </a:accent1>
        <a:accent2>
          <a:srgbClr val="FDB605"/>
        </a:accent2>
        <a:accent3>
          <a:srgbClr val="FFFFFF"/>
        </a:accent3>
        <a:accent4>
          <a:srgbClr val="2A2A2A"/>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7_white_intel_only 5">
        <a:dk1>
          <a:srgbClr val="080808"/>
        </a:dk1>
        <a:lt1>
          <a:srgbClr val="FFFFFF"/>
        </a:lt1>
        <a:dk2>
          <a:srgbClr val="0860A8"/>
        </a:dk2>
        <a:lt2>
          <a:srgbClr val="0860A8"/>
        </a:lt2>
        <a:accent1>
          <a:srgbClr val="FF5C00"/>
        </a:accent1>
        <a:accent2>
          <a:srgbClr val="FDB605"/>
        </a:accent2>
        <a:accent3>
          <a:srgbClr val="FFFFFF"/>
        </a:accent3>
        <a:accent4>
          <a:srgbClr val="060606"/>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7_white_intel_only 6">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5_intel3.0-blue">
  <a:themeElements>
    <a:clrScheme name="">
      <a:dk1>
        <a:srgbClr val="000000"/>
      </a:dk1>
      <a:lt1>
        <a:srgbClr val="FFFFFF"/>
      </a:lt1>
      <a:dk2>
        <a:srgbClr val="0860A8"/>
      </a:dk2>
      <a:lt2>
        <a:srgbClr val="808080"/>
      </a:lt2>
      <a:accent1>
        <a:srgbClr val="009900"/>
      </a:accent1>
      <a:accent2>
        <a:srgbClr val="AA014C"/>
      </a:accent2>
      <a:accent3>
        <a:srgbClr val="FFFFFF"/>
      </a:accent3>
      <a:accent4>
        <a:srgbClr val="000000"/>
      </a:accent4>
      <a:accent5>
        <a:srgbClr val="AACAAA"/>
      </a:accent5>
      <a:accent6>
        <a:srgbClr val="9A0144"/>
      </a:accent6>
      <a:hlink>
        <a:srgbClr val="FF5C00"/>
      </a:hlink>
      <a:folHlink>
        <a:srgbClr val="FDB605"/>
      </a:folHlink>
    </a:clrScheme>
    <a:fontScheme name="4_intel3.0-blu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intel3.0-blu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intel3.0-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4_intel3.0-blu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intel3.0-blu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intel3.0-blu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intel3.0-blu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4_intel3.0-blu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intel3.0-blu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4_intel3.0-blu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4_intel3.0-blu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4_intel3.0-blu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4_intel3.0-blu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4_intel3.0-blu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4_intel3.0-blu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4_intel3.0-blu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4_intel3.0-blu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8_white_intel_only">
  <a:themeElements>
    <a:clrScheme name="8_white_intel_only 6">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C7015B"/>
      </a:hlink>
      <a:folHlink>
        <a:srgbClr val="379900"/>
      </a:folHlink>
    </a:clrScheme>
    <a:fontScheme name="8_white_intel_only">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white_intel_only 1">
        <a:dk1>
          <a:srgbClr val="111111"/>
        </a:dk1>
        <a:lt1>
          <a:srgbClr val="FFFFFF"/>
        </a:lt1>
        <a:dk2>
          <a:srgbClr val="087EB9"/>
        </a:dk2>
        <a:lt2>
          <a:srgbClr val="0860A8"/>
        </a:lt2>
        <a:accent1>
          <a:srgbClr val="FF5C00"/>
        </a:accent1>
        <a:accent2>
          <a:srgbClr val="FDB605"/>
        </a:accent2>
        <a:accent3>
          <a:srgbClr val="FFFFFF"/>
        </a:accent3>
        <a:accent4>
          <a:srgbClr val="0D0D0D"/>
        </a:accent4>
        <a:accent5>
          <a:srgbClr val="FFB5AA"/>
        </a:accent5>
        <a:accent6>
          <a:srgbClr val="E5A504"/>
        </a:accent6>
        <a:hlink>
          <a:srgbClr val="CCECFF"/>
        </a:hlink>
        <a:folHlink>
          <a:srgbClr val="379900"/>
        </a:folHlink>
      </a:clrScheme>
      <a:clrMap bg1="lt1" tx1="dk1" bg2="lt2" tx2="dk2" accent1="accent1" accent2="accent2" accent3="accent3" accent4="accent4" accent5="accent5" accent6="accent6" hlink="hlink" folHlink="folHlink"/>
    </a:extraClrScheme>
    <a:extraClrScheme>
      <a:clrScheme name="8_white_intel_only 2">
        <a:dk1>
          <a:srgbClr val="111111"/>
        </a:dk1>
        <a:lt1>
          <a:srgbClr val="FFFFFF"/>
        </a:lt1>
        <a:dk2>
          <a:srgbClr val="087EB9"/>
        </a:dk2>
        <a:lt2>
          <a:srgbClr val="0860A8"/>
        </a:lt2>
        <a:accent1>
          <a:srgbClr val="FF5C00"/>
        </a:accent1>
        <a:accent2>
          <a:srgbClr val="FDB605"/>
        </a:accent2>
        <a:accent3>
          <a:srgbClr val="FFFFFF"/>
        </a:accent3>
        <a:accent4>
          <a:srgbClr val="0D0D0D"/>
        </a:accent4>
        <a:accent5>
          <a:srgbClr val="FFB5AA"/>
        </a:accent5>
        <a:accent6>
          <a:srgbClr val="E5A504"/>
        </a:accent6>
        <a:hlink>
          <a:srgbClr val="0066FF"/>
        </a:hlink>
        <a:folHlink>
          <a:srgbClr val="379900"/>
        </a:folHlink>
      </a:clrScheme>
      <a:clrMap bg1="lt1" tx1="dk1" bg2="lt2" tx2="dk2" accent1="accent1" accent2="accent2" accent3="accent3" accent4="accent4" accent5="accent5" accent6="accent6" hlink="hlink" folHlink="folHlink"/>
    </a:extraClrScheme>
    <a:extraClrScheme>
      <a:clrScheme name="8_white_intel_only 3">
        <a:dk1>
          <a:srgbClr val="111111"/>
        </a:dk1>
        <a:lt1>
          <a:srgbClr val="FFFFFF"/>
        </a:lt1>
        <a:dk2>
          <a:srgbClr val="0860A8"/>
        </a:dk2>
        <a:lt2>
          <a:srgbClr val="777777"/>
        </a:lt2>
        <a:accent1>
          <a:srgbClr val="FF5C00"/>
        </a:accent1>
        <a:accent2>
          <a:srgbClr val="FDB605"/>
        </a:accent2>
        <a:accent3>
          <a:srgbClr val="FFFFFF"/>
        </a:accent3>
        <a:accent4>
          <a:srgbClr val="0D0D0D"/>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8_white_intel_only 4">
        <a:dk1>
          <a:srgbClr val="333333"/>
        </a:dk1>
        <a:lt1>
          <a:srgbClr val="FFFFFF"/>
        </a:lt1>
        <a:dk2>
          <a:srgbClr val="0860A8"/>
        </a:dk2>
        <a:lt2>
          <a:srgbClr val="000000"/>
        </a:lt2>
        <a:accent1>
          <a:srgbClr val="FF5C00"/>
        </a:accent1>
        <a:accent2>
          <a:srgbClr val="FDB605"/>
        </a:accent2>
        <a:accent3>
          <a:srgbClr val="FFFFFF"/>
        </a:accent3>
        <a:accent4>
          <a:srgbClr val="2A2A2A"/>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8_white_intel_only 5">
        <a:dk1>
          <a:srgbClr val="080808"/>
        </a:dk1>
        <a:lt1>
          <a:srgbClr val="FFFFFF"/>
        </a:lt1>
        <a:dk2>
          <a:srgbClr val="0860A8"/>
        </a:dk2>
        <a:lt2>
          <a:srgbClr val="0860A8"/>
        </a:lt2>
        <a:accent1>
          <a:srgbClr val="FF5C00"/>
        </a:accent1>
        <a:accent2>
          <a:srgbClr val="FDB605"/>
        </a:accent2>
        <a:accent3>
          <a:srgbClr val="FFFFFF"/>
        </a:accent3>
        <a:accent4>
          <a:srgbClr val="060606"/>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8_white_intel_only 6">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9_white_intel_only">
  <a:themeElements>
    <a:clrScheme name="9_white_intel_only 6">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C7015B"/>
      </a:hlink>
      <a:folHlink>
        <a:srgbClr val="379900"/>
      </a:folHlink>
    </a:clrScheme>
    <a:fontScheme name="9_white_intel_only">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white_intel_only 1">
        <a:dk1>
          <a:srgbClr val="111111"/>
        </a:dk1>
        <a:lt1>
          <a:srgbClr val="FFFFFF"/>
        </a:lt1>
        <a:dk2>
          <a:srgbClr val="087EB9"/>
        </a:dk2>
        <a:lt2>
          <a:srgbClr val="0860A8"/>
        </a:lt2>
        <a:accent1>
          <a:srgbClr val="FF5C00"/>
        </a:accent1>
        <a:accent2>
          <a:srgbClr val="FDB605"/>
        </a:accent2>
        <a:accent3>
          <a:srgbClr val="FFFFFF"/>
        </a:accent3>
        <a:accent4>
          <a:srgbClr val="0D0D0D"/>
        </a:accent4>
        <a:accent5>
          <a:srgbClr val="FFB5AA"/>
        </a:accent5>
        <a:accent6>
          <a:srgbClr val="E5A504"/>
        </a:accent6>
        <a:hlink>
          <a:srgbClr val="CCECFF"/>
        </a:hlink>
        <a:folHlink>
          <a:srgbClr val="379900"/>
        </a:folHlink>
      </a:clrScheme>
      <a:clrMap bg1="lt1" tx1="dk1" bg2="lt2" tx2="dk2" accent1="accent1" accent2="accent2" accent3="accent3" accent4="accent4" accent5="accent5" accent6="accent6" hlink="hlink" folHlink="folHlink"/>
    </a:extraClrScheme>
    <a:extraClrScheme>
      <a:clrScheme name="9_white_intel_only 2">
        <a:dk1>
          <a:srgbClr val="111111"/>
        </a:dk1>
        <a:lt1>
          <a:srgbClr val="FFFFFF"/>
        </a:lt1>
        <a:dk2>
          <a:srgbClr val="087EB9"/>
        </a:dk2>
        <a:lt2>
          <a:srgbClr val="0860A8"/>
        </a:lt2>
        <a:accent1>
          <a:srgbClr val="FF5C00"/>
        </a:accent1>
        <a:accent2>
          <a:srgbClr val="FDB605"/>
        </a:accent2>
        <a:accent3>
          <a:srgbClr val="FFFFFF"/>
        </a:accent3>
        <a:accent4>
          <a:srgbClr val="0D0D0D"/>
        </a:accent4>
        <a:accent5>
          <a:srgbClr val="FFB5AA"/>
        </a:accent5>
        <a:accent6>
          <a:srgbClr val="E5A504"/>
        </a:accent6>
        <a:hlink>
          <a:srgbClr val="0066FF"/>
        </a:hlink>
        <a:folHlink>
          <a:srgbClr val="379900"/>
        </a:folHlink>
      </a:clrScheme>
      <a:clrMap bg1="lt1" tx1="dk1" bg2="lt2" tx2="dk2" accent1="accent1" accent2="accent2" accent3="accent3" accent4="accent4" accent5="accent5" accent6="accent6" hlink="hlink" folHlink="folHlink"/>
    </a:extraClrScheme>
    <a:extraClrScheme>
      <a:clrScheme name="9_white_intel_only 3">
        <a:dk1>
          <a:srgbClr val="111111"/>
        </a:dk1>
        <a:lt1>
          <a:srgbClr val="FFFFFF"/>
        </a:lt1>
        <a:dk2>
          <a:srgbClr val="0860A8"/>
        </a:dk2>
        <a:lt2>
          <a:srgbClr val="777777"/>
        </a:lt2>
        <a:accent1>
          <a:srgbClr val="FF5C00"/>
        </a:accent1>
        <a:accent2>
          <a:srgbClr val="FDB605"/>
        </a:accent2>
        <a:accent3>
          <a:srgbClr val="FFFFFF"/>
        </a:accent3>
        <a:accent4>
          <a:srgbClr val="0D0D0D"/>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9_white_intel_only 4">
        <a:dk1>
          <a:srgbClr val="333333"/>
        </a:dk1>
        <a:lt1>
          <a:srgbClr val="FFFFFF"/>
        </a:lt1>
        <a:dk2>
          <a:srgbClr val="0860A8"/>
        </a:dk2>
        <a:lt2>
          <a:srgbClr val="000000"/>
        </a:lt2>
        <a:accent1>
          <a:srgbClr val="FF5C00"/>
        </a:accent1>
        <a:accent2>
          <a:srgbClr val="FDB605"/>
        </a:accent2>
        <a:accent3>
          <a:srgbClr val="FFFFFF"/>
        </a:accent3>
        <a:accent4>
          <a:srgbClr val="2A2A2A"/>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9_white_intel_only 5">
        <a:dk1>
          <a:srgbClr val="080808"/>
        </a:dk1>
        <a:lt1>
          <a:srgbClr val="FFFFFF"/>
        </a:lt1>
        <a:dk2>
          <a:srgbClr val="0860A8"/>
        </a:dk2>
        <a:lt2>
          <a:srgbClr val="0860A8"/>
        </a:lt2>
        <a:accent1>
          <a:srgbClr val="FF5C00"/>
        </a:accent1>
        <a:accent2>
          <a:srgbClr val="FDB605"/>
        </a:accent2>
        <a:accent3>
          <a:srgbClr val="FFFFFF"/>
        </a:accent3>
        <a:accent4>
          <a:srgbClr val="060606"/>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9_white_intel_only 6">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6_intel3.0-blue">
  <a:themeElements>
    <a:clrScheme name="">
      <a:dk1>
        <a:srgbClr val="000000"/>
      </a:dk1>
      <a:lt1>
        <a:srgbClr val="FFFFFF"/>
      </a:lt1>
      <a:dk2>
        <a:srgbClr val="0070C0"/>
      </a:dk2>
      <a:lt2>
        <a:srgbClr val="FDB605"/>
      </a:lt2>
      <a:accent1>
        <a:srgbClr val="66CC33"/>
      </a:accent1>
      <a:accent2>
        <a:srgbClr val="FF6600"/>
      </a:accent2>
      <a:accent3>
        <a:srgbClr val="FFFFFF"/>
      </a:accent3>
      <a:accent4>
        <a:srgbClr val="000000"/>
      </a:accent4>
      <a:accent5>
        <a:srgbClr val="B8E2AD"/>
      </a:accent5>
      <a:accent6>
        <a:srgbClr val="E75C00"/>
      </a:accent6>
      <a:hlink>
        <a:srgbClr val="00B0F0"/>
      </a:hlink>
      <a:folHlink>
        <a:srgbClr val="CC00FF"/>
      </a:folHlink>
    </a:clrScheme>
    <a:fontScheme name="5_intel3.0-blu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intel3.0-blu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5_intel3.0-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5_intel3.0-blu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5_intel3.0-blu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5_intel3.0-blu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5_intel3.0-blu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5_intel3.0-blu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5_intel3.0-blu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5_intel3.0-blu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5_intel3.0-blu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5_intel3.0-blu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5_intel3.0-blu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5_intel3.0-blu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5_intel3.0-blu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5_intel3.0-blu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5_intel3.0-blu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3_intel_template_1_111605_BLUE">
  <a:themeElements>
    <a:clrScheme name="3_intel_template_1_111605_BLUE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fontScheme name="3_intel_template_1_111605_BLUE">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intel_template_1_111605_BLUE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3_intel_template_1_111605_BLUE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4_intel_template_1_111605_BLUE">
  <a:themeElements>
    <a:clrScheme name="4_intel_template_1_111605_BLUE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fontScheme name="4_intel_template_1_111605_BLUE">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intel_template_1_111605_BLUE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4_intel_template_1_111605_BLUE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5_intel_template_1_111605_BLUE">
  <a:themeElements>
    <a:clrScheme name="5_intel_template_1_111605_BLUE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fontScheme name="5_intel_template_1_111605_BLUE">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intel_template_1_111605_BLUE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5_intel_template_1_111605_BLUE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5_white_intel_only">
  <a:themeElements>
    <a:clrScheme name="5_white_intel_only 6">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C7015B"/>
      </a:hlink>
      <a:folHlink>
        <a:srgbClr val="379900"/>
      </a:folHlink>
    </a:clrScheme>
    <a:fontScheme name="5_white_intel_only">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white_intel_only 1">
        <a:dk1>
          <a:srgbClr val="111111"/>
        </a:dk1>
        <a:lt1>
          <a:srgbClr val="FFFFFF"/>
        </a:lt1>
        <a:dk2>
          <a:srgbClr val="087EB9"/>
        </a:dk2>
        <a:lt2>
          <a:srgbClr val="0860A8"/>
        </a:lt2>
        <a:accent1>
          <a:srgbClr val="FF5C00"/>
        </a:accent1>
        <a:accent2>
          <a:srgbClr val="FDB605"/>
        </a:accent2>
        <a:accent3>
          <a:srgbClr val="FFFFFF"/>
        </a:accent3>
        <a:accent4>
          <a:srgbClr val="0D0D0D"/>
        </a:accent4>
        <a:accent5>
          <a:srgbClr val="FFB5AA"/>
        </a:accent5>
        <a:accent6>
          <a:srgbClr val="E5A504"/>
        </a:accent6>
        <a:hlink>
          <a:srgbClr val="CCECFF"/>
        </a:hlink>
        <a:folHlink>
          <a:srgbClr val="379900"/>
        </a:folHlink>
      </a:clrScheme>
      <a:clrMap bg1="lt1" tx1="dk1" bg2="lt2" tx2="dk2" accent1="accent1" accent2="accent2" accent3="accent3" accent4="accent4" accent5="accent5" accent6="accent6" hlink="hlink" folHlink="folHlink"/>
    </a:extraClrScheme>
    <a:extraClrScheme>
      <a:clrScheme name="5_white_intel_only 2">
        <a:dk1>
          <a:srgbClr val="111111"/>
        </a:dk1>
        <a:lt1>
          <a:srgbClr val="FFFFFF"/>
        </a:lt1>
        <a:dk2>
          <a:srgbClr val="087EB9"/>
        </a:dk2>
        <a:lt2>
          <a:srgbClr val="0860A8"/>
        </a:lt2>
        <a:accent1>
          <a:srgbClr val="FF5C00"/>
        </a:accent1>
        <a:accent2>
          <a:srgbClr val="FDB605"/>
        </a:accent2>
        <a:accent3>
          <a:srgbClr val="FFFFFF"/>
        </a:accent3>
        <a:accent4>
          <a:srgbClr val="0D0D0D"/>
        </a:accent4>
        <a:accent5>
          <a:srgbClr val="FFB5AA"/>
        </a:accent5>
        <a:accent6>
          <a:srgbClr val="E5A504"/>
        </a:accent6>
        <a:hlink>
          <a:srgbClr val="0066FF"/>
        </a:hlink>
        <a:folHlink>
          <a:srgbClr val="379900"/>
        </a:folHlink>
      </a:clrScheme>
      <a:clrMap bg1="lt1" tx1="dk1" bg2="lt2" tx2="dk2" accent1="accent1" accent2="accent2" accent3="accent3" accent4="accent4" accent5="accent5" accent6="accent6" hlink="hlink" folHlink="folHlink"/>
    </a:extraClrScheme>
    <a:extraClrScheme>
      <a:clrScheme name="5_white_intel_only 3">
        <a:dk1>
          <a:srgbClr val="111111"/>
        </a:dk1>
        <a:lt1>
          <a:srgbClr val="FFFFFF"/>
        </a:lt1>
        <a:dk2>
          <a:srgbClr val="0860A8"/>
        </a:dk2>
        <a:lt2>
          <a:srgbClr val="777777"/>
        </a:lt2>
        <a:accent1>
          <a:srgbClr val="FF5C00"/>
        </a:accent1>
        <a:accent2>
          <a:srgbClr val="FDB605"/>
        </a:accent2>
        <a:accent3>
          <a:srgbClr val="FFFFFF"/>
        </a:accent3>
        <a:accent4>
          <a:srgbClr val="0D0D0D"/>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5_white_intel_only 4">
        <a:dk1>
          <a:srgbClr val="333333"/>
        </a:dk1>
        <a:lt1>
          <a:srgbClr val="FFFFFF"/>
        </a:lt1>
        <a:dk2>
          <a:srgbClr val="0860A8"/>
        </a:dk2>
        <a:lt2>
          <a:srgbClr val="000000"/>
        </a:lt2>
        <a:accent1>
          <a:srgbClr val="FF5C00"/>
        </a:accent1>
        <a:accent2>
          <a:srgbClr val="FDB605"/>
        </a:accent2>
        <a:accent3>
          <a:srgbClr val="FFFFFF"/>
        </a:accent3>
        <a:accent4>
          <a:srgbClr val="2A2A2A"/>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5_white_intel_only 5">
        <a:dk1>
          <a:srgbClr val="080808"/>
        </a:dk1>
        <a:lt1>
          <a:srgbClr val="FFFFFF"/>
        </a:lt1>
        <a:dk2>
          <a:srgbClr val="0860A8"/>
        </a:dk2>
        <a:lt2>
          <a:srgbClr val="0860A8"/>
        </a:lt2>
        <a:accent1>
          <a:srgbClr val="FF5C00"/>
        </a:accent1>
        <a:accent2>
          <a:srgbClr val="FDB605"/>
        </a:accent2>
        <a:accent3>
          <a:srgbClr val="FFFFFF"/>
        </a:accent3>
        <a:accent4>
          <a:srgbClr val="060606"/>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5_white_intel_only 6">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7_intel3.0-blue">
  <a:themeElements>
    <a:clrScheme name="">
      <a:dk1>
        <a:srgbClr val="000000"/>
      </a:dk1>
      <a:lt1>
        <a:srgbClr val="FFFFFF"/>
      </a:lt1>
      <a:dk2>
        <a:srgbClr val="0860A8"/>
      </a:dk2>
      <a:lt2>
        <a:srgbClr val="FDB605"/>
      </a:lt2>
      <a:accent1>
        <a:srgbClr val="009900"/>
      </a:accent1>
      <a:accent2>
        <a:srgbClr val="FF5C00"/>
      </a:accent2>
      <a:accent3>
        <a:srgbClr val="AAB6D1"/>
      </a:accent3>
      <a:accent4>
        <a:srgbClr val="DADADA"/>
      </a:accent4>
      <a:accent5>
        <a:srgbClr val="AACAAA"/>
      </a:accent5>
      <a:accent6>
        <a:srgbClr val="E75300"/>
      </a:accent6>
      <a:hlink>
        <a:srgbClr val="AA014C"/>
      </a:hlink>
      <a:folHlink>
        <a:srgbClr val="567EB9"/>
      </a:folHlink>
    </a:clrScheme>
    <a:fontScheme name="7_intel3.0-blue">
      <a:majorFont>
        <a:latin typeface="Neo Sans Intel"/>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outerShdw blurRad="38100" dist="38100" dir="2700000" algn="tl">
                <a:srgbClr val="000000">
                  <a:alpha val="43137"/>
                </a:srgbClr>
              </a:outerShdw>
            </a:effectLst>
            <a:latin typeface="Verdana" pitchFamily="34" charset="0"/>
            <a:cs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outerShdw blurRad="38100" dist="38100" dir="2700000" algn="tl">
                <a:srgbClr val="000000">
                  <a:alpha val="43137"/>
                </a:srgbClr>
              </a:outerShdw>
            </a:effectLst>
            <a:latin typeface="Verdana" pitchFamily="34" charset="0"/>
            <a:cs typeface="Arial" pitchFamily="34" charset="0"/>
          </a:defRPr>
        </a:defPPr>
      </a:lstStyle>
    </a:lnDef>
  </a:objectDefaults>
  <a:extraClrSchemeLst>
    <a:extraClrScheme>
      <a:clrScheme name="7_intel3.0-blu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7_intel3.0-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7_intel3.0-blu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7_intel3.0-blu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7_intel3.0-blu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7_intel3.0-blu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7_intel3.0-blu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7_intel3.0-blu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7_intel3.0-blu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7_intel3.0-blu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7_intel3.0-blu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7_intel3.0-blu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7_intel3.0-blu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7_intel3.0-blu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7_intel3.0-blu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7_intel3.0-blu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8_intel3.0-blue">
  <a:themeElements>
    <a:clrScheme name="">
      <a:dk1>
        <a:srgbClr val="000000"/>
      </a:dk1>
      <a:lt1>
        <a:srgbClr val="FFFFFF"/>
      </a:lt1>
      <a:dk2>
        <a:srgbClr val="0860A8"/>
      </a:dk2>
      <a:lt2>
        <a:srgbClr val="FDB605"/>
      </a:lt2>
      <a:accent1>
        <a:srgbClr val="009900"/>
      </a:accent1>
      <a:accent2>
        <a:srgbClr val="FF5C00"/>
      </a:accent2>
      <a:accent3>
        <a:srgbClr val="AAB6D1"/>
      </a:accent3>
      <a:accent4>
        <a:srgbClr val="DADADA"/>
      </a:accent4>
      <a:accent5>
        <a:srgbClr val="AACAAA"/>
      </a:accent5>
      <a:accent6>
        <a:srgbClr val="E75300"/>
      </a:accent6>
      <a:hlink>
        <a:srgbClr val="AA014C"/>
      </a:hlink>
      <a:folHlink>
        <a:srgbClr val="567EB9"/>
      </a:folHlink>
    </a:clrScheme>
    <a:fontScheme name="7_intel3.0-blue">
      <a:majorFont>
        <a:latin typeface="Neo Sans Intel"/>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outerShdw blurRad="38100" dist="38100" dir="2700000" algn="tl">
                <a:srgbClr val="000000">
                  <a:alpha val="43137"/>
                </a:srgbClr>
              </a:outerShdw>
            </a:effectLst>
            <a:latin typeface="Verdana" pitchFamily="34" charset="0"/>
            <a:cs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outerShdw blurRad="38100" dist="38100" dir="2700000" algn="tl">
                <a:srgbClr val="000000">
                  <a:alpha val="43137"/>
                </a:srgbClr>
              </a:outerShdw>
            </a:effectLst>
            <a:latin typeface="Verdana" pitchFamily="34" charset="0"/>
            <a:cs typeface="Arial" pitchFamily="34" charset="0"/>
          </a:defRPr>
        </a:defPPr>
      </a:lstStyle>
    </a:lnDef>
  </a:objectDefaults>
  <a:extraClrSchemeLst>
    <a:extraClrScheme>
      <a:clrScheme name="7_intel3.0-blu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7_intel3.0-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7_intel3.0-blu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7_intel3.0-blu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7_intel3.0-blu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7_intel3.0-blu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7_intel3.0-blu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7_intel3.0-blu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7_intel3.0-blu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7_intel3.0-blu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7_intel3.0-blu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7_intel3.0-blu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7_intel3.0-blu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7_intel3.0-blu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7_intel3.0-blu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7_intel3.0-blu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white_intel_only">
  <a:themeElements>
    <a:clrScheme name="2_white_intel_only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fontScheme name="2_white_intel_only">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2_white_intel_only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intel3.0-blue">
  <a:themeElements>
    <a:clrScheme name="Lisa">
      <a:dk1>
        <a:srgbClr val="000000"/>
      </a:dk1>
      <a:lt1>
        <a:srgbClr val="FFFFFF"/>
      </a:lt1>
      <a:dk2>
        <a:srgbClr val="0070C0"/>
      </a:dk2>
      <a:lt2>
        <a:srgbClr val="FDB605"/>
      </a:lt2>
      <a:accent1>
        <a:srgbClr val="66CC33"/>
      </a:accent1>
      <a:accent2>
        <a:srgbClr val="FF6600"/>
      </a:accent2>
      <a:accent3>
        <a:srgbClr val="CC0066"/>
      </a:accent3>
      <a:accent4>
        <a:srgbClr val="0070C0"/>
      </a:accent4>
      <a:accent5>
        <a:srgbClr val="FDB605"/>
      </a:accent5>
      <a:accent6>
        <a:srgbClr val="65007F"/>
      </a:accent6>
      <a:hlink>
        <a:srgbClr val="00B0F0"/>
      </a:hlink>
      <a:folHlink>
        <a:srgbClr val="CC00FF"/>
      </a:folHlink>
    </a:clrScheme>
    <a:fontScheme name="Intel">
      <a:majorFont>
        <a:latin typeface="Neo Sans Intel Medium"/>
        <a:ea typeface=""/>
        <a:cs typeface=""/>
      </a:majorFont>
      <a:minorFont>
        <a:latin typeface="Neo Sans Int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solidFill>
        <a:ln w="12700" cap="flat" cmpd="sng" algn="ctr">
          <a:solidFill>
            <a:schemeClr val="tx1"/>
          </a:solidFill>
          <a:prstDash val="solid"/>
          <a:round/>
          <a:headEnd type="none" w="med" len="med"/>
          <a:tailEnd type="none" w="med" len="med"/>
        </a:ln>
        <a:effectLst>
          <a:outerShdw dist="35921" dir="2700000" algn="ctr" rotWithShape="0">
            <a:srgbClr val="808080">
              <a:alpha val="50000"/>
            </a:srgbClr>
          </a:outerShdw>
        </a:effectLst>
      </a:spPr>
      <a:bodyPr rot="10800000"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2"/>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rgbClr val="993366"/>
        </a:solidFill>
        <a:ln w="12700" cap="flat" cmpd="sng" algn="ctr">
          <a:solidFill>
            <a:schemeClr val="tx1"/>
          </a:solidFill>
          <a:prstDash val="solid"/>
          <a:round/>
          <a:headEnd type="none" w="med" len="med"/>
          <a:tailEnd type="none" w="med" len="med"/>
        </a:ln>
        <a:effectLst>
          <a:outerShdw dist="35921" dir="2700000" algn="ctr" rotWithShape="0">
            <a:srgbClr val="808080">
              <a:alpha val="50000"/>
            </a:srgbClr>
          </a:outerShdw>
        </a:effectLst>
      </a:spPr>
      <a:bodyPr rot="10800000"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2"/>
            </a:solidFill>
            <a:effectLst/>
            <a:latin typeface="Arial" pitchFamily="34" charset="0"/>
            <a:cs typeface="Arial" pitchFamily="34" charset="0"/>
          </a:defRPr>
        </a:defPPr>
      </a:lstStyle>
    </a:lnDef>
  </a:objectDefaults>
  <a:extraClrSchemeLst>
    <a:extraClrScheme>
      <a:clrScheme name="intel3.0-blu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3.0-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el3.0-blu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3.0-blu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3.0-blu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3.0-blu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el3.0-blu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3.0-blu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intel3.0-blu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intel3.0-blu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intel3.0-blu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intel3.0-blu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intel3.0-blu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intel3.0-blu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intel3.0-blu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intel3.0-blu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intel_template_1_111605_BLUE">
  <a:themeElements>
    <a:clrScheme name="1_intel_template_1_111605_BLUE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fontScheme name="1_intel_template_1_111605_BLUE">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bg1"/>
          </a:buClr>
          <a:buSzTx/>
          <a:buFontTx/>
          <a:buChar char="•"/>
          <a:tabLst/>
          <a:defRPr kumimoji="0" lang="en-US" sz="11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bg1"/>
          </a:buClr>
          <a:buSzTx/>
          <a:buFontTx/>
          <a:buChar char="•"/>
          <a:tabLst/>
          <a:defRPr kumimoji="0" lang="en-US" sz="11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1_intel_template_1_111605_BLUE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1_intel_template_1_111605_BLUE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white_intel_only">
  <a:themeElements>
    <a:clrScheme name="2_white_intel_only 6">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C7015B"/>
      </a:hlink>
      <a:folHlink>
        <a:srgbClr val="379900"/>
      </a:folHlink>
    </a:clrScheme>
    <a:fontScheme name="2_white_intel_only">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99">
            <a:alpha val="98000"/>
          </a:srgbClr>
        </a:solidFill>
        <a:ln w="9525" cap="flat" cmpd="sng" algn="ctr">
          <a:noFill/>
          <a:prstDash val="solid"/>
          <a:round/>
          <a:headEnd type="none" w="med" len="med"/>
          <a:tailEnd type="none" w="med" len="med"/>
        </a:ln>
        <a:effectLst/>
        <a:scene3d>
          <a:camera prst="legacyObliqueTopRight"/>
          <a:lightRig rig="legacyFlat3" dir="b"/>
        </a:scene3d>
        <a:sp3d extrusionH="277800" prstMaterial="legacyMatte">
          <a:bevelT w="13500" h="13500" prst="angle"/>
          <a:bevelB w="13500" h="13500" prst="angle"/>
          <a:extrusionClr>
            <a:schemeClr val="accent2"/>
          </a:extrusionClr>
        </a:sp3d>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000099">
            <a:alpha val="98000"/>
          </a:srgbClr>
        </a:solidFill>
        <a:ln w="9525" cap="flat" cmpd="sng" algn="ctr">
          <a:noFill/>
          <a:prstDash val="solid"/>
          <a:round/>
          <a:headEnd type="none" w="med" len="med"/>
          <a:tailEnd type="none" w="med" len="med"/>
        </a:ln>
        <a:effectLst/>
        <a:scene3d>
          <a:camera prst="legacyObliqueTopRight"/>
          <a:lightRig rig="legacyFlat3" dir="b"/>
        </a:scene3d>
        <a:sp3d extrusionH="277800" prstMaterial="legacyMatte">
          <a:bevelT w="13500" h="13500" prst="angle"/>
          <a:bevelB w="13500" h="13500" prst="angle"/>
          <a:extrusionClr>
            <a:schemeClr val="accent2"/>
          </a:extrusionClr>
        </a:sp3d>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2_white_intel_only 1">
        <a:dk1>
          <a:srgbClr val="111111"/>
        </a:dk1>
        <a:lt1>
          <a:srgbClr val="FFFFFF"/>
        </a:lt1>
        <a:dk2>
          <a:srgbClr val="087EB9"/>
        </a:dk2>
        <a:lt2>
          <a:srgbClr val="0860A8"/>
        </a:lt2>
        <a:accent1>
          <a:srgbClr val="FF5C00"/>
        </a:accent1>
        <a:accent2>
          <a:srgbClr val="FDB605"/>
        </a:accent2>
        <a:accent3>
          <a:srgbClr val="FFFFFF"/>
        </a:accent3>
        <a:accent4>
          <a:srgbClr val="0D0D0D"/>
        </a:accent4>
        <a:accent5>
          <a:srgbClr val="FFB5AA"/>
        </a:accent5>
        <a:accent6>
          <a:srgbClr val="E5A504"/>
        </a:accent6>
        <a:hlink>
          <a:srgbClr val="CCECFF"/>
        </a:hlink>
        <a:folHlink>
          <a:srgbClr val="379900"/>
        </a:folHlink>
      </a:clrScheme>
      <a:clrMap bg1="lt1" tx1="dk1" bg2="lt2" tx2="dk2" accent1="accent1" accent2="accent2" accent3="accent3" accent4="accent4" accent5="accent5" accent6="accent6" hlink="hlink" folHlink="folHlink"/>
    </a:extraClrScheme>
    <a:extraClrScheme>
      <a:clrScheme name="2_white_intel_only 2">
        <a:dk1>
          <a:srgbClr val="111111"/>
        </a:dk1>
        <a:lt1>
          <a:srgbClr val="FFFFFF"/>
        </a:lt1>
        <a:dk2>
          <a:srgbClr val="087EB9"/>
        </a:dk2>
        <a:lt2>
          <a:srgbClr val="0860A8"/>
        </a:lt2>
        <a:accent1>
          <a:srgbClr val="FF5C00"/>
        </a:accent1>
        <a:accent2>
          <a:srgbClr val="FDB605"/>
        </a:accent2>
        <a:accent3>
          <a:srgbClr val="FFFFFF"/>
        </a:accent3>
        <a:accent4>
          <a:srgbClr val="0D0D0D"/>
        </a:accent4>
        <a:accent5>
          <a:srgbClr val="FFB5AA"/>
        </a:accent5>
        <a:accent6>
          <a:srgbClr val="E5A504"/>
        </a:accent6>
        <a:hlink>
          <a:srgbClr val="0066FF"/>
        </a:hlink>
        <a:folHlink>
          <a:srgbClr val="379900"/>
        </a:folHlink>
      </a:clrScheme>
      <a:clrMap bg1="lt1" tx1="dk1" bg2="lt2" tx2="dk2" accent1="accent1" accent2="accent2" accent3="accent3" accent4="accent4" accent5="accent5" accent6="accent6" hlink="hlink" folHlink="folHlink"/>
    </a:extraClrScheme>
    <a:extraClrScheme>
      <a:clrScheme name="2_white_intel_only 3">
        <a:dk1>
          <a:srgbClr val="111111"/>
        </a:dk1>
        <a:lt1>
          <a:srgbClr val="FFFFFF"/>
        </a:lt1>
        <a:dk2>
          <a:srgbClr val="0860A8"/>
        </a:dk2>
        <a:lt2>
          <a:srgbClr val="777777"/>
        </a:lt2>
        <a:accent1>
          <a:srgbClr val="FF5C00"/>
        </a:accent1>
        <a:accent2>
          <a:srgbClr val="FDB605"/>
        </a:accent2>
        <a:accent3>
          <a:srgbClr val="FFFFFF"/>
        </a:accent3>
        <a:accent4>
          <a:srgbClr val="0D0D0D"/>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2_white_intel_only 4">
        <a:dk1>
          <a:srgbClr val="333333"/>
        </a:dk1>
        <a:lt1>
          <a:srgbClr val="FFFFFF"/>
        </a:lt1>
        <a:dk2>
          <a:srgbClr val="0860A8"/>
        </a:dk2>
        <a:lt2>
          <a:srgbClr val="000000"/>
        </a:lt2>
        <a:accent1>
          <a:srgbClr val="FF5C00"/>
        </a:accent1>
        <a:accent2>
          <a:srgbClr val="FDB605"/>
        </a:accent2>
        <a:accent3>
          <a:srgbClr val="FFFFFF"/>
        </a:accent3>
        <a:accent4>
          <a:srgbClr val="2A2A2A"/>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2_white_intel_only 5">
        <a:dk1>
          <a:srgbClr val="080808"/>
        </a:dk1>
        <a:lt1>
          <a:srgbClr val="FFFFFF"/>
        </a:lt1>
        <a:dk2>
          <a:srgbClr val="0860A8"/>
        </a:dk2>
        <a:lt2>
          <a:srgbClr val="0860A8"/>
        </a:lt2>
        <a:accent1>
          <a:srgbClr val="FF5C00"/>
        </a:accent1>
        <a:accent2>
          <a:srgbClr val="FDB605"/>
        </a:accent2>
        <a:accent3>
          <a:srgbClr val="FFFFFF"/>
        </a:accent3>
        <a:accent4>
          <a:srgbClr val="060606"/>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2_white_intel_only 6">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white_intel_only">
  <a:themeElements>
    <a:clrScheme name="4_white_intel_only 6">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C7015B"/>
      </a:hlink>
      <a:folHlink>
        <a:srgbClr val="379900"/>
      </a:folHlink>
    </a:clrScheme>
    <a:fontScheme name="4_white_intel_only">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white_intel_only 1">
        <a:dk1>
          <a:srgbClr val="111111"/>
        </a:dk1>
        <a:lt1>
          <a:srgbClr val="FFFFFF"/>
        </a:lt1>
        <a:dk2>
          <a:srgbClr val="087EB9"/>
        </a:dk2>
        <a:lt2>
          <a:srgbClr val="0860A8"/>
        </a:lt2>
        <a:accent1>
          <a:srgbClr val="FF5C00"/>
        </a:accent1>
        <a:accent2>
          <a:srgbClr val="FDB605"/>
        </a:accent2>
        <a:accent3>
          <a:srgbClr val="FFFFFF"/>
        </a:accent3>
        <a:accent4>
          <a:srgbClr val="0D0D0D"/>
        </a:accent4>
        <a:accent5>
          <a:srgbClr val="FFB5AA"/>
        </a:accent5>
        <a:accent6>
          <a:srgbClr val="E5A504"/>
        </a:accent6>
        <a:hlink>
          <a:srgbClr val="CCECFF"/>
        </a:hlink>
        <a:folHlink>
          <a:srgbClr val="379900"/>
        </a:folHlink>
      </a:clrScheme>
      <a:clrMap bg1="lt1" tx1="dk1" bg2="lt2" tx2="dk2" accent1="accent1" accent2="accent2" accent3="accent3" accent4="accent4" accent5="accent5" accent6="accent6" hlink="hlink" folHlink="folHlink"/>
    </a:extraClrScheme>
    <a:extraClrScheme>
      <a:clrScheme name="4_white_intel_only 2">
        <a:dk1>
          <a:srgbClr val="111111"/>
        </a:dk1>
        <a:lt1>
          <a:srgbClr val="FFFFFF"/>
        </a:lt1>
        <a:dk2>
          <a:srgbClr val="087EB9"/>
        </a:dk2>
        <a:lt2>
          <a:srgbClr val="0860A8"/>
        </a:lt2>
        <a:accent1>
          <a:srgbClr val="FF5C00"/>
        </a:accent1>
        <a:accent2>
          <a:srgbClr val="FDB605"/>
        </a:accent2>
        <a:accent3>
          <a:srgbClr val="FFFFFF"/>
        </a:accent3>
        <a:accent4>
          <a:srgbClr val="0D0D0D"/>
        </a:accent4>
        <a:accent5>
          <a:srgbClr val="FFB5AA"/>
        </a:accent5>
        <a:accent6>
          <a:srgbClr val="E5A504"/>
        </a:accent6>
        <a:hlink>
          <a:srgbClr val="0066FF"/>
        </a:hlink>
        <a:folHlink>
          <a:srgbClr val="379900"/>
        </a:folHlink>
      </a:clrScheme>
      <a:clrMap bg1="lt1" tx1="dk1" bg2="lt2" tx2="dk2" accent1="accent1" accent2="accent2" accent3="accent3" accent4="accent4" accent5="accent5" accent6="accent6" hlink="hlink" folHlink="folHlink"/>
    </a:extraClrScheme>
    <a:extraClrScheme>
      <a:clrScheme name="4_white_intel_only 3">
        <a:dk1>
          <a:srgbClr val="111111"/>
        </a:dk1>
        <a:lt1>
          <a:srgbClr val="FFFFFF"/>
        </a:lt1>
        <a:dk2>
          <a:srgbClr val="0860A8"/>
        </a:dk2>
        <a:lt2>
          <a:srgbClr val="777777"/>
        </a:lt2>
        <a:accent1>
          <a:srgbClr val="FF5C00"/>
        </a:accent1>
        <a:accent2>
          <a:srgbClr val="FDB605"/>
        </a:accent2>
        <a:accent3>
          <a:srgbClr val="FFFFFF"/>
        </a:accent3>
        <a:accent4>
          <a:srgbClr val="0D0D0D"/>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4_white_intel_only 4">
        <a:dk1>
          <a:srgbClr val="333333"/>
        </a:dk1>
        <a:lt1>
          <a:srgbClr val="FFFFFF"/>
        </a:lt1>
        <a:dk2>
          <a:srgbClr val="0860A8"/>
        </a:dk2>
        <a:lt2>
          <a:srgbClr val="000000"/>
        </a:lt2>
        <a:accent1>
          <a:srgbClr val="FF5C00"/>
        </a:accent1>
        <a:accent2>
          <a:srgbClr val="FDB605"/>
        </a:accent2>
        <a:accent3>
          <a:srgbClr val="FFFFFF"/>
        </a:accent3>
        <a:accent4>
          <a:srgbClr val="2A2A2A"/>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4_white_intel_only 5">
        <a:dk1>
          <a:srgbClr val="080808"/>
        </a:dk1>
        <a:lt1>
          <a:srgbClr val="FFFFFF"/>
        </a:lt1>
        <a:dk2>
          <a:srgbClr val="0860A8"/>
        </a:dk2>
        <a:lt2>
          <a:srgbClr val="0860A8"/>
        </a:lt2>
        <a:accent1>
          <a:srgbClr val="FF5C00"/>
        </a:accent1>
        <a:accent2>
          <a:srgbClr val="FDB605"/>
        </a:accent2>
        <a:accent3>
          <a:srgbClr val="FFFFFF"/>
        </a:accent3>
        <a:accent4>
          <a:srgbClr val="060606"/>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4_white_intel_only 6">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white_intel_only">
  <a:themeElements>
    <a:clrScheme name="6_white_intel_only 6">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C7015B"/>
      </a:hlink>
      <a:folHlink>
        <a:srgbClr val="379900"/>
      </a:folHlink>
    </a:clrScheme>
    <a:fontScheme name="6_white_intel_only">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white_intel_only 1">
        <a:dk1>
          <a:srgbClr val="111111"/>
        </a:dk1>
        <a:lt1>
          <a:srgbClr val="FFFFFF"/>
        </a:lt1>
        <a:dk2>
          <a:srgbClr val="087EB9"/>
        </a:dk2>
        <a:lt2>
          <a:srgbClr val="0860A8"/>
        </a:lt2>
        <a:accent1>
          <a:srgbClr val="FF5C00"/>
        </a:accent1>
        <a:accent2>
          <a:srgbClr val="FDB605"/>
        </a:accent2>
        <a:accent3>
          <a:srgbClr val="FFFFFF"/>
        </a:accent3>
        <a:accent4>
          <a:srgbClr val="0D0D0D"/>
        </a:accent4>
        <a:accent5>
          <a:srgbClr val="FFB5AA"/>
        </a:accent5>
        <a:accent6>
          <a:srgbClr val="E5A504"/>
        </a:accent6>
        <a:hlink>
          <a:srgbClr val="CCECFF"/>
        </a:hlink>
        <a:folHlink>
          <a:srgbClr val="379900"/>
        </a:folHlink>
      </a:clrScheme>
      <a:clrMap bg1="lt1" tx1="dk1" bg2="lt2" tx2="dk2" accent1="accent1" accent2="accent2" accent3="accent3" accent4="accent4" accent5="accent5" accent6="accent6" hlink="hlink" folHlink="folHlink"/>
    </a:extraClrScheme>
    <a:extraClrScheme>
      <a:clrScheme name="6_white_intel_only 2">
        <a:dk1>
          <a:srgbClr val="111111"/>
        </a:dk1>
        <a:lt1>
          <a:srgbClr val="FFFFFF"/>
        </a:lt1>
        <a:dk2>
          <a:srgbClr val="087EB9"/>
        </a:dk2>
        <a:lt2>
          <a:srgbClr val="0860A8"/>
        </a:lt2>
        <a:accent1>
          <a:srgbClr val="FF5C00"/>
        </a:accent1>
        <a:accent2>
          <a:srgbClr val="FDB605"/>
        </a:accent2>
        <a:accent3>
          <a:srgbClr val="FFFFFF"/>
        </a:accent3>
        <a:accent4>
          <a:srgbClr val="0D0D0D"/>
        </a:accent4>
        <a:accent5>
          <a:srgbClr val="FFB5AA"/>
        </a:accent5>
        <a:accent6>
          <a:srgbClr val="E5A504"/>
        </a:accent6>
        <a:hlink>
          <a:srgbClr val="0066FF"/>
        </a:hlink>
        <a:folHlink>
          <a:srgbClr val="379900"/>
        </a:folHlink>
      </a:clrScheme>
      <a:clrMap bg1="lt1" tx1="dk1" bg2="lt2" tx2="dk2" accent1="accent1" accent2="accent2" accent3="accent3" accent4="accent4" accent5="accent5" accent6="accent6" hlink="hlink" folHlink="folHlink"/>
    </a:extraClrScheme>
    <a:extraClrScheme>
      <a:clrScheme name="6_white_intel_only 3">
        <a:dk1>
          <a:srgbClr val="111111"/>
        </a:dk1>
        <a:lt1>
          <a:srgbClr val="FFFFFF"/>
        </a:lt1>
        <a:dk2>
          <a:srgbClr val="0860A8"/>
        </a:dk2>
        <a:lt2>
          <a:srgbClr val="777777"/>
        </a:lt2>
        <a:accent1>
          <a:srgbClr val="FF5C00"/>
        </a:accent1>
        <a:accent2>
          <a:srgbClr val="FDB605"/>
        </a:accent2>
        <a:accent3>
          <a:srgbClr val="FFFFFF"/>
        </a:accent3>
        <a:accent4>
          <a:srgbClr val="0D0D0D"/>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6_white_intel_only 4">
        <a:dk1>
          <a:srgbClr val="333333"/>
        </a:dk1>
        <a:lt1>
          <a:srgbClr val="FFFFFF"/>
        </a:lt1>
        <a:dk2>
          <a:srgbClr val="0860A8"/>
        </a:dk2>
        <a:lt2>
          <a:srgbClr val="000000"/>
        </a:lt2>
        <a:accent1>
          <a:srgbClr val="FF5C00"/>
        </a:accent1>
        <a:accent2>
          <a:srgbClr val="FDB605"/>
        </a:accent2>
        <a:accent3>
          <a:srgbClr val="FFFFFF"/>
        </a:accent3>
        <a:accent4>
          <a:srgbClr val="2A2A2A"/>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6_white_intel_only 5">
        <a:dk1>
          <a:srgbClr val="080808"/>
        </a:dk1>
        <a:lt1>
          <a:srgbClr val="FFFFFF"/>
        </a:lt1>
        <a:dk2>
          <a:srgbClr val="0860A8"/>
        </a:dk2>
        <a:lt2>
          <a:srgbClr val="0860A8"/>
        </a:lt2>
        <a:accent1>
          <a:srgbClr val="FF5C00"/>
        </a:accent1>
        <a:accent2>
          <a:srgbClr val="FDB605"/>
        </a:accent2>
        <a:accent3>
          <a:srgbClr val="FFFFFF"/>
        </a:accent3>
        <a:accent4>
          <a:srgbClr val="060606"/>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
      <a:clrScheme name="6_white_intel_only 6">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C7015B"/>
        </a:hlink>
        <a:folHlink>
          <a:srgbClr val="3799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intel3.0-blue">
  <a:themeElements>
    <a:clrScheme name="">
      <a:dk1>
        <a:srgbClr val="000000"/>
      </a:dk1>
      <a:lt1>
        <a:srgbClr val="FFFFFF"/>
      </a:lt1>
      <a:dk2>
        <a:srgbClr val="0860A8"/>
      </a:dk2>
      <a:lt2>
        <a:srgbClr val="000000"/>
      </a:lt2>
      <a:accent1>
        <a:srgbClr val="009900"/>
      </a:accent1>
      <a:accent2>
        <a:srgbClr val="FF5C00"/>
      </a:accent2>
      <a:accent3>
        <a:srgbClr val="FFFFFF"/>
      </a:accent3>
      <a:accent4>
        <a:srgbClr val="000000"/>
      </a:accent4>
      <a:accent5>
        <a:srgbClr val="AACAAA"/>
      </a:accent5>
      <a:accent6>
        <a:srgbClr val="E75300"/>
      </a:accent6>
      <a:hlink>
        <a:srgbClr val="AA014C"/>
      </a:hlink>
      <a:folHlink>
        <a:srgbClr val="567EB9"/>
      </a:folHlink>
    </a:clrScheme>
    <a:fontScheme name="intel3.0-blu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ntel3.0-blu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3.0-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el3.0-blu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3.0-blu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3.0-blu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3.0-blu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el3.0-blu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3.0-blu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intel3.0-blu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intel3.0-blu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intel3.0-blu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intel3.0-blu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intel3.0-blu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intel3.0-blu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intel3.0-blu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intel3.0-blu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
    <a:dk1>
      <a:srgbClr val="000000"/>
    </a:dk1>
    <a:lt1>
      <a:srgbClr val="FFFFFF"/>
    </a:lt1>
    <a:dk2>
      <a:srgbClr val="0860A8"/>
    </a:dk2>
    <a:lt2>
      <a:srgbClr val="FDB605"/>
    </a:lt2>
    <a:accent1>
      <a:srgbClr val="009900"/>
    </a:accent1>
    <a:accent2>
      <a:srgbClr val="FF5C00"/>
    </a:accent2>
    <a:accent3>
      <a:srgbClr val="AAB6D1"/>
    </a:accent3>
    <a:accent4>
      <a:srgbClr val="DADADA"/>
    </a:accent4>
    <a:accent5>
      <a:srgbClr val="AACAAA"/>
    </a:accent5>
    <a:accent6>
      <a:srgbClr val="E75300"/>
    </a:accent6>
    <a:hlink>
      <a:srgbClr val="AA014C"/>
    </a:hlink>
    <a:folHlink>
      <a:srgbClr val="567EB9"/>
    </a:folHlink>
  </a:clrScheme>
</a:themeOverride>
</file>

<file path=ppt/theme/themeOverride2.xml><?xml version="1.0" encoding="utf-8"?>
<a:themeOverride xmlns:a="http://schemas.openxmlformats.org/drawingml/2006/main">
  <a:clrScheme name="">
    <a:dk1>
      <a:srgbClr val="000000"/>
    </a:dk1>
    <a:lt1>
      <a:srgbClr val="FFFFFF"/>
    </a:lt1>
    <a:dk2>
      <a:srgbClr val="0860A8"/>
    </a:dk2>
    <a:lt2>
      <a:srgbClr val="FDB605"/>
    </a:lt2>
    <a:accent1>
      <a:srgbClr val="009900"/>
    </a:accent1>
    <a:accent2>
      <a:srgbClr val="FF5C00"/>
    </a:accent2>
    <a:accent3>
      <a:srgbClr val="AAB6D1"/>
    </a:accent3>
    <a:accent4>
      <a:srgbClr val="DADADA"/>
    </a:accent4>
    <a:accent5>
      <a:srgbClr val="AACAAA"/>
    </a:accent5>
    <a:accent6>
      <a:srgbClr val="E75300"/>
    </a:accent6>
    <a:hlink>
      <a:srgbClr val="AA014C"/>
    </a:hlink>
    <a:folHlink>
      <a:srgbClr val="567EB9"/>
    </a:folHlink>
  </a:clrScheme>
</a:themeOverride>
</file>

<file path=docProps/app.xml><?xml version="1.0" encoding="utf-8"?>
<Properties xmlns="http://schemas.openxmlformats.org/officeDocument/2006/extended-properties" xmlns:vt="http://schemas.openxmlformats.org/officeDocument/2006/docPropsVTypes">
  <Template>GDC_GSDV_Core_sec_vt_ops_reviw_ww44pptx</Template>
  <TotalTime>3621</TotalTime>
  <Words>1134</Words>
  <Application>Microsoft Office PowerPoint</Application>
  <PresentationFormat>On-screen Show (4:3)</PresentationFormat>
  <Paragraphs>216</Paragraphs>
  <Slides>20</Slides>
  <Notes>7</Notes>
  <HiddenSlides>0</HiddenSlides>
  <MMClips>0</MMClips>
  <ScaleCrop>false</ScaleCrop>
  <HeadingPairs>
    <vt:vector size="6" baseType="variant">
      <vt:variant>
        <vt:lpstr>Fonts Used</vt:lpstr>
      </vt:variant>
      <vt:variant>
        <vt:i4>12</vt:i4>
      </vt:variant>
      <vt:variant>
        <vt:lpstr>Theme</vt:lpstr>
      </vt:variant>
      <vt:variant>
        <vt:i4>23</vt:i4>
      </vt:variant>
      <vt:variant>
        <vt:lpstr>Slide Titles</vt:lpstr>
      </vt:variant>
      <vt:variant>
        <vt:i4>20</vt:i4>
      </vt:variant>
    </vt:vector>
  </HeadingPairs>
  <TitlesOfParts>
    <vt:vector size="55" baseType="lpstr">
      <vt:lpstr>ＭＳ ゴシック</vt:lpstr>
      <vt:lpstr>ＭＳ Ｐゴシック</vt:lpstr>
      <vt:lpstr>PMingLiU</vt:lpstr>
      <vt:lpstr>Arial</vt:lpstr>
      <vt:lpstr>Calibri</vt:lpstr>
      <vt:lpstr>Calibri Light</vt:lpstr>
      <vt:lpstr>Neo Sans Intel</vt:lpstr>
      <vt:lpstr>Neo Sans Intel Medium</vt:lpstr>
      <vt:lpstr>Tahoma</vt:lpstr>
      <vt:lpstr>Times</vt:lpstr>
      <vt:lpstr>Verdana</vt:lpstr>
      <vt:lpstr>Wingdings</vt:lpstr>
      <vt:lpstr>intel_PPT_LgtTmplt_Stndrd_v12</vt:lpstr>
      <vt:lpstr>1_Custom Design</vt:lpstr>
      <vt:lpstr>2_white_intel_only</vt:lpstr>
      <vt:lpstr>4_intel3.0-blue</vt:lpstr>
      <vt:lpstr>1_intel_template_1_111605_BLUE</vt:lpstr>
      <vt:lpstr>3_white_intel_only</vt:lpstr>
      <vt:lpstr>4_white_intel_only</vt:lpstr>
      <vt:lpstr>6_white_intel_only</vt:lpstr>
      <vt:lpstr>intel3.0-blue</vt:lpstr>
      <vt:lpstr>1_intel3.0-blue</vt:lpstr>
      <vt:lpstr>3_intel3.0-blue</vt:lpstr>
      <vt:lpstr>7_white_intel_only</vt:lpstr>
      <vt:lpstr>5_intel3.0-blue</vt:lpstr>
      <vt:lpstr>8_white_intel_only</vt:lpstr>
      <vt:lpstr>9_white_intel_only</vt:lpstr>
      <vt:lpstr>6_intel3.0-blue</vt:lpstr>
      <vt:lpstr>3_intel_template_1_111605_BLUE</vt:lpstr>
      <vt:lpstr>4_intel_template_1_111605_BLUE</vt:lpstr>
      <vt:lpstr>5_intel_template_1_111605_BLUE</vt:lpstr>
      <vt:lpstr>5_white_intel_only</vt:lpstr>
      <vt:lpstr>7_intel3.0-blue</vt:lpstr>
      <vt:lpstr>8_intel3.0-blue</vt:lpstr>
      <vt:lpstr>Office Theme</vt:lpstr>
      <vt:lpstr>Threat Modeling</vt:lpstr>
      <vt:lpstr>Index</vt:lpstr>
      <vt:lpstr>Index</vt:lpstr>
      <vt:lpstr>Why Threat Modeling</vt:lpstr>
      <vt:lpstr>Why Threat Modeling</vt:lpstr>
      <vt:lpstr>Why Threat Modeling Phases in the Application Security Cycle</vt:lpstr>
      <vt:lpstr>Why Threat Modeling How team members contribute to the Threat Model</vt:lpstr>
      <vt:lpstr>Threat Modeling Process General Definitions</vt:lpstr>
      <vt:lpstr>Threat Modeling Process Phases </vt:lpstr>
      <vt:lpstr>How an Adversary Sees an Application Assets</vt:lpstr>
      <vt:lpstr>How an Adversary Sees an Application Entry Points</vt:lpstr>
      <vt:lpstr>How an Adversary Sees an Application External Dependencies</vt:lpstr>
      <vt:lpstr>Diagrams Data Flow Diagram</vt:lpstr>
      <vt:lpstr>Diagrams Threat Tree</vt:lpstr>
      <vt:lpstr>Report weaknesses of a system</vt:lpstr>
      <vt:lpstr>Exercise - The FastBuck Book Company</vt:lpstr>
      <vt:lpstr>Exercise - Find errors</vt:lpstr>
      <vt:lpstr>Exercise - Solution</vt:lpstr>
      <vt:lpstr>Content taken from Threat Modeling book .Microsoft.</vt:lpstr>
      <vt:lpstr>PowerPoint Presentation</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Modeling</dc:title>
  <dc:creator>Calles Palacios, Osvaldo</dc:creator>
  <cp:lastModifiedBy>Calles Palacios, Osvaldo</cp:lastModifiedBy>
  <cp:revision>107</cp:revision>
  <dcterms:created xsi:type="dcterms:W3CDTF">2014-01-19T05:26:57Z</dcterms:created>
  <dcterms:modified xsi:type="dcterms:W3CDTF">2017-01-02T23:41:31Z</dcterms:modified>
</cp:coreProperties>
</file>