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59"/>
    <a:srgbClr val="E7E75B"/>
    <a:srgbClr val="EEE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9087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4092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4597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9417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8903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9065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606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4243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8150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089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47374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B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B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D7FCA-A4DB-48C8-80EB-FDB351F8852C}" type="datetimeFigureOut">
              <a:rPr lang="es-BO" smtClean="0"/>
              <a:t>7/2/2022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E3F-89F9-4A60-AC31-31DA3F178B4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70750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243C3-52DC-4670-A99B-2B45D7E3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26FA11-8DEE-4389-96C8-3282C6E29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819050-D21F-4B55-8724-091BAE0C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A8AE-F976-4B14-B978-64AA2E15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01827F-B9FE-43D6-BA25-34C57525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4399E3-D359-4F26-856E-A6DA837E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5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14D56-7B86-4590-8C6C-EC86C0A3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F20F3-A7E1-470C-AF6C-7D686921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A73988-7B06-4E1A-A690-B444B5EB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8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05B96-931E-4F51-A7D3-B6458CFB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D92FD-EE90-4A6F-910D-7320F3DA9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C00D08-289E-4EEC-AEE5-BE5215B7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7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67356-D56D-44E9-A802-7437CD1D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FD00E-5F5D-4091-9BFD-04B376AE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32E5A7-7746-40A3-A6CF-DD89F9E8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</TotalTime>
  <Words>0</Words>
  <Application>Microsoft Office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carla andrea ocampo terceros</cp:lastModifiedBy>
  <cp:revision>51</cp:revision>
  <dcterms:created xsi:type="dcterms:W3CDTF">2019-06-28T03:22:15Z</dcterms:created>
  <dcterms:modified xsi:type="dcterms:W3CDTF">2022-02-07T14:52:03Z</dcterms:modified>
</cp:coreProperties>
</file>