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59"/>
    <a:srgbClr val="E7E75B"/>
    <a:srgbClr val="EEE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9087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4092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4597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9417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8903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9065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0606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4243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815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896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7374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0750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23715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9144000" cy="6838950"/>
          </a:xfrm>
        </p:spPr>
      </p:pic>
    </p:spTree>
    <p:extLst>
      <p:ext uri="{BB962C8B-B14F-4D97-AF65-F5344CB8AC3E}">
        <p14:creationId xmlns:p14="http://schemas.microsoft.com/office/powerpoint/2010/main" val="61070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51203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76333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6894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9144000" cy="6838950"/>
          </a:xfrm>
        </p:spPr>
      </p:pic>
    </p:spTree>
    <p:extLst>
      <p:ext uri="{BB962C8B-B14F-4D97-AF65-F5344CB8AC3E}">
        <p14:creationId xmlns:p14="http://schemas.microsoft.com/office/powerpoint/2010/main" val="185692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0</Words>
  <Application>Microsoft Office PowerPoint</Application>
  <PresentationFormat>Presentación en pantalla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carla andrea ocampo terceros</cp:lastModifiedBy>
  <cp:revision>42</cp:revision>
  <dcterms:created xsi:type="dcterms:W3CDTF">2019-06-28T03:22:15Z</dcterms:created>
  <dcterms:modified xsi:type="dcterms:W3CDTF">2022-02-07T14:39:48Z</dcterms:modified>
</cp:coreProperties>
</file>