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  <a:srgbClr val="E7E75B"/>
    <a:srgbClr val="EEE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08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09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59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41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903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06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60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4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1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9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37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75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BDD1-F766-480C-9B66-7CF2CE9F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DC70A3-E039-46F8-8ED8-C78D59A0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7140AA-CDDF-4C2E-BA04-D3BAE1C0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2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5000" r="6719" b="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7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8" y="-19050"/>
            <a:ext cx="9144000" cy="6877050"/>
          </a:xfrm>
        </p:spPr>
      </p:pic>
    </p:spTree>
    <p:extLst>
      <p:ext uri="{BB962C8B-B14F-4D97-AF65-F5344CB8AC3E}">
        <p14:creationId xmlns:p14="http://schemas.microsoft.com/office/powerpoint/2010/main" val="6633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carla andrea ocampo terceros</cp:lastModifiedBy>
  <cp:revision>41</cp:revision>
  <dcterms:created xsi:type="dcterms:W3CDTF">2019-06-28T03:22:15Z</dcterms:created>
  <dcterms:modified xsi:type="dcterms:W3CDTF">2022-02-07T14:23:20Z</dcterms:modified>
</cp:coreProperties>
</file>