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6C8D-1541-4D4F-8ED6-65459D6EA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Epidemic Eradication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7B45-E6B3-4B48-B71C-224D14469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Games</a:t>
            </a:r>
          </a:p>
        </p:txBody>
      </p:sp>
    </p:spTree>
    <p:extLst>
      <p:ext uri="{BB962C8B-B14F-4D97-AF65-F5344CB8AC3E}">
        <p14:creationId xmlns:p14="http://schemas.microsoft.com/office/powerpoint/2010/main" val="6766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95B-E0E4-442F-A131-CB3D4C5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C517-C6C7-4828-A5DE-3E49C7F9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</a:t>
            </a:r>
          </a:p>
          <a:p>
            <a:r>
              <a:rPr lang="en-US" dirty="0"/>
              <a:t>Shooter</a:t>
            </a:r>
          </a:p>
          <a:p>
            <a:r>
              <a:rPr lang="en-US" dirty="0"/>
              <a:t>Multi-directional shooter</a:t>
            </a:r>
          </a:p>
        </p:txBody>
      </p:sp>
    </p:spTree>
    <p:extLst>
      <p:ext uri="{BB962C8B-B14F-4D97-AF65-F5344CB8AC3E}">
        <p14:creationId xmlns:p14="http://schemas.microsoft.com/office/powerpoint/2010/main" val="15081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7B55-4F7D-4E1F-8D3A-C4E3258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636-6B4B-45FB-8C17-EA135E60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</a:t>
            </a:r>
          </a:p>
          <a:p>
            <a:pPr lvl="1"/>
            <a:r>
              <a:rPr lang="en-US" dirty="0"/>
              <a:t>OS: Windows 7 SP1+, macOS 10.11+, Ubuntu 12.04+, </a:t>
            </a:r>
            <a:r>
              <a:rPr lang="en-US" dirty="0" err="1"/>
              <a:t>SteamOS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Graphics card with DX10 (shader model 4.0) capabilities</a:t>
            </a:r>
          </a:p>
          <a:p>
            <a:pPr lvl="1"/>
            <a:r>
              <a:rPr lang="en-US" dirty="0"/>
              <a:t>CPU: SSE2 instruction set support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AA08-3813-47CE-950A-EC8F4A0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Play/Mechanics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DFF8-2F82-45C5-A754-4D0EC61B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</a:t>
            </a:r>
          </a:p>
          <a:p>
            <a:r>
              <a:rPr lang="en-US" dirty="0"/>
              <a:t>Real Time</a:t>
            </a:r>
          </a:p>
          <a:p>
            <a:r>
              <a:rPr lang="en-US" dirty="0"/>
              <a:t>Top-down</a:t>
            </a:r>
          </a:p>
          <a:p>
            <a:r>
              <a:rPr lang="en-US" dirty="0"/>
              <a:t>Mouse/Keyboard combo input</a:t>
            </a:r>
          </a:p>
        </p:txBody>
      </p:sp>
    </p:spTree>
    <p:extLst>
      <p:ext uri="{BB962C8B-B14F-4D97-AF65-F5344CB8AC3E}">
        <p14:creationId xmlns:p14="http://schemas.microsoft.com/office/powerpoint/2010/main" val="3148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62E6-4337-431B-99AE-F35F4622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2F8B-4FA0-43A8-A3F7-5DECDC9A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playing as an antibody who is eradicating foreign invaders such as bacteria and virus. See how long you can survive without getting infected.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6A94-228F-4B0B-9831-035546B2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 &amp;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5DD-D4FA-46A3-9201-8904B769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– forward movement</a:t>
            </a:r>
          </a:p>
          <a:p>
            <a:r>
              <a:rPr lang="en-US" dirty="0"/>
              <a:t>S – backward movement</a:t>
            </a:r>
          </a:p>
          <a:p>
            <a:r>
              <a:rPr lang="en-US" dirty="0"/>
              <a:t>A – leftward movement</a:t>
            </a:r>
          </a:p>
          <a:p>
            <a:r>
              <a:rPr lang="en-US" dirty="0"/>
              <a:t>D – Rightward movement</a:t>
            </a:r>
          </a:p>
          <a:p>
            <a:r>
              <a:rPr lang="en-US" dirty="0"/>
              <a:t>Mouse (Movement) – Aim</a:t>
            </a:r>
          </a:p>
          <a:p>
            <a:r>
              <a:rPr lang="en-US" dirty="0"/>
              <a:t>Mouse (Left Click) - Shoot</a:t>
            </a:r>
          </a:p>
        </p:txBody>
      </p:sp>
    </p:spTree>
    <p:extLst>
      <p:ext uri="{BB962C8B-B14F-4D97-AF65-F5344CB8AC3E}">
        <p14:creationId xmlns:p14="http://schemas.microsoft.com/office/powerpoint/2010/main" val="422067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37A3-4444-4853-8EF0-313799A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Replayability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F3F4-F322-48B1-B76F-A68E0E9E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game will have a level system, different scenes, high score ranking system, and take place inside the human body (large opportunity for new levels/ideas). </a:t>
            </a:r>
          </a:p>
        </p:txBody>
      </p:sp>
    </p:spTree>
    <p:extLst>
      <p:ext uri="{BB962C8B-B14F-4D97-AF65-F5344CB8AC3E}">
        <p14:creationId xmlns:p14="http://schemas.microsoft.com/office/powerpoint/2010/main" val="134404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BD7D-819D-41D5-A884-D858DC2F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Inspiration &amp;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2A3F-B7D6-4696-8BCB-C36CBED6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 err="1"/>
              <a:t>Asteriods</a:t>
            </a:r>
            <a:r>
              <a:rPr lang="en-US" dirty="0"/>
              <a:t> (1979)</a:t>
            </a:r>
          </a:p>
          <a:p>
            <a:endParaRPr lang="en-US" dirty="0"/>
          </a:p>
          <a:p>
            <a:r>
              <a:rPr lang="en-US" dirty="0"/>
              <a:t>Geometry Wars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5CE24DC-1EF8-427C-B621-5A492E3D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34" y="645285"/>
            <a:ext cx="3657600" cy="25877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D0FE8-A511-4128-B043-AEC2AC9BF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34" y="3441699"/>
            <a:ext cx="3657600" cy="28529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8464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160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Epidemic Eradication</vt:lpstr>
      <vt:lpstr>Genre</vt:lpstr>
      <vt:lpstr>System Requirements</vt:lpstr>
      <vt:lpstr>Game Play/Mechanics</vt:lpstr>
      <vt:lpstr>Game Story</vt:lpstr>
      <vt:lpstr>Game Controls &amp; User Interface</vt:lpstr>
      <vt:lpstr>Replayability</vt:lpstr>
      <vt:lpstr>Inspiration &amp;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Eradication</dc:title>
  <dc:creator>Francisco Rodriguez</dc:creator>
  <cp:lastModifiedBy>Francisco Rodriguez</cp:lastModifiedBy>
  <cp:revision>3</cp:revision>
  <dcterms:created xsi:type="dcterms:W3CDTF">2018-10-25T19:50:30Z</dcterms:created>
  <dcterms:modified xsi:type="dcterms:W3CDTF">2018-10-25T20:12:37Z</dcterms:modified>
</cp:coreProperties>
</file>