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Satisfaction and Loyalty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1297500" y="242875"/>
            <a:ext cx="7038900" cy="423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Satisfaction and Loyalty Analysis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Satisfied customers aren’t necessarily loyal customers, but consistently measuring customer satisfaction is a great way to increase customer retention.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This type of research is aimed at identifying key drivers of satisfaction and measuring the likelihood of customers to continue using a company’s products and services.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1297500" y="242875"/>
            <a:ext cx="7038900" cy="423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goals of these kinds of studies are: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-</a:t>
            </a:r>
            <a:r>
              <a:rPr lang="en"/>
              <a:t>Determine what factors influence loyalty, advocacy, and repeat purchases, including product/service attributes, company operation, customer service, price, etc.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-Carefully monitor overall satisfaction, recommendation likelihood, and defection likelihood over time.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-Provide early warnings about emerging gaps in product/service performance, customer service, and processes that might lead to customer defection.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-Help identify areas of the product or service that need improvement to meet changing needs.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-Guide the creation and/or ongoing development of customer loyalty and retention programs.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-Signal when organizational changes need to be made to improve operations and customer retention.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