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5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2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2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4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10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4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317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1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7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263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8F7-845D-483B-B34C-4B994EF9E177}" type="datetimeFigureOut">
              <a:rPr lang="en-PH" smtClean="0"/>
              <a:t>13/08/2018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437F-2405-4F34-B26F-DD7677AF3AD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0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B594-5BB5-4D85-9E50-069D580D3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CC63-94C8-4D26-B726-555793537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Image result for hotel lacorona flyer">
            <a:extLst>
              <a:ext uri="{FF2B5EF4-FFF2-40B4-BE49-F238E27FC236}">
                <a16:creationId xmlns:a16="http://schemas.microsoft.com/office/drawing/2014/main" id="{D381F8A2-FD3C-43B6-A1A1-C5962CC58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6" b="19059"/>
          <a:stretch/>
        </p:blipFill>
        <p:spPr bwMode="auto">
          <a:xfrm>
            <a:off x="0" y="0"/>
            <a:ext cx="6858000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otel lacorona flyer">
            <a:extLst>
              <a:ext uri="{FF2B5EF4-FFF2-40B4-BE49-F238E27FC236}">
                <a16:creationId xmlns:a16="http://schemas.microsoft.com/office/drawing/2014/main" id="{4B69E3D8-0DF1-4F29-9BF6-1AD06FA9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99791"/>
            <a:ext cx="6857999" cy="66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3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1</cp:revision>
  <dcterms:created xsi:type="dcterms:W3CDTF">2018-08-13T07:20:18Z</dcterms:created>
  <dcterms:modified xsi:type="dcterms:W3CDTF">2018-08-13T07:22:06Z</dcterms:modified>
</cp:coreProperties>
</file>