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5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2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4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10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4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31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1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263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0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33FDCD03-0F43-412A-B95F-1D329536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90" y="-491436"/>
            <a:ext cx="3737114" cy="28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0B594-5BB5-4D85-9E50-069D580D3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CC63-94C8-4D26-B726-555793537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6D08837-E18D-4857-B037-F6F511F1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513"/>
            <a:ext cx="6858000" cy="79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91E63F-CECC-4856-82BD-3F9DCE9F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299791" cy="19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2</cp:revision>
  <dcterms:created xsi:type="dcterms:W3CDTF">2018-08-13T07:20:18Z</dcterms:created>
  <dcterms:modified xsi:type="dcterms:W3CDTF">2018-08-13T07:32:50Z</dcterms:modified>
</cp:coreProperties>
</file>