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65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529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26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945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4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10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43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317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617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7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263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507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Deluxe Suite Ante Room">
            <a:extLst>
              <a:ext uri="{FF2B5EF4-FFF2-40B4-BE49-F238E27FC236}">
                <a16:creationId xmlns:a16="http://schemas.microsoft.com/office/drawing/2014/main" id="{659CB8F6-976A-4AA2-B8C3-39A058E02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" y="2092277"/>
            <a:ext cx="6858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5">
            <a:extLst>
              <a:ext uri="{FF2B5EF4-FFF2-40B4-BE49-F238E27FC236}">
                <a16:creationId xmlns:a16="http://schemas.microsoft.com/office/drawing/2014/main" id="{53F315BC-0FF9-4679-9AF0-DF976194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29" y="5891351"/>
            <a:ext cx="6303341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SortsMillGoudyRegular"/>
                <a:cs typeface="Arial" panose="020B0604020202020204" pitchFamily="34" charset="0"/>
              </a:rPr>
              <a:t>Make room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866D2D"/>
              </a:solidFill>
              <a:effectLst/>
              <a:latin typeface="SortsMillGoudyRegular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66D2D"/>
                </a:solidFill>
                <a:effectLst/>
                <a:latin typeface="SortsMillGoudyRegular"/>
                <a:cs typeface="Arial" panose="020B0604020202020204" pitchFamily="34" charset="0"/>
              </a:rPr>
              <a:t>for a luxurious sanctuary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Makati Shangri-La, Manila, is one of the quintessential Makati hotels in Manila and has 696 of the city’s largest and most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beautifully appointed guestrooms and suites.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Zen waterfalls on each floor welcome guests as they enter their spacious and comfortable rooms. Plush 300-threadcount bed linens and a pillow menu ensure a quality night’s sleep.</a:t>
            </a:r>
          </a:p>
        </p:txBody>
      </p:sp>
      <p:pic>
        <p:nvPicPr>
          <p:cNvPr id="1040" name="Picture 16" descr="http://1.resources.www.shangri-la.com/K/h/FplHKoP4Q.gif">
            <a:extLst>
              <a:ext uri="{FF2B5EF4-FFF2-40B4-BE49-F238E27FC236}">
                <a16:creationId xmlns:a16="http://schemas.microsoft.com/office/drawing/2014/main" id="{A967045A-3876-486B-BFFF-9249872E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726749"/>
            <a:ext cx="647700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peciality Suite">
            <a:extLst>
              <a:ext uri="{FF2B5EF4-FFF2-40B4-BE49-F238E27FC236}">
                <a16:creationId xmlns:a16="http://schemas.microsoft.com/office/drawing/2014/main" id="{671991BE-A6A8-4C54-AF23-84A9CF3E2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15313"/>
            <a:ext cx="3429000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residential Suite">
            <a:extLst>
              <a:ext uri="{FF2B5EF4-FFF2-40B4-BE49-F238E27FC236}">
                <a16:creationId xmlns:a16="http://schemas.microsoft.com/office/drawing/2014/main" id="{9193870E-E284-4ACC-B0C7-84415DEC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8215313"/>
            <a:ext cx="3429000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1.resources.www.shangri-la.com/K/h/FplHKoP4Q.gif">
            <a:extLst>
              <a:ext uri="{FF2B5EF4-FFF2-40B4-BE49-F238E27FC236}">
                <a16:creationId xmlns:a16="http://schemas.microsoft.com/office/drawing/2014/main" id="{D7E28D17-0E2B-4E2C-B3EC-BEACE17D1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-3348038"/>
            <a:ext cx="647700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5" descr="http://2.resources.www.shangri-la.com/j/X/tS8uJyGVw.webp">
            <a:extLst>
              <a:ext uri="{FF2B5EF4-FFF2-40B4-BE49-F238E27FC236}">
                <a16:creationId xmlns:a16="http://schemas.microsoft.com/office/drawing/2014/main" id="{41F8219E-2751-4FA6-8408-E20911A02A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" y="-2617788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0" name="AutoShape 26" descr="http://1.resources.www.shangri-la.com/9/L/5AEb11SVk.webp">
            <a:extLst>
              <a:ext uri="{FF2B5EF4-FFF2-40B4-BE49-F238E27FC236}">
                <a16:creationId xmlns:a16="http://schemas.microsoft.com/office/drawing/2014/main" id="{F2673A0F-1251-4153-8D8D-2BF4B808C3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" y="-22987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27" descr="http://1.resources.www.shangri-la.com/g/X/fO2HbANlU.webp">
            <a:extLst>
              <a:ext uri="{FF2B5EF4-FFF2-40B4-BE49-F238E27FC236}">
                <a16:creationId xmlns:a16="http://schemas.microsoft.com/office/drawing/2014/main" id="{EB5B3227-AF40-4CC5-841A-611BE88C0C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" y="-197961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2" name="AutoShape 28" descr="http://1.resources.www.shangri-la.com/v/p/s_N1_RO4A.webp">
            <a:extLst>
              <a:ext uri="{FF2B5EF4-FFF2-40B4-BE49-F238E27FC236}">
                <a16:creationId xmlns:a16="http://schemas.microsoft.com/office/drawing/2014/main" id="{083087B8-D02A-45B1-AF4F-5C506526CD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" y="-166052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1053" name="Picture 29" descr="http://www.shangri-la.com/templates/shangrila/images/icons/room/icon_wifi.png">
            <a:extLst>
              <a:ext uri="{FF2B5EF4-FFF2-40B4-BE49-F238E27FC236}">
                <a16:creationId xmlns:a16="http://schemas.microsoft.com/office/drawing/2014/main" id="{5A380CB2-FA84-497B-8A88-6DCA905B5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-1341438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30" descr="http://2.resources.www.shangri-la.com/R/v/8yQIRrzmQ.webp">
            <a:extLst>
              <a:ext uri="{FF2B5EF4-FFF2-40B4-BE49-F238E27FC236}">
                <a16:creationId xmlns:a16="http://schemas.microsoft.com/office/drawing/2014/main" id="{3E803B21-0D04-46EA-BB47-D8C9FD1CAA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" y="-56515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4" name="AutoShape 31" descr="http://2.resources.www.shangri-la.com/o/4/gSI98q5UQ.webp">
            <a:extLst>
              <a:ext uri="{FF2B5EF4-FFF2-40B4-BE49-F238E27FC236}">
                <a16:creationId xmlns:a16="http://schemas.microsoft.com/office/drawing/2014/main" id="{C565425C-F5FF-4B92-B4C3-FA6142A2D5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" y="26988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5" name="AutoShape 32" descr="http://2.resources.www.shangri-la.com/8/l/AYA60nGjM.webp">
            <a:extLst>
              <a:ext uri="{FF2B5EF4-FFF2-40B4-BE49-F238E27FC236}">
                <a16:creationId xmlns:a16="http://schemas.microsoft.com/office/drawing/2014/main" id="{C1DC9B6C-133D-4FEF-BC8D-487E50157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" y="116522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6" name="AutoShape 33" descr="http://2.resources.www.shangri-la.com/3/L/JOC3BTMSo.webp">
            <a:extLst>
              <a:ext uri="{FF2B5EF4-FFF2-40B4-BE49-F238E27FC236}">
                <a16:creationId xmlns:a16="http://schemas.microsoft.com/office/drawing/2014/main" id="{4EA39940-5A99-43D3-AF27-8D55BEEAF2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" y="203041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1059" name="Picture 35" descr="Luxury 5 Star Makati Shangri-La Manila, Makati">
            <a:extLst>
              <a:ext uri="{FF2B5EF4-FFF2-40B4-BE49-F238E27FC236}">
                <a16:creationId xmlns:a16="http://schemas.microsoft.com/office/drawing/2014/main" id="{0DDD9D9A-3E90-4742-A778-8157955D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79" y="517987"/>
            <a:ext cx="2362060" cy="112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23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>
            <a:extLst>
              <a:ext uri="{FF2B5EF4-FFF2-40B4-BE49-F238E27FC236}">
                <a16:creationId xmlns:a16="http://schemas.microsoft.com/office/drawing/2014/main" id="{55972843-8E41-495D-B0B6-CF53FF6C2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82" y="2975802"/>
            <a:ext cx="6575518" cy="595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SortsMillGoudyRegular"/>
                <a:cs typeface="Arial" panose="020B0604020202020204" pitchFamily="34" charset="0"/>
              </a:rPr>
              <a:t>Elegant comfort with magnificent views of Makati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Superior Rooms offer comfort and privacy, with a full array of amenities that make your stay productive and peaceful.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SortsMillGoudyRegular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SortsMillGoudyRegular"/>
                <a:cs typeface="Arial" panose="020B0604020202020204" pitchFamily="34" charset="0"/>
              </a:rPr>
              <a:t>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Magnificent views of Makati and Ayala Avenues and the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Glorietta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Commercial Centre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Indulgent bed with 300-count cotton linen.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spacious bathroom with separate shower.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room offers 38 - 44 sqm / 430 - 473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luxury.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Complimentary Wi-Fi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SortsMillGoudyRegular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SortsMillGoudyRegular"/>
                <a:cs typeface="Arial" panose="020B0604020202020204" pitchFamily="34" charset="0"/>
              </a:rPr>
              <a:t>Amenities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 &amp; Entertainment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Complimentary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broadband Internet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LCD television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Equipment &amp; Stationery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Full-size executive writing desk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 Direct Dial telephone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Voice mail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Electronic safe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 &amp; Personal Care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Hair dryer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Shangri-La toiletries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Separate shower &amp; bath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300-count cotton linen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Refreshments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Coffee / tea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Mini-bar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SortsMillGoudyRegular"/>
                <a:cs typeface="Arial" panose="020B0604020202020204" pitchFamily="34" charset="0"/>
              </a:rPr>
              <a:t>Children's Meal Plan for registered hotel guests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Children of registered hotel guests under the age of 6 can enjoy *buffet meals at no extra cost in the 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 Dining venue when accompanied by a paying adult; up to 2 children. For more than 2 children under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 of 6 or children who are 6 years and above but under the age of 12, a 50% discount on the buffet price will be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given. *Buffet is subject to availability.</a:t>
            </a:r>
          </a:p>
        </p:txBody>
      </p:sp>
      <p:pic>
        <p:nvPicPr>
          <p:cNvPr id="2050" name="Picture 2" descr="Superior Room">
            <a:extLst>
              <a:ext uri="{FF2B5EF4-FFF2-40B4-BE49-F238E27FC236}">
                <a16:creationId xmlns:a16="http://schemas.microsoft.com/office/drawing/2014/main" id="{97CEB681-0332-4F06-BF62-E0C9374C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http://1.resources.www.shangri-la.com/K/h/FplHKoP4Q.gif">
            <a:extLst>
              <a:ext uri="{FF2B5EF4-FFF2-40B4-BE49-F238E27FC236}">
                <a16:creationId xmlns:a16="http://schemas.microsoft.com/office/drawing/2014/main" id="{14059562-BC12-4140-8D3F-CFD4F1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776457"/>
            <a:ext cx="647700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4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</Words>
  <Application>Microsoft Office PowerPoint</Application>
  <PresentationFormat>A4 Paper (210x297 mm)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SortsMillGoudyRegular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3</cp:revision>
  <dcterms:created xsi:type="dcterms:W3CDTF">2018-08-13T07:20:18Z</dcterms:created>
  <dcterms:modified xsi:type="dcterms:W3CDTF">2018-08-13T07:41:05Z</dcterms:modified>
</cp:coreProperties>
</file>