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5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7D-3A1C-4B4E-80B8-8599EF29D113}" type="datetimeFigureOut">
              <a:rPr lang="en-PH" smtClean="0"/>
              <a:t>14/08/2018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EFE1-B88E-43A0-B10A-71263132F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047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7D-3A1C-4B4E-80B8-8599EF29D113}" type="datetimeFigureOut">
              <a:rPr lang="en-PH" smtClean="0"/>
              <a:t>14/08/2018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EFE1-B88E-43A0-B10A-71263132F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81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7D-3A1C-4B4E-80B8-8599EF29D113}" type="datetimeFigureOut">
              <a:rPr lang="en-PH" smtClean="0"/>
              <a:t>14/08/2018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EFE1-B88E-43A0-B10A-71263132F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024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7D-3A1C-4B4E-80B8-8599EF29D113}" type="datetimeFigureOut">
              <a:rPr lang="en-PH" smtClean="0"/>
              <a:t>14/08/2018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EFE1-B88E-43A0-B10A-71263132F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848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7D-3A1C-4B4E-80B8-8599EF29D113}" type="datetimeFigureOut">
              <a:rPr lang="en-PH" smtClean="0"/>
              <a:t>14/08/2018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EFE1-B88E-43A0-B10A-71263132F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899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7D-3A1C-4B4E-80B8-8599EF29D113}" type="datetimeFigureOut">
              <a:rPr lang="en-PH" smtClean="0"/>
              <a:t>14/08/2018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EFE1-B88E-43A0-B10A-71263132F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41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7D-3A1C-4B4E-80B8-8599EF29D113}" type="datetimeFigureOut">
              <a:rPr lang="en-PH" smtClean="0"/>
              <a:t>14/08/2018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EFE1-B88E-43A0-B10A-71263132F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70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7D-3A1C-4B4E-80B8-8599EF29D113}" type="datetimeFigureOut">
              <a:rPr lang="en-PH" smtClean="0"/>
              <a:t>14/08/2018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EFE1-B88E-43A0-B10A-71263132F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662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7D-3A1C-4B4E-80B8-8599EF29D113}" type="datetimeFigureOut">
              <a:rPr lang="en-PH" smtClean="0"/>
              <a:t>14/08/2018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EFE1-B88E-43A0-B10A-71263132F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667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7D-3A1C-4B4E-80B8-8599EF29D113}" type="datetimeFigureOut">
              <a:rPr lang="en-PH" smtClean="0"/>
              <a:t>14/08/2018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EFE1-B88E-43A0-B10A-71263132F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225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7D-3A1C-4B4E-80B8-8599EF29D113}" type="datetimeFigureOut">
              <a:rPr lang="en-PH" smtClean="0"/>
              <a:t>14/08/2018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EFE1-B88E-43A0-B10A-71263132F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369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8F7D-3A1C-4B4E-80B8-8599EF29D113}" type="datetimeFigureOut">
              <a:rPr lang="en-PH" smtClean="0"/>
              <a:t>14/08/2018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5EFE1-B88E-43A0-B10A-71263132F5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74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33AF-F63B-4C4E-815D-1ACC3A129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31D1A-2520-492F-9C24-A9D054EB0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screenshot of a cell phone screen with text&#10;&#10;Description generated with high confidence">
            <a:extLst>
              <a:ext uri="{FF2B5EF4-FFF2-40B4-BE49-F238E27FC236}">
                <a16:creationId xmlns:a16="http://schemas.microsoft.com/office/drawing/2014/main" id="{19BAF01E-10B6-47C6-B52F-054DF06C7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3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Thelouiegi</dc:creator>
  <cp:lastModifiedBy>Thelouiegi</cp:lastModifiedBy>
  <cp:revision>1</cp:revision>
  <dcterms:created xsi:type="dcterms:W3CDTF">2018-08-14T10:16:03Z</dcterms:created>
  <dcterms:modified xsi:type="dcterms:W3CDTF">2018-08-14T10:21:03Z</dcterms:modified>
</cp:coreProperties>
</file>