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6" r:id="rId3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69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871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946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002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72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639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892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359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141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803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065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999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90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5F84760-96FA-4A80-A0E9-4A8F362AD262}"/>
              </a:ext>
            </a:extLst>
          </p:cNvPr>
          <p:cNvSpPr/>
          <p:nvPr/>
        </p:nvSpPr>
        <p:spPr>
          <a:xfrm>
            <a:off x="-4114800" y="-883920"/>
            <a:ext cx="13350240" cy="12237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098" name="Picture 2" descr="Sunny logo">
            <a:extLst>
              <a:ext uri="{FF2B5EF4-FFF2-40B4-BE49-F238E27FC236}">
                <a16:creationId xmlns:a16="http://schemas.microsoft.com/office/drawing/2014/main" id="{A790975A-84AE-4052-B695-4EB5E35B1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3" y="688907"/>
            <a:ext cx="17335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580EAC-6C1D-4EF7-A41D-63015A132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4" y="3332061"/>
            <a:ext cx="3180523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Hotel Amenities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Foreign currency exchange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Safety deposit boxes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24 hour standby generator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Luggage storage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Round – the – clock security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101" name="Picture 5" descr="Penthouse">
            <a:extLst>
              <a:ext uri="{FF2B5EF4-FFF2-40B4-BE49-F238E27FC236}">
                <a16:creationId xmlns:a16="http://schemas.microsoft.com/office/drawing/2014/main" id="{1EDDFCFB-983F-4A9D-8EB3-A098E141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096" y="1"/>
            <a:ext cx="3480904" cy="232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Onebedroomstandard">
            <a:extLst>
              <a:ext uri="{FF2B5EF4-FFF2-40B4-BE49-F238E27FC236}">
                <a16:creationId xmlns:a16="http://schemas.microsoft.com/office/drawing/2014/main" id="{B90279ED-83B8-4C94-8A48-BF0744D5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90" y="1"/>
            <a:ext cx="3480905" cy="232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Studiostandard">
            <a:extLst>
              <a:ext uri="{FF2B5EF4-FFF2-40B4-BE49-F238E27FC236}">
                <a16:creationId xmlns:a16="http://schemas.microsoft.com/office/drawing/2014/main" id="{518F4E11-1EA9-4615-A015-5FE033EC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84" y="0"/>
            <a:ext cx="3480906" cy="231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1CAC967A-8DD8-44E0-886E-E067AAD7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07" y="6655468"/>
            <a:ext cx="4208909" cy="2185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Room Amenities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Kitchen &amp;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Equipments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Cable Programming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Telephone with IDD/NDD access and voice mail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Remote Control Colored Television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Hot &amp; Cold Shower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Individual air-condition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uli"/>
              </a:rPr>
              <a:t>Bathtub for Executive Suites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108" name="Picture 12" descr="Onebedroom">
            <a:extLst>
              <a:ext uri="{FF2B5EF4-FFF2-40B4-BE49-F238E27FC236}">
                <a16:creationId xmlns:a16="http://schemas.microsoft.com/office/drawing/2014/main" id="{90B65A8D-680F-4AF4-A5AF-4A49B1CE1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9" r="17826"/>
          <a:stretch/>
        </p:blipFill>
        <p:spPr bwMode="auto">
          <a:xfrm>
            <a:off x="6399697" y="2316978"/>
            <a:ext cx="6808303" cy="758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97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36C6-99A3-427F-BC68-AB663B6C1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8E593-5BAD-460B-8C2F-456DF2402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 descr="Image may contain: indoor">
            <a:extLst>
              <a:ext uri="{FF2B5EF4-FFF2-40B4-BE49-F238E27FC236}">
                <a16:creationId xmlns:a16="http://schemas.microsoft.com/office/drawing/2014/main" id="{EDC6A87F-53A3-44E7-A858-F7E5F8EF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08000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4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51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Muli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4</cp:revision>
  <dcterms:created xsi:type="dcterms:W3CDTF">2018-08-13T07:20:18Z</dcterms:created>
  <dcterms:modified xsi:type="dcterms:W3CDTF">2018-08-13T07:53:49Z</dcterms:modified>
</cp:coreProperties>
</file>