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3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2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57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14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42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13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9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3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9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99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7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36C6-99A3-427F-BC68-AB663B6C1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8E593-5BAD-460B-8C2F-456DF2402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8" name="Picture 6" descr="Image result for trekking promo">
            <a:extLst>
              <a:ext uri="{FF2B5EF4-FFF2-40B4-BE49-F238E27FC236}">
                <a16:creationId xmlns:a16="http://schemas.microsoft.com/office/drawing/2014/main" id="{70E51C75-67C3-4FB4-B100-78C7EC24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0" cy="9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6</cp:revision>
  <dcterms:created xsi:type="dcterms:W3CDTF">2018-08-13T07:20:18Z</dcterms:created>
  <dcterms:modified xsi:type="dcterms:W3CDTF">2018-08-13T08:31:48Z</dcterms:modified>
</cp:coreProperties>
</file>