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70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22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897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000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18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860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29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529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943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062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176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05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556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36C6-99A3-427F-BC68-AB663B6C1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8E593-5BAD-460B-8C2F-456DF2402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3076" name="Picture 4" descr="Image result for scuba diving promo">
            <a:extLst>
              <a:ext uri="{FF2B5EF4-FFF2-40B4-BE49-F238E27FC236}">
                <a16:creationId xmlns:a16="http://schemas.microsoft.com/office/drawing/2014/main" id="{5CA7170A-9859-46A3-B70D-A48428832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8" y="0"/>
            <a:ext cx="6849312" cy="991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14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Thelouiegi</dc:creator>
  <cp:lastModifiedBy>Thelouiegi</cp:lastModifiedBy>
  <cp:revision>5</cp:revision>
  <dcterms:created xsi:type="dcterms:W3CDTF">2018-08-13T07:20:18Z</dcterms:created>
  <dcterms:modified xsi:type="dcterms:W3CDTF">2018-08-13T08:27:40Z</dcterms:modified>
</cp:coreProperties>
</file>