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1" autoAdjust="0"/>
    <p:restoredTop sz="94660"/>
  </p:normalViewPr>
  <p:slideViewPr>
    <p:cSldViewPr snapToGrid="0">
      <p:cViewPr varScale="1">
        <p:scale>
          <a:sx n="58" d="100"/>
          <a:sy n="58" d="100"/>
        </p:scale>
        <p:origin x="23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634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275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541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144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596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135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773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725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983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16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22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8252B-5958-447D-A70B-EF483A15D472}" type="datetimeFigureOut">
              <a:rPr lang="en-PH" smtClean="0"/>
              <a:t>10/08/2018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31054-33B5-4D15-AF6C-545FCA33A5E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766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7D79-0A8E-4EA0-AB38-6F35D858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2B0D0-D5A7-4A44-A432-AC3E83034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 descr="A close up of a newspaper&#10;&#10;Description generated with high confidence">
            <a:extLst>
              <a:ext uri="{FF2B5EF4-FFF2-40B4-BE49-F238E27FC236}">
                <a16:creationId xmlns:a16="http://schemas.microsoft.com/office/drawing/2014/main" id="{66654568-189B-47F9-B88F-B9CAF4D80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1" y="0"/>
            <a:ext cx="6559826" cy="993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63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Thelouiegi</dc:creator>
  <cp:lastModifiedBy>Thelouiegi</cp:lastModifiedBy>
  <cp:revision>1</cp:revision>
  <dcterms:created xsi:type="dcterms:W3CDTF">2018-08-10T14:06:11Z</dcterms:created>
  <dcterms:modified xsi:type="dcterms:W3CDTF">2018-08-10T14:07:38Z</dcterms:modified>
</cp:coreProperties>
</file>