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61" autoAdjust="0"/>
    <p:restoredTop sz="94660"/>
  </p:normalViewPr>
  <p:slideViewPr>
    <p:cSldViewPr snapToGrid="0">
      <p:cViewPr varScale="1">
        <p:scale>
          <a:sx n="58" d="100"/>
          <a:sy n="58" d="100"/>
        </p:scale>
        <p:origin x="230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8252B-5958-447D-A70B-EF483A15D472}" type="datetimeFigureOut">
              <a:rPr lang="en-PH" smtClean="0"/>
              <a:t>10/08/2018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31054-33B5-4D15-AF6C-545FCA33A5E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06343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8252B-5958-447D-A70B-EF483A15D472}" type="datetimeFigureOut">
              <a:rPr lang="en-PH" smtClean="0"/>
              <a:t>10/08/2018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31054-33B5-4D15-AF6C-545FCA33A5E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82753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8252B-5958-447D-A70B-EF483A15D472}" type="datetimeFigureOut">
              <a:rPr lang="en-PH" smtClean="0"/>
              <a:t>10/08/2018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31054-33B5-4D15-AF6C-545FCA33A5E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05414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8252B-5958-447D-A70B-EF483A15D472}" type="datetimeFigureOut">
              <a:rPr lang="en-PH" smtClean="0"/>
              <a:t>10/08/2018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31054-33B5-4D15-AF6C-545FCA33A5E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61446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8252B-5958-447D-A70B-EF483A15D472}" type="datetimeFigureOut">
              <a:rPr lang="en-PH" smtClean="0"/>
              <a:t>10/08/2018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31054-33B5-4D15-AF6C-545FCA33A5E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15961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8252B-5958-447D-A70B-EF483A15D472}" type="datetimeFigureOut">
              <a:rPr lang="en-PH" smtClean="0"/>
              <a:t>10/08/2018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31054-33B5-4D15-AF6C-545FCA33A5E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21350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8252B-5958-447D-A70B-EF483A15D472}" type="datetimeFigureOut">
              <a:rPr lang="en-PH" smtClean="0"/>
              <a:t>10/08/2018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31054-33B5-4D15-AF6C-545FCA33A5E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57736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8252B-5958-447D-A70B-EF483A15D472}" type="datetimeFigureOut">
              <a:rPr lang="en-PH" smtClean="0"/>
              <a:t>10/08/2018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31054-33B5-4D15-AF6C-545FCA33A5E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97256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8252B-5958-447D-A70B-EF483A15D472}" type="datetimeFigureOut">
              <a:rPr lang="en-PH" smtClean="0"/>
              <a:t>10/08/2018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31054-33B5-4D15-AF6C-545FCA33A5E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49838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8252B-5958-447D-A70B-EF483A15D472}" type="datetimeFigureOut">
              <a:rPr lang="en-PH" smtClean="0"/>
              <a:t>10/08/2018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31054-33B5-4D15-AF6C-545FCA33A5E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92169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8252B-5958-447D-A70B-EF483A15D472}" type="datetimeFigureOut">
              <a:rPr lang="en-PH" smtClean="0"/>
              <a:t>10/08/2018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31054-33B5-4D15-AF6C-545FCA33A5E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3224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28252B-5958-447D-A70B-EF483A15D472}" type="datetimeFigureOut">
              <a:rPr lang="en-PH" smtClean="0"/>
              <a:t>10/08/2018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31054-33B5-4D15-AF6C-545FCA33A5E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87668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E7D79-0A8E-4EA0-AB38-6F35D85845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42B0D0-D5A7-4A44-A432-AC3E830344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654568-189B-47F9-B88F-B9CAF4D800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601" y="0"/>
            <a:ext cx="6491806" cy="9939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963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0</Words>
  <Application>Microsoft Office PowerPoint</Application>
  <PresentationFormat>A4 Paper (210x297 mm)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Thelouiegi</dc:creator>
  <cp:lastModifiedBy>Thelouiegi</cp:lastModifiedBy>
  <cp:revision>3</cp:revision>
  <dcterms:created xsi:type="dcterms:W3CDTF">2018-08-10T14:06:11Z</dcterms:created>
  <dcterms:modified xsi:type="dcterms:W3CDTF">2018-08-10T14:08:59Z</dcterms:modified>
</cp:coreProperties>
</file>