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1" autoAdjust="0"/>
    <p:restoredTop sz="94660"/>
  </p:normalViewPr>
  <p:slideViewPr>
    <p:cSldViewPr snapToGrid="0">
      <p:cViewPr varScale="1">
        <p:scale>
          <a:sx n="58" d="100"/>
          <a:sy n="58" d="100"/>
        </p:scale>
        <p:origin x="23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10/08/2018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634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10/08/2018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8275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10/08/2018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0541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10/08/2018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6144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10/08/2018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1596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10/08/2018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2135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10/08/2018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5773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10/08/2018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725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10/08/2018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983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10/08/2018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2169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10/08/2018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22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8252B-5958-447D-A70B-EF483A15D472}" type="datetimeFigureOut">
              <a:rPr lang="en-PH" smtClean="0"/>
              <a:t>10/08/2018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8766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E7D79-0A8E-4EA0-AB38-6F35D858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2B0D0-D5A7-4A44-A432-AC3E830344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654568-189B-47F9-B88F-B9CAF4D80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46" y="0"/>
            <a:ext cx="6474516" cy="993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63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Thelouiegi</dc:creator>
  <cp:lastModifiedBy>Thelouiegi</cp:lastModifiedBy>
  <cp:revision>2</cp:revision>
  <dcterms:created xsi:type="dcterms:W3CDTF">2018-08-10T14:06:11Z</dcterms:created>
  <dcterms:modified xsi:type="dcterms:W3CDTF">2018-08-10T14:08:25Z</dcterms:modified>
</cp:coreProperties>
</file>