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634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7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4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4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59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3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7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2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8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16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252B-5958-447D-A70B-EF483A15D472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6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7D79-0A8E-4EA0-AB38-6F35D858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B0D0-D5A7-4A44-A432-AC3E83034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4568-189B-47F9-B88F-B9CAF4D8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6</cp:revision>
  <dcterms:created xsi:type="dcterms:W3CDTF">2018-08-10T14:06:11Z</dcterms:created>
  <dcterms:modified xsi:type="dcterms:W3CDTF">2018-08-13T04:13:52Z</dcterms:modified>
</cp:coreProperties>
</file>