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F6C42-6D87-41B3-9BF9-EF99A4E59E55}">
          <p14:sldIdLst>
            <p14:sldId id="256"/>
          </p14:sldIdLst>
        </p14:section>
        <p14:section name="Untitled Section" id="{B810BF9B-B635-4171-85DC-FB2C5BA8FC72}">
          <p14:sldIdLst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ABD0-C914-4E73-955B-21DB92E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5F791-6384-4A4C-A66C-5814B7F0F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061D-0952-4610-941A-9B9E987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3C12-52C3-42ED-81E9-C5F66B4F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44CF-BE08-42C8-926F-63327EA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8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0116-4CAC-414F-A294-0AFE944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57771-A6A2-4510-B372-76E31FE4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3610-F85E-4A1F-AF1D-50AEC9BD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62DC-24D2-4122-9C98-4D3E42B4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39F8-F800-435E-9DED-A60FC9A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0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56D7B-3056-4ED7-92EA-4DB8F376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7677-18D0-4C32-A986-38EBA40C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C5AF-3480-4C5E-8F60-53D50B37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99CD-4E68-4A85-8180-775C495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31E4-B1B2-446E-AC46-0D96DE3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185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1F3-5401-4324-A7DD-2BA20E39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6215-9EA1-4DA6-A20A-878DC648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0E2D-B005-4786-8D2D-E405C781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7623-62C6-4189-8076-EC65AC3C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7E68-B29C-4C23-BDEC-11448567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9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3A9-4F1F-48F3-9E5E-09A1574D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6A28-61B1-44FC-985E-96623EE0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80DA-5F22-40E1-92C8-2A117785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76A3-5490-4CFF-BB72-4F885D6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F1CE-9487-418D-9EF9-2D38F498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9BB4-A561-4184-9A44-8CC0F58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4B48-C77F-4C75-85DB-93A9ACCB4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1E11A-E0B6-4EE9-90A0-03B16C55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8171-83E8-4AD3-AF68-A7F5224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1DCF-D0FD-4E6C-99E5-F536E3F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674BA-9AD3-43E9-A573-54B00D35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11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66DA-F166-4955-8D03-627EB24E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750F1-80B5-463E-8F71-AE4208D9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10F8-5BB4-4429-A9A3-0A271B41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0A084-BCEB-42D6-8C10-0D8752E3F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01BD1-40A8-4379-92D7-1B907D25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6B54-1263-450F-B12B-7FCA3A23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19A38-3D66-4050-94E7-A2E70F75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8E865-466A-4589-A3D5-FE1AFDF8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67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5F59-755E-447C-B3D7-D5FDBAF9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8FC01-DB9A-4C5B-BBFA-8AAC238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3D8EB-6BF5-4B88-AEED-DB5F4A3F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8821-D5B7-4C9D-BAA8-5CDF2F19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40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9B89B-AB2B-4606-ABB6-65EDE21B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6AE1-ADF3-4AFA-9568-4E6F9F4A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4A47-B3C7-41B6-8F87-FEE56E06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595B-386B-4388-8CC5-E1A9275C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16EF-A1BE-45DA-8785-974012B2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1B7B7-CBF1-4208-9092-400313EA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DE13-D214-4E22-A595-3276F078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A82C-AEB6-4833-9927-BBF02FE4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766AB-3CA4-4445-989C-A34DEBB7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5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E13F-B6E4-451E-8937-40935B72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E3E8-FEE3-4DDB-8B66-20EA3662D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23DE-BD69-4F74-AA1E-A366FA56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7C9A-00B3-47D8-A7FF-15AA626B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8342-43B6-4B4C-A18D-03DF997E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577C5-DB16-44C6-85B7-E884DB2B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7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FAD4B-CA39-48DB-BD5D-D30661F8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BE56-F505-4A08-82EA-C3FC9A4A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2993-A1EF-4679-9610-81B3BCCB1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8767-4293-4D19-9744-06DE967687D8}" type="datetimeFigureOut">
              <a:rPr lang="en-PH" smtClean="0"/>
              <a:t>24/03/2018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9BFA-56C9-4243-99A3-33710045B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CA01-1709-4089-AECB-A262CB41A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27F-40A9-41F7-B5E0-AA3CB7A65F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46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863DC0D9-7930-498F-97DB-54705128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BD8E9A0-547B-4C9A-AB94-9E7B1C66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" y="795522"/>
            <a:ext cx="2977902" cy="5266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745BA-F309-4CD9-8357-78B5AB1B664F}"/>
              </a:ext>
            </a:extLst>
          </p:cNvPr>
          <p:cNvSpPr txBox="1"/>
          <p:nvPr/>
        </p:nvSpPr>
        <p:spPr>
          <a:xfrm>
            <a:off x="4592821" y="3831221"/>
            <a:ext cx="7130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latin typeface="Nexa Bold" panose="02000000000000000000" pitchFamily="50" charset="0"/>
              </a:rPr>
              <a:t>APPZMATE | </a:t>
            </a:r>
            <a:r>
              <a:rPr lang="en-PH" sz="2800" dirty="0">
                <a:latin typeface="Nexa Light" panose="02000000000000000000" pitchFamily="50" charset="0"/>
              </a:rPr>
              <a:t>SAMPLE POWERPOINT FILE</a:t>
            </a:r>
          </a:p>
          <a:p>
            <a:r>
              <a:rPr lang="en-PH" sz="2800" dirty="0">
                <a:latin typeface="Nexa Light" panose="02000000000000000000" pitchFamily="50" charset="0"/>
              </a:rPr>
              <a:t>ONE APP,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71934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0F5AD0E-366F-46E8-B865-1AD23E81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C1C33-53C8-4EF5-8892-282C13645B9B}"/>
              </a:ext>
            </a:extLst>
          </p:cNvPr>
          <p:cNvSpPr txBox="1"/>
          <p:nvPr/>
        </p:nvSpPr>
        <p:spPr>
          <a:xfrm>
            <a:off x="8634713" y="150472"/>
            <a:ext cx="339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Nexa Bold" panose="02000000000000000000" pitchFamily="50" charset="0"/>
              </a:rPr>
              <a:t>APPZMATE | </a:t>
            </a:r>
            <a:r>
              <a:rPr lang="en-PH" dirty="0">
                <a:solidFill>
                  <a:schemeClr val="bg1"/>
                </a:solidFill>
                <a:latin typeface="Nexa Light" panose="02000000000000000000" pitchFamily="50" charset="0"/>
              </a:rPr>
              <a:t>SAMPLE SLIDE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CAF9-7D8C-42E8-A33D-764CFC269189}"/>
              </a:ext>
            </a:extLst>
          </p:cNvPr>
          <p:cNvSpPr txBox="1"/>
          <p:nvPr/>
        </p:nvSpPr>
        <p:spPr>
          <a:xfrm>
            <a:off x="2409741" y="1472910"/>
            <a:ext cx="9507603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Nexa Bold" panose="02000000000000000000" pitchFamily="50" charset="0"/>
              </a:rPr>
              <a:t>APPZMATE</a:t>
            </a:r>
          </a:p>
          <a:p>
            <a:endParaRPr lang="en-PH" dirty="0">
              <a:latin typeface="Nexa Bold" panose="02000000000000000000" pitchFamily="50" charset="0"/>
            </a:endParaRPr>
          </a:p>
          <a:p>
            <a:r>
              <a:rPr lang="en-PH" sz="1500" dirty="0">
                <a:latin typeface="Nexa Light" panose="02000000000000000000" pitchFamily="50" charset="0"/>
              </a:rPr>
              <a:t>Lorem ipsum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adipiscing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do </a:t>
            </a:r>
            <a:r>
              <a:rPr lang="en-PH" sz="1500" dirty="0" err="1">
                <a:latin typeface="Nexa Light" panose="02000000000000000000" pitchFamily="50" charset="0"/>
              </a:rPr>
              <a:t>eiusmod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tempor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et dolore magna </a:t>
            </a:r>
            <a:r>
              <a:rPr lang="en-PH" sz="1500" dirty="0" err="1">
                <a:latin typeface="Nexa Light" panose="02000000000000000000" pitchFamily="50" charset="0"/>
              </a:rPr>
              <a:t>aliqua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 </a:t>
            </a:r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nostrud</a:t>
            </a:r>
            <a:r>
              <a:rPr lang="en-PH" sz="1500" dirty="0">
                <a:latin typeface="Nexa Light" panose="02000000000000000000" pitchFamily="50" charset="0"/>
              </a:rPr>
              <a:t> exercitation </a:t>
            </a:r>
            <a:r>
              <a:rPr lang="en-PH" sz="1500" dirty="0" err="1">
                <a:latin typeface="Nexa Light" panose="02000000000000000000" pitchFamily="50" charset="0"/>
              </a:rPr>
              <a:t>ullamco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laboris</a:t>
            </a:r>
            <a:r>
              <a:rPr lang="en-PH" sz="1500" dirty="0">
                <a:latin typeface="Nexa Light" panose="02000000000000000000" pitchFamily="50" charset="0"/>
              </a:rPr>
              <a:t>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aliquip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consequat</a:t>
            </a:r>
            <a:r>
              <a:rPr lang="en-PH" sz="1500" dirty="0">
                <a:latin typeface="Nexa Light" panose="02000000000000000000" pitchFamily="50" charset="0"/>
              </a:rPr>
              <a:t>. Duis </a:t>
            </a:r>
            <a:r>
              <a:rPr lang="en-PH" sz="1500" dirty="0" err="1">
                <a:latin typeface="Nexa Light" panose="02000000000000000000" pitchFamily="50" charset="0"/>
              </a:rPr>
              <a:t>aute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irure</a:t>
            </a:r>
            <a:r>
              <a:rPr lang="en-PH" sz="1500" dirty="0">
                <a:latin typeface="Nexa Light" panose="02000000000000000000" pitchFamily="50" charset="0"/>
              </a:rPr>
              <a:t> dolor in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in </a:t>
            </a:r>
            <a:r>
              <a:rPr lang="en-PH" sz="1500" dirty="0" err="1">
                <a:latin typeface="Nexa Light" panose="02000000000000000000" pitchFamily="50" charset="0"/>
              </a:rPr>
              <a:t>voluptate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esse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cillum</a:t>
            </a:r>
            <a:r>
              <a:rPr lang="en-PH" sz="1500" dirty="0">
                <a:latin typeface="Nexa Light" panose="02000000000000000000" pitchFamily="50" charset="0"/>
              </a:rPr>
              <a:t> dolore </a:t>
            </a:r>
            <a:r>
              <a:rPr lang="en-PH" sz="1500" dirty="0" err="1">
                <a:latin typeface="Nexa Light" panose="02000000000000000000" pitchFamily="50" charset="0"/>
              </a:rPr>
              <a:t>eu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Excepteur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sint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occaecat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cupidatat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proident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in culpa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officia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deserunt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mollit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anim</a:t>
            </a:r>
            <a:r>
              <a:rPr lang="en-PH" sz="1500" dirty="0">
                <a:latin typeface="Nexa Light" panose="02000000000000000000" pitchFamily="50" charset="0"/>
              </a:rPr>
              <a:t> id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laborum</a:t>
            </a:r>
            <a:endParaRPr lang="en-PH" sz="1500" dirty="0">
              <a:latin typeface="Nexa Light" panose="02000000000000000000" pitchFamily="50" charset="0"/>
            </a:endParaRPr>
          </a:p>
          <a:p>
            <a:endParaRPr lang="en-PH" sz="1500" dirty="0">
              <a:latin typeface="Nexa Light" panose="02000000000000000000" pitchFamily="50" charset="0"/>
            </a:endParaRPr>
          </a:p>
          <a:p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perspiciatis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unde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omnis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iste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natus</a:t>
            </a:r>
            <a:r>
              <a:rPr lang="en-PH" sz="1500" dirty="0">
                <a:latin typeface="Nexa Light" panose="02000000000000000000" pitchFamily="50" charset="0"/>
              </a:rPr>
              <a:t> error sit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accusantium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doloremque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laudantium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totam</a:t>
            </a:r>
            <a:r>
              <a:rPr lang="en-PH" sz="1500" dirty="0">
                <a:latin typeface="Nexa Light" panose="02000000000000000000" pitchFamily="50" charset="0"/>
              </a:rPr>
              <a:t> rem </a:t>
            </a:r>
            <a:r>
              <a:rPr lang="en-PH" sz="1500" dirty="0" err="1">
                <a:latin typeface="Nexa Light" panose="02000000000000000000" pitchFamily="50" charset="0"/>
              </a:rPr>
              <a:t>aperiam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eaque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</a:t>
            </a:r>
            <a:r>
              <a:rPr lang="en-PH" sz="1500" dirty="0">
                <a:latin typeface="Nexa Light" panose="02000000000000000000" pitchFamily="50" charset="0"/>
              </a:rPr>
              <a:t> ab </a:t>
            </a:r>
            <a:r>
              <a:rPr lang="en-PH" sz="1500" dirty="0" err="1">
                <a:latin typeface="Nexa Light" panose="02000000000000000000" pitchFamily="50" charset="0"/>
              </a:rPr>
              <a:t>illo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inventore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veritatis</a:t>
            </a:r>
            <a:r>
              <a:rPr lang="en-PH" sz="1500" dirty="0">
                <a:latin typeface="Nexa Light" panose="02000000000000000000" pitchFamily="50" charset="0"/>
              </a:rPr>
              <a:t> et quasi </a:t>
            </a:r>
            <a:r>
              <a:rPr lang="en-PH" sz="1500" dirty="0" err="1">
                <a:latin typeface="Nexa Light" panose="02000000000000000000" pitchFamily="50" charset="0"/>
              </a:rPr>
              <a:t>architecto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beatae</a:t>
            </a:r>
            <a:r>
              <a:rPr lang="en-PH" sz="1500" dirty="0">
                <a:latin typeface="Nexa Light" panose="02000000000000000000" pitchFamily="50" charset="0"/>
              </a:rPr>
              <a:t> vitae dicta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explicabo</a:t>
            </a:r>
            <a:r>
              <a:rPr lang="en-PH" sz="1500" dirty="0">
                <a:latin typeface="Nexa Light" panose="02000000000000000000" pitchFamily="50" charset="0"/>
              </a:rPr>
              <a:t>. Nemo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sit </a:t>
            </a:r>
            <a:r>
              <a:rPr lang="en-PH" sz="1500" dirty="0" err="1">
                <a:latin typeface="Nexa Light" panose="02000000000000000000" pitchFamily="50" charset="0"/>
              </a:rPr>
              <a:t>aspernatur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odit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fugit,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endParaRPr lang="en-PH" sz="1500" dirty="0">
              <a:latin typeface="Nexa Light" panose="02000000000000000000" pitchFamily="50" charset="0"/>
            </a:endParaRPr>
          </a:p>
          <a:p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consequuntur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magni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eos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ratione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sequi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nesciunt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Neque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porro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quisquam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ipsum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adipisci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numquam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eius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tempora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et dolore </a:t>
            </a:r>
            <a:r>
              <a:rPr lang="en-PH" sz="1500" dirty="0" err="1">
                <a:latin typeface="Nexa Light" panose="02000000000000000000" pitchFamily="50" charset="0"/>
              </a:rPr>
              <a:t>magnam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quaerat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minima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nostrum </a:t>
            </a:r>
            <a:r>
              <a:rPr lang="en-PH" sz="1500" dirty="0" err="1">
                <a:latin typeface="Nexa Light" panose="02000000000000000000" pitchFamily="50" charset="0"/>
              </a:rPr>
              <a:t>exercitationem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ullam</a:t>
            </a:r>
            <a:r>
              <a:rPr lang="en-PH" sz="1500" dirty="0">
                <a:latin typeface="Nexa Light" panose="02000000000000000000" pitchFamily="50" charset="0"/>
              </a:rPr>
              <a:t> corporis </a:t>
            </a:r>
            <a:r>
              <a:rPr lang="en-PH" sz="1500" dirty="0" err="1">
                <a:latin typeface="Nexa Light" panose="02000000000000000000" pitchFamily="50" charset="0"/>
              </a:rPr>
              <a:t>suscipit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laboriosam</a:t>
            </a:r>
            <a:r>
              <a:rPr lang="en-PH" sz="1500" dirty="0">
                <a:latin typeface="Nexa Light" panose="02000000000000000000" pitchFamily="50" charset="0"/>
              </a:rPr>
              <a:t>,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aliquid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?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iure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qui in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esse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quam</a:t>
            </a:r>
            <a:r>
              <a:rPr lang="en-PH" sz="1500" dirty="0">
                <a:latin typeface="Nexa Light" panose="02000000000000000000" pitchFamily="50" charset="0"/>
              </a:rPr>
              <a:t> nihil </a:t>
            </a:r>
            <a:r>
              <a:rPr lang="en-PH" sz="1500" dirty="0" err="1">
                <a:latin typeface="Nexa Light" panose="02000000000000000000" pitchFamily="50" charset="0"/>
              </a:rPr>
              <a:t>molestiae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illum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quo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409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0F5AD0E-366F-46E8-B865-1AD23E81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C1C33-53C8-4EF5-8892-282C13645B9B}"/>
              </a:ext>
            </a:extLst>
          </p:cNvPr>
          <p:cNvSpPr txBox="1"/>
          <p:nvPr/>
        </p:nvSpPr>
        <p:spPr>
          <a:xfrm>
            <a:off x="8634713" y="150472"/>
            <a:ext cx="339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Nexa Bold" panose="02000000000000000000" pitchFamily="50" charset="0"/>
              </a:rPr>
              <a:t>APPZMATE | </a:t>
            </a:r>
            <a:r>
              <a:rPr lang="en-PH" dirty="0">
                <a:solidFill>
                  <a:schemeClr val="bg1"/>
                </a:solidFill>
                <a:latin typeface="Nexa Light" panose="02000000000000000000" pitchFamily="50" charset="0"/>
              </a:rPr>
              <a:t>SAMPLE SLIDE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CAF9-7D8C-42E8-A33D-764CFC269189}"/>
              </a:ext>
            </a:extLst>
          </p:cNvPr>
          <p:cNvSpPr txBox="1"/>
          <p:nvPr/>
        </p:nvSpPr>
        <p:spPr>
          <a:xfrm>
            <a:off x="2409741" y="1472910"/>
            <a:ext cx="9523441" cy="4478149"/>
          </a:xfrm>
          <a:prstGeom prst="rect">
            <a:avLst/>
          </a:prstGeom>
          <a:noFill/>
        </p:spPr>
        <p:txBody>
          <a:bodyPr wrap="none" numCol="2" rtlCol="0">
            <a:spAutoFit/>
          </a:bodyPr>
          <a:lstStyle/>
          <a:p>
            <a:r>
              <a:rPr lang="en-PH" sz="2400" dirty="0">
                <a:latin typeface="Nexa Bold" panose="02000000000000000000" pitchFamily="50" charset="0"/>
              </a:rPr>
              <a:t>APPZMATE</a:t>
            </a:r>
          </a:p>
          <a:p>
            <a:endParaRPr lang="en-PH" dirty="0">
              <a:latin typeface="Nexa Bold" panose="02000000000000000000" pitchFamily="50" charset="0"/>
            </a:endParaRPr>
          </a:p>
          <a:p>
            <a:r>
              <a:rPr lang="en-PH" sz="1500" dirty="0">
                <a:latin typeface="Nexa Light" panose="02000000000000000000" pitchFamily="50" charset="0"/>
              </a:rPr>
              <a:t>Lorem ipsum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adipiscing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do </a:t>
            </a:r>
            <a:r>
              <a:rPr lang="en-PH" sz="1500" dirty="0" err="1">
                <a:latin typeface="Nexa Light" panose="02000000000000000000" pitchFamily="50" charset="0"/>
              </a:rPr>
              <a:t>eiusmod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tempor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et dolore magna </a:t>
            </a:r>
            <a:r>
              <a:rPr lang="en-PH" sz="1500" dirty="0" err="1">
                <a:latin typeface="Nexa Light" panose="02000000000000000000" pitchFamily="50" charset="0"/>
              </a:rPr>
              <a:t>aliqua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 </a:t>
            </a:r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nostrud</a:t>
            </a:r>
            <a:r>
              <a:rPr lang="en-PH" sz="1500" dirty="0">
                <a:latin typeface="Nexa Light" panose="02000000000000000000" pitchFamily="50" charset="0"/>
              </a:rPr>
              <a:t> exercitation </a:t>
            </a:r>
            <a:r>
              <a:rPr lang="en-PH" sz="1500" dirty="0" err="1">
                <a:latin typeface="Nexa Light" panose="02000000000000000000" pitchFamily="50" charset="0"/>
              </a:rPr>
              <a:t>ullamco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laboris</a:t>
            </a:r>
            <a:r>
              <a:rPr lang="en-PH" sz="1500" dirty="0">
                <a:latin typeface="Nexa Light" panose="02000000000000000000" pitchFamily="50" charset="0"/>
              </a:rPr>
              <a:t>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aliquip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consequat</a:t>
            </a:r>
            <a:r>
              <a:rPr lang="en-PH" sz="1500" dirty="0">
                <a:latin typeface="Nexa Light" panose="02000000000000000000" pitchFamily="50" charset="0"/>
              </a:rPr>
              <a:t>. Duis </a:t>
            </a:r>
            <a:r>
              <a:rPr lang="en-PH" sz="1500" dirty="0" err="1">
                <a:latin typeface="Nexa Light" panose="02000000000000000000" pitchFamily="50" charset="0"/>
              </a:rPr>
              <a:t>aute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irure</a:t>
            </a:r>
            <a:r>
              <a:rPr lang="en-PH" sz="1500" dirty="0">
                <a:latin typeface="Nexa Light" panose="02000000000000000000" pitchFamily="50" charset="0"/>
              </a:rPr>
              <a:t> dolor in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in </a:t>
            </a:r>
            <a:r>
              <a:rPr lang="en-PH" sz="1500" dirty="0" err="1">
                <a:latin typeface="Nexa Light" panose="02000000000000000000" pitchFamily="50" charset="0"/>
              </a:rPr>
              <a:t>voluptate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esse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cillum</a:t>
            </a:r>
            <a:r>
              <a:rPr lang="en-PH" sz="1500" dirty="0">
                <a:latin typeface="Nexa Light" panose="02000000000000000000" pitchFamily="50" charset="0"/>
              </a:rPr>
              <a:t> dolore </a:t>
            </a:r>
            <a:r>
              <a:rPr lang="en-PH" sz="1500" dirty="0" err="1">
                <a:latin typeface="Nexa Light" panose="02000000000000000000" pitchFamily="50" charset="0"/>
              </a:rPr>
              <a:t>eu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Excepteur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sint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occaecat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cupidatat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proident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in culpa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officia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deserunt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mollit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anim</a:t>
            </a:r>
            <a:r>
              <a:rPr lang="en-PH" sz="1500" dirty="0">
                <a:latin typeface="Nexa Light" panose="02000000000000000000" pitchFamily="50" charset="0"/>
              </a:rPr>
              <a:t> id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laborum</a:t>
            </a:r>
            <a:endParaRPr lang="en-PH" sz="1500" dirty="0">
              <a:latin typeface="Nexa Light" panose="02000000000000000000" pitchFamily="50" charset="0"/>
            </a:endParaRPr>
          </a:p>
          <a:p>
            <a:endParaRPr lang="en-PH" sz="1500" dirty="0">
              <a:latin typeface="Nexa Light" panose="02000000000000000000" pitchFamily="50" charset="0"/>
            </a:endParaRPr>
          </a:p>
          <a:p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perspiciatis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unde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omnis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iste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natus</a:t>
            </a:r>
            <a:r>
              <a:rPr lang="en-PH" sz="1500" dirty="0">
                <a:latin typeface="Nexa Light" panose="02000000000000000000" pitchFamily="50" charset="0"/>
              </a:rPr>
              <a:t> error sit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accusantium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doloremque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laudantium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totam</a:t>
            </a:r>
            <a:r>
              <a:rPr lang="en-PH" sz="1500" dirty="0">
                <a:latin typeface="Nexa Light" panose="02000000000000000000" pitchFamily="50" charset="0"/>
              </a:rPr>
              <a:t> rem </a:t>
            </a:r>
            <a:r>
              <a:rPr lang="en-PH" sz="1500" dirty="0" err="1">
                <a:latin typeface="Nexa Light" panose="02000000000000000000" pitchFamily="50" charset="0"/>
              </a:rPr>
              <a:t>aperiam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eaque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</a:t>
            </a:r>
            <a:r>
              <a:rPr lang="en-PH" sz="1500" dirty="0">
                <a:latin typeface="Nexa Light" panose="02000000000000000000" pitchFamily="50" charset="0"/>
              </a:rPr>
              <a:t> ab </a:t>
            </a:r>
            <a:r>
              <a:rPr lang="en-PH" sz="1500" dirty="0" err="1">
                <a:latin typeface="Nexa Light" panose="02000000000000000000" pitchFamily="50" charset="0"/>
              </a:rPr>
              <a:t>illo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inventore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veritatis</a:t>
            </a:r>
            <a:r>
              <a:rPr lang="en-PH" sz="1500" dirty="0">
                <a:latin typeface="Nexa Light" panose="02000000000000000000" pitchFamily="50" charset="0"/>
              </a:rPr>
              <a:t> et quasi </a:t>
            </a:r>
            <a:r>
              <a:rPr lang="en-PH" sz="1500" dirty="0" err="1">
                <a:latin typeface="Nexa Light" panose="02000000000000000000" pitchFamily="50" charset="0"/>
              </a:rPr>
              <a:t>architecto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beatae</a:t>
            </a:r>
            <a:r>
              <a:rPr lang="en-PH" sz="1500" dirty="0">
                <a:latin typeface="Nexa Light" panose="02000000000000000000" pitchFamily="50" charset="0"/>
              </a:rPr>
              <a:t> vitae dicta </a:t>
            </a:r>
          </a:p>
          <a:p>
            <a:endParaRPr lang="en-PH" sz="1500" dirty="0">
              <a:latin typeface="Nexa Light" panose="02000000000000000000" pitchFamily="50" charset="0"/>
            </a:endParaRPr>
          </a:p>
          <a:p>
            <a:endParaRPr lang="en-PH" sz="1500" dirty="0">
              <a:latin typeface="Nexa Light" panose="02000000000000000000" pitchFamily="50" charset="0"/>
            </a:endParaRPr>
          </a:p>
          <a:p>
            <a:endParaRPr lang="en-PH" sz="1500" dirty="0">
              <a:latin typeface="Nexa Light" panose="02000000000000000000" pitchFamily="50" charset="0"/>
            </a:endParaRPr>
          </a:p>
          <a:p>
            <a:endParaRPr lang="en-PH" sz="1500" dirty="0">
              <a:latin typeface="Nexa Light" panose="02000000000000000000" pitchFamily="50" charset="0"/>
            </a:endParaRPr>
          </a:p>
          <a:p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explicabo</a:t>
            </a:r>
            <a:r>
              <a:rPr lang="en-PH" sz="1500" dirty="0">
                <a:latin typeface="Nexa Light" panose="02000000000000000000" pitchFamily="50" charset="0"/>
              </a:rPr>
              <a:t>. Nemo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sit </a:t>
            </a:r>
            <a:r>
              <a:rPr lang="en-PH" sz="1500" dirty="0" err="1">
                <a:latin typeface="Nexa Light" panose="02000000000000000000" pitchFamily="50" charset="0"/>
              </a:rPr>
              <a:t>aspernatur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odit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fugit,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endParaRPr lang="en-PH" sz="1500" dirty="0">
              <a:latin typeface="Nexa Light" panose="02000000000000000000" pitchFamily="50" charset="0"/>
            </a:endParaRPr>
          </a:p>
          <a:p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consequuntur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magni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eos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ratione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sequi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nesciunt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Neque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porro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quisquam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ipsum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adipisci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numquam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eius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tempora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et dolore </a:t>
            </a:r>
            <a:r>
              <a:rPr lang="en-PH" sz="1500" dirty="0" err="1">
                <a:latin typeface="Nexa Light" panose="02000000000000000000" pitchFamily="50" charset="0"/>
              </a:rPr>
              <a:t>magnam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quaerat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minima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nostrum </a:t>
            </a:r>
            <a:r>
              <a:rPr lang="en-PH" sz="1500" dirty="0" err="1">
                <a:latin typeface="Nexa Light" panose="02000000000000000000" pitchFamily="50" charset="0"/>
              </a:rPr>
              <a:t>exercitationem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ullam</a:t>
            </a:r>
            <a:r>
              <a:rPr lang="en-PH" sz="1500" dirty="0">
                <a:latin typeface="Nexa Light" panose="02000000000000000000" pitchFamily="50" charset="0"/>
              </a:rPr>
              <a:t> corporis </a:t>
            </a:r>
            <a:r>
              <a:rPr lang="en-PH" sz="1500" dirty="0" err="1">
                <a:latin typeface="Nexa Light" panose="02000000000000000000" pitchFamily="50" charset="0"/>
              </a:rPr>
              <a:t>suscipit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laboriosam</a:t>
            </a:r>
            <a:r>
              <a:rPr lang="en-PH" sz="1500" dirty="0">
                <a:latin typeface="Nexa Light" panose="02000000000000000000" pitchFamily="50" charset="0"/>
              </a:rPr>
              <a:t>,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aliquid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?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iure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illum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quo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24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0F5AD0E-366F-46E8-B865-1AD23E81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C1C33-53C8-4EF5-8892-282C13645B9B}"/>
              </a:ext>
            </a:extLst>
          </p:cNvPr>
          <p:cNvSpPr txBox="1"/>
          <p:nvPr/>
        </p:nvSpPr>
        <p:spPr>
          <a:xfrm>
            <a:off x="8634713" y="150472"/>
            <a:ext cx="339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Nexa Bold" panose="02000000000000000000" pitchFamily="50" charset="0"/>
              </a:rPr>
              <a:t>APPZMATE | </a:t>
            </a:r>
            <a:r>
              <a:rPr lang="en-PH" dirty="0">
                <a:solidFill>
                  <a:schemeClr val="bg1"/>
                </a:solidFill>
                <a:latin typeface="Nexa Light" panose="02000000000000000000" pitchFamily="50" charset="0"/>
              </a:rPr>
              <a:t>SAMPLE 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CAF9-7D8C-42E8-A33D-764CFC269189}"/>
              </a:ext>
            </a:extLst>
          </p:cNvPr>
          <p:cNvSpPr txBox="1"/>
          <p:nvPr/>
        </p:nvSpPr>
        <p:spPr>
          <a:xfrm>
            <a:off x="2409741" y="1472910"/>
            <a:ext cx="9507603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Nexa Bold" panose="02000000000000000000" pitchFamily="50" charset="0"/>
              </a:rPr>
              <a:t>APPZMATE</a:t>
            </a:r>
          </a:p>
          <a:p>
            <a:endParaRPr lang="en-PH" dirty="0">
              <a:latin typeface="Nexa Bold" panose="02000000000000000000" pitchFamily="50" charset="0"/>
            </a:endParaRPr>
          </a:p>
          <a:p>
            <a:pPr algn="ctr"/>
            <a:r>
              <a:rPr lang="en-PH" sz="1500" dirty="0">
                <a:latin typeface="Nexa Light" panose="02000000000000000000" pitchFamily="50" charset="0"/>
              </a:rPr>
              <a:t>Lorem ipsum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adipiscing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do </a:t>
            </a:r>
            <a:r>
              <a:rPr lang="en-PH" sz="1500" dirty="0" err="1">
                <a:latin typeface="Nexa Light" panose="02000000000000000000" pitchFamily="50" charset="0"/>
              </a:rPr>
              <a:t>eiusmod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tempor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>
                <a:latin typeface="Nexa Light" panose="02000000000000000000" pitchFamily="50" charset="0"/>
              </a:rPr>
              <a:t>et dolore magna </a:t>
            </a:r>
            <a:r>
              <a:rPr lang="en-PH" sz="1500" dirty="0" err="1">
                <a:latin typeface="Nexa Light" panose="02000000000000000000" pitchFamily="50" charset="0"/>
              </a:rPr>
              <a:t>aliqua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 </a:t>
            </a:r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nostrud</a:t>
            </a:r>
            <a:r>
              <a:rPr lang="en-PH" sz="1500" dirty="0">
                <a:latin typeface="Nexa Light" panose="02000000000000000000" pitchFamily="50" charset="0"/>
              </a:rPr>
              <a:t> exercitation </a:t>
            </a:r>
            <a:r>
              <a:rPr lang="en-PH" sz="1500" dirty="0" err="1">
                <a:latin typeface="Nexa Light" panose="02000000000000000000" pitchFamily="50" charset="0"/>
              </a:rPr>
              <a:t>ullamco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laboris</a:t>
            </a:r>
            <a:r>
              <a:rPr lang="en-PH" sz="1500" dirty="0">
                <a:latin typeface="Nexa Light" panose="02000000000000000000" pitchFamily="50" charset="0"/>
              </a:rPr>
              <a:t>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aliquip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consequat</a:t>
            </a:r>
            <a:r>
              <a:rPr lang="en-PH" sz="1500" dirty="0">
                <a:latin typeface="Nexa Light" panose="02000000000000000000" pitchFamily="50" charset="0"/>
              </a:rPr>
              <a:t>. Duis </a:t>
            </a:r>
            <a:r>
              <a:rPr lang="en-PH" sz="1500" dirty="0" err="1">
                <a:latin typeface="Nexa Light" panose="02000000000000000000" pitchFamily="50" charset="0"/>
              </a:rPr>
              <a:t>aute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irure</a:t>
            </a:r>
            <a:r>
              <a:rPr lang="en-PH" sz="1500" dirty="0">
                <a:latin typeface="Nexa Light" panose="02000000000000000000" pitchFamily="50" charset="0"/>
              </a:rPr>
              <a:t> dolor in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in </a:t>
            </a:r>
            <a:r>
              <a:rPr lang="en-PH" sz="1500" dirty="0" err="1">
                <a:latin typeface="Nexa Light" panose="02000000000000000000" pitchFamily="50" charset="0"/>
              </a:rPr>
              <a:t>voluptate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esse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cillum</a:t>
            </a:r>
            <a:r>
              <a:rPr lang="en-PH" sz="1500" dirty="0">
                <a:latin typeface="Nexa Light" panose="02000000000000000000" pitchFamily="50" charset="0"/>
              </a:rPr>
              <a:t> dolore </a:t>
            </a:r>
            <a:r>
              <a:rPr lang="en-PH" sz="1500" dirty="0" err="1">
                <a:latin typeface="Nexa Light" panose="02000000000000000000" pitchFamily="50" charset="0"/>
              </a:rPr>
              <a:t>eu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Excepteur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sint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occaecat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cupidatat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proident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in culpa </a:t>
            </a:r>
          </a:p>
          <a:p>
            <a:pPr algn="ctr"/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officia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deserunt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mollit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anim</a:t>
            </a:r>
            <a:r>
              <a:rPr lang="en-PH" sz="1500" dirty="0">
                <a:latin typeface="Nexa Light" panose="02000000000000000000" pitchFamily="50" charset="0"/>
              </a:rPr>
              <a:t> id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laborum</a:t>
            </a:r>
            <a:endParaRPr lang="en-PH" sz="1500" dirty="0">
              <a:latin typeface="Nexa Light" panose="02000000000000000000" pitchFamily="50" charset="0"/>
            </a:endParaRPr>
          </a:p>
          <a:p>
            <a:pPr algn="ctr"/>
            <a:endParaRPr lang="en-PH" sz="1500" dirty="0">
              <a:latin typeface="Nexa Light" panose="02000000000000000000" pitchFamily="50" charset="0"/>
            </a:endParaRP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perspiciatis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unde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omnis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iste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natus</a:t>
            </a:r>
            <a:r>
              <a:rPr lang="en-PH" sz="1500" dirty="0">
                <a:latin typeface="Nexa Light" panose="02000000000000000000" pitchFamily="50" charset="0"/>
              </a:rPr>
              <a:t> error sit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accusantium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doloremque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laudantium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totam</a:t>
            </a:r>
            <a:r>
              <a:rPr lang="en-PH" sz="1500" dirty="0">
                <a:latin typeface="Nexa Light" panose="02000000000000000000" pitchFamily="50" charset="0"/>
              </a:rPr>
              <a:t> rem </a:t>
            </a:r>
            <a:r>
              <a:rPr lang="en-PH" sz="1500" dirty="0" err="1">
                <a:latin typeface="Nexa Light" panose="02000000000000000000" pitchFamily="50" charset="0"/>
              </a:rPr>
              <a:t>aperiam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eaque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</a:t>
            </a:r>
            <a:r>
              <a:rPr lang="en-PH" sz="1500" dirty="0">
                <a:latin typeface="Nexa Light" panose="02000000000000000000" pitchFamily="50" charset="0"/>
              </a:rPr>
              <a:t> ab </a:t>
            </a:r>
            <a:r>
              <a:rPr lang="en-PH" sz="1500" dirty="0" err="1">
                <a:latin typeface="Nexa Light" panose="02000000000000000000" pitchFamily="50" charset="0"/>
              </a:rPr>
              <a:t>illo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inventore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veritatis</a:t>
            </a:r>
            <a:r>
              <a:rPr lang="en-PH" sz="1500" dirty="0">
                <a:latin typeface="Nexa Light" panose="02000000000000000000" pitchFamily="50" charset="0"/>
              </a:rPr>
              <a:t> et quasi </a:t>
            </a:r>
            <a:r>
              <a:rPr lang="en-PH" sz="1500" dirty="0" err="1">
                <a:latin typeface="Nexa Light" panose="02000000000000000000" pitchFamily="50" charset="0"/>
              </a:rPr>
              <a:t>architecto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beatae</a:t>
            </a:r>
            <a:r>
              <a:rPr lang="en-PH" sz="1500" dirty="0">
                <a:latin typeface="Nexa Light" panose="02000000000000000000" pitchFamily="50" charset="0"/>
              </a:rPr>
              <a:t> vitae dicta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sunt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explicabo</a:t>
            </a:r>
            <a:r>
              <a:rPr lang="en-PH" sz="1500" dirty="0">
                <a:latin typeface="Nexa Light" panose="02000000000000000000" pitchFamily="50" charset="0"/>
              </a:rPr>
              <a:t>. Nemo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ipsam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sit </a:t>
            </a:r>
            <a:r>
              <a:rPr lang="en-PH" sz="1500" dirty="0" err="1">
                <a:latin typeface="Nexa Light" panose="02000000000000000000" pitchFamily="50" charset="0"/>
              </a:rPr>
              <a:t>aspernatur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odit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</a:t>
            </a:r>
            <a:r>
              <a:rPr lang="en-PH" sz="1500" dirty="0">
                <a:latin typeface="Nexa Light" panose="02000000000000000000" pitchFamily="50" charset="0"/>
              </a:rPr>
              <a:t> fugit,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endParaRPr lang="en-PH" sz="1500" dirty="0">
              <a:latin typeface="Nexa Light" panose="02000000000000000000" pitchFamily="50" charset="0"/>
            </a:endParaRPr>
          </a:p>
          <a:p>
            <a:pPr algn="ctr"/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consequuntur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magni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dolores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eos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ratione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sequi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nesciunt</a:t>
            </a:r>
            <a:r>
              <a:rPr lang="en-PH" sz="1500" dirty="0">
                <a:latin typeface="Nexa Light" panose="02000000000000000000" pitchFamily="50" charset="0"/>
              </a:rPr>
              <a:t>. </a:t>
            </a:r>
            <a:r>
              <a:rPr lang="en-PH" sz="1500" dirty="0" err="1">
                <a:latin typeface="Nexa Light" panose="02000000000000000000" pitchFamily="50" charset="0"/>
              </a:rPr>
              <a:t>Neque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porro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quisquam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</a:p>
          <a:p>
            <a:pPr algn="ctr"/>
            <a:r>
              <a:rPr lang="en-PH" sz="1500" dirty="0">
                <a:latin typeface="Nexa Light" panose="02000000000000000000" pitchFamily="50" charset="0"/>
              </a:rPr>
              <a:t>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ipsum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dolor sit </a:t>
            </a:r>
            <a:r>
              <a:rPr lang="en-PH" sz="1500" dirty="0" err="1">
                <a:latin typeface="Nexa Light" panose="02000000000000000000" pitchFamily="50" charset="0"/>
              </a:rPr>
              <a:t>amet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consectetur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adipisci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sed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quia</a:t>
            </a:r>
            <a:r>
              <a:rPr lang="en-PH" sz="1500" dirty="0">
                <a:latin typeface="Nexa Light" panose="02000000000000000000" pitchFamily="50" charset="0"/>
              </a:rPr>
              <a:t> non </a:t>
            </a:r>
            <a:r>
              <a:rPr lang="en-PH" sz="1500" dirty="0" err="1">
                <a:latin typeface="Nexa Light" panose="02000000000000000000" pitchFamily="50" charset="0"/>
              </a:rPr>
              <a:t>numquam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eius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tempora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incidunt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labore</a:t>
            </a:r>
            <a:r>
              <a:rPr lang="en-PH" sz="1500" dirty="0">
                <a:latin typeface="Nexa Light" panose="02000000000000000000" pitchFamily="50" charset="0"/>
              </a:rPr>
              <a:t> et dolore </a:t>
            </a:r>
            <a:r>
              <a:rPr lang="en-PH" sz="1500" dirty="0" err="1">
                <a:latin typeface="Nexa Light" panose="02000000000000000000" pitchFamily="50" charset="0"/>
              </a:rPr>
              <a:t>magnam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aliquam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quaerat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voluptatem</a:t>
            </a:r>
            <a:r>
              <a:rPr lang="en-PH" sz="1500" dirty="0">
                <a:latin typeface="Nexa Light" panose="02000000000000000000" pitchFamily="50" charset="0"/>
              </a:rPr>
              <a:t>. Ut </a:t>
            </a:r>
            <a:r>
              <a:rPr lang="en-PH" sz="1500" dirty="0" err="1">
                <a:latin typeface="Nexa Light" panose="02000000000000000000" pitchFamily="50" charset="0"/>
              </a:rPr>
              <a:t>enim</a:t>
            </a:r>
            <a:r>
              <a:rPr lang="en-PH" sz="1500" dirty="0">
                <a:latin typeface="Nexa Light" panose="02000000000000000000" pitchFamily="50" charset="0"/>
              </a:rPr>
              <a:t> ad minima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veniam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nostrum </a:t>
            </a:r>
            <a:r>
              <a:rPr lang="en-PH" sz="1500" dirty="0" err="1">
                <a:latin typeface="Nexa Light" panose="02000000000000000000" pitchFamily="50" charset="0"/>
              </a:rPr>
              <a:t>exercitationem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ullam</a:t>
            </a:r>
            <a:r>
              <a:rPr lang="en-PH" sz="1500" dirty="0">
                <a:latin typeface="Nexa Light" panose="02000000000000000000" pitchFamily="50" charset="0"/>
              </a:rPr>
              <a:t> corporis </a:t>
            </a:r>
            <a:r>
              <a:rPr lang="en-PH" sz="1500" dirty="0" err="1">
                <a:latin typeface="Nexa Light" panose="02000000000000000000" pitchFamily="50" charset="0"/>
              </a:rPr>
              <a:t>suscipit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laboriosam</a:t>
            </a:r>
            <a:r>
              <a:rPr lang="en-PH" sz="1500" dirty="0">
                <a:latin typeface="Nexa Light" panose="02000000000000000000" pitchFamily="50" charset="0"/>
              </a:rPr>
              <a:t>, nisi </a:t>
            </a:r>
            <a:r>
              <a:rPr lang="en-PH" sz="1500" dirty="0" err="1">
                <a:latin typeface="Nexa Light" panose="02000000000000000000" pitchFamily="50" charset="0"/>
              </a:rPr>
              <a:t>ut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aliquid</a:t>
            </a:r>
            <a:r>
              <a:rPr lang="en-PH" sz="1500" dirty="0">
                <a:latin typeface="Nexa Light" panose="02000000000000000000" pitchFamily="50" charset="0"/>
              </a:rPr>
              <a:t> ex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commodi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? </a:t>
            </a:r>
            <a:r>
              <a:rPr lang="en-PH" sz="1500" dirty="0" err="1">
                <a:latin typeface="Nexa Light" panose="02000000000000000000" pitchFamily="50" charset="0"/>
              </a:rPr>
              <a:t>Quis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autem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iure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reprehenderit</a:t>
            </a:r>
            <a:r>
              <a:rPr lang="en-PH" sz="1500" dirty="0">
                <a:latin typeface="Nexa Light" panose="02000000000000000000" pitchFamily="50" charset="0"/>
              </a:rPr>
              <a:t> qui in </a:t>
            </a:r>
            <a:r>
              <a:rPr lang="en-PH" sz="1500" dirty="0" err="1">
                <a:latin typeface="Nexa Light" panose="02000000000000000000" pitchFamily="50" charset="0"/>
              </a:rPr>
              <a:t>ea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voluptate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velit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esse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quam</a:t>
            </a:r>
            <a:r>
              <a:rPr lang="en-PH" sz="1500" dirty="0">
                <a:latin typeface="Nexa Light" panose="02000000000000000000" pitchFamily="50" charset="0"/>
              </a:rPr>
              <a:t> nihil </a:t>
            </a:r>
            <a:r>
              <a:rPr lang="en-PH" sz="1500" dirty="0" err="1">
                <a:latin typeface="Nexa Light" panose="02000000000000000000" pitchFamily="50" charset="0"/>
              </a:rPr>
              <a:t>molestiae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PH" sz="1500" dirty="0" err="1">
                <a:latin typeface="Nexa Light" panose="02000000000000000000" pitchFamily="50" charset="0"/>
              </a:rPr>
              <a:t>consequatur</a:t>
            </a:r>
            <a:r>
              <a:rPr lang="en-PH" sz="1500" dirty="0">
                <a:latin typeface="Nexa Light" panose="02000000000000000000" pitchFamily="50" charset="0"/>
              </a:rPr>
              <a:t>, </a:t>
            </a:r>
            <a:r>
              <a:rPr lang="en-PH" sz="1500" dirty="0" err="1">
                <a:latin typeface="Nexa Light" panose="02000000000000000000" pitchFamily="50" charset="0"/>
              </a:rPr>
              <a:t>vel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illum</a:t>
            </a:r>
            <a:r>
              <a:rPr lang="en-PH" sz="1500" dirty="0">
                <a:latin typeface="Nexa Light" panose="02000000000000000000" pitchFamily="50" charset="0"/>
              </a:rPr>
              <a:t> qui </a:t>
            </a:r>
            <a:r>
              <a:rPr lang="en-PH" sz="1500" dirty="0" err="1">
                <a:latin typeface="Nexa Light" panose="02000000000000000000" pitchFamily="50" charset="0"/>
              </a:rPr>
              <a:t>dolorem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eum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fugiat</a:t>
            </a:r>
            <a:r>
              <a:rPr lang="en-PH" sz="1500" dirty="0">
                <a:latin typeface="Nexa Light" panose="02000000000000000000" pitchFamily="50" charset="0"/>
              </a:rPr>
              <a:t> quo </a:t>
            </a:r>
            <a:r>
              <a:rPr lang="en-PH" sz="1500" dirty="0" err="1">
                <a:latin typeface="Nexa Light" panose="02000000000000000000" pitchFamily="50" charset="0"/>
              </a:rPr>
              <a:t>voluptas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nulla</a:t>
            </a:r>
            <a:r>
              <a:rPr lang="en-PH" sz="1500" dirty="0">
                <a:latin typeface="Nexa Light" panose="02000000000000000000" pitchFamily="50" charset="0"/>
              </a:rPr>
              <a:t> </a:t>
            </a:r>
            <a:r>
              <a:rPr lang="en-PH" sz="1500" dirty="0" err="1">
                <a:latin typeface="Nexa Light" panose="02000000000000000000" pitchFamily="50" charset="0"/>
              </a:rPr>
              <a:t>pariatur</a:t>
            </a:r>
            <a:r>
              <a:rPr lang="en-PH" sz="1500" dirty="0">
                <a:latin typeface="Nexa Light" panose="02000000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64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Louiegi Co</dc:creator>
  <cp:lastModifiedBy>Louiegi Co</cp:lastModifiedBy>
  <cp:revision>2</cp:revision>
  <dcterms:created xsi:type="dcterms:W3CDTF">2018-03-24T04:34:28Z</dcterms:created>
  <dcterms:modified xsi:type="dcterms:W3CDTF">2018-03-24T04:44:29Z</dcterms:modified>
</cp:coreProperties>
</file>