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4" r:id="rId2"/>
    <p:sldId id="341" r:id="rId3"/>
    <p:sldId id="265" r:id="rId4"/>
    <p:sldId id="337" r:id="rId5"/>
    <p:sldId id="266" r:id="rId6"/>
    <p:sldId id="338" r:id="rId7"/>
    <p:sldId id="267" r:id="rId8"/>
    <p:sldId id="339" r:id="rId9"/>
    <p:sldId id="268" r:id="rId10"/>
    <p:sldId id="340" r:id="rId11"/>
    <p:sldId id="270" r:id="rId12"/>
    <p:sldId id="271" r:id="rId13"/>
    <p:sldId id="272" r:id="rId14"/>
    <p:sldId id="273" r:id="rId15"/>
    <p:sldId id="274" r:id="rId16"/>
    <p:sldId id="275" r:id="rId17"/>
    <p:sldId id="281" r:id="rId18"/>
    <p:sldId id="276" r:id="rId19"/>
    <p:sldId id="277" r:id="rId20"/>
    <p:sldId id="278" r:id="rId21"/>
    <p:sldId id="279" r:id="rId22"/>
    <p:sldId id="280" r:id="rId23"/>
    <p:sldId id="282" r:id="rId24"/>
    <p:sldId id="283" r:id="rId25"/>
    <p:sldId id="284" r:id="rId26"/>
    <p:sldId id="285" r:id="rId27"/>
    <p:sldId id="286" r:id="rId28"/>
    <p:sldId id="287" r:id="rId29"/>
    <p:sldId id="288" r:id="rId30"/>
    <p:sldId id="290" r:id="rId31"/>
    <p:sldId id="291" r:id="rId32"/>
    <p:sldId id="292"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33" r:id="rId54"/>
    <p:sldId id="334" r:id="rId55"/>
    <p:sldId id="342" r:id="rId56"/>
    <p:sldId id="335" r:id="rId57"/>
    <p:sldId id="336" r:id="rId58"/>
    <p:sldId id="314" r:id="rId59"/>
    <p:sldId id="316" r:id="rId60"/>
    <p:sldId id="315"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DD4B39"/>
    <a:srgbClr val="F39C12"/>
    <a:srgbClr val="D9D9D9"/>
    <a:srgbClr val="FFFFFF"/>
    <a:srgbClr val="3C8DBC"/>
    <a:srgbClr val="D2D6DE"/>
    <a:srgbClr val="F7F3F4"/>
    <a:srgbClr val="F2F2F2"/>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274" autoAdjust="0"/>
  </p:normalViewPr>
  <p:slideViewPr>
    <p:cSldViewPr snapToGrid="0">
      <p:cViewPr varScale="1">
        <p:scale>
          <a:sx n="83" d="100"/>
          <a:sy n="83" d="100"/>
        </p:scale>
        <p:origin x="7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CE998C-9D58-47A5-8CCA-E5A9E2E9E7E9}" type="doc">
      <dgm:prSet loTypeId="urn:microsoft.com/office/officeart/2008/layout/LinedList" loCatId="list" qsTypeId="urn:microsoft.com/office/officeart/2005/8/quickstyle/simple1" qsCatId="simple" csTypeId="urn:microsoft.com/office/officeart/2005/8/colors/colorful3" csCatId="colorful" phldr="1"/>
      <dgm:spPr/>
      <dgm:t>
        <a:bodyPr/>
        <a:lstStyle/>
        <a:p>
          <a:endParaRPr lang="en-US"/>
        </a:p>
      </dgm:t>
    </dgm:pt>
    <dgm:pt modelId="{B86E4940-BC0E-42B9-BE03-DA0C2A2D3A37}">
      <dgm:prSet phldrT="[Text]"/>
      <dgm:spPr/>
      <dgm:t>
        <a:bodyPr/>
        <a:lstStyle/>
        <a:p>
          <a:r>
            <a:rPr lang="en-PH" dirty="0">
              <a:latin typeface="Nexa Bold" panose="02000000000000000000" pitchFamily="50" charset="0"/>
            </a:rPr>
            <a:t>Getting Started</a:t>
          </a:r>
          <a:endParaRPr lang="en-US" dirty="0"/>
        </a:p>
      </dgm:t>
    </dgm:pt>
    <dgm:pt modelId="{81CF91A7-1BC0-4D18-9DEB-E4E3F5BCF10D}" type="parTrans" cxnId="{508A82D9-879D-4D60-B435-6ACB3A11F9DA}">
      <dgm:prSet/>
      <dgm:spPr/>
      <dgm:t>
        <a:bodyPr/>
        <a:lstStyle/>
        <a:p>
          <a:endParaRPr lang="en-US"/>
        </a:p>
      </dgm:t>
    </dgm:pt>
    <dgm:pt modelId="{48EBDDBC-FE26-40B2-B72B-7AA568E9C756}" type="sibTrans" cxnId="{508A82D9-879D-4D60-B435-6ACB3A11F9DA}">
      <dgm:prSet/>
      <dgm:spPr/>
      <dgm:t>
        <a:bodyPr/>
        <a:lstStyle/>
        <a:p>
          <a:endParaRPr lang="en-US"/>
        </a:p>
      </dgm:t>
    </dgm:pt>
    <dgm:pt modelId="{E6307A69-F2AE-456A-B2EB-B1F77F7F2E4F}">
      <dgm:prSet custT="1"/>
      <dgm:spPr/>
      <dgm:t>
        <a:bodyPr/>
        <a:lstStyle/>
        <a:p>
          <a:r>
            <a:rPr lang="en-PH" sz="2800" dirty="0">
              <a:latin typeface="Nexa Light" panose="02000000000000000000" pitchFamily="50" charset="0"/>
            </a:rPr>
            <a:t>About Our CMS Service</a:t>
          </a:r>
        </a:p>
      </dgm:t>
    </dgm:pt>
    <dgm:pt modelId="{A3889BAB-D319-45B3-BD29-1DA6E80C6CA4}" type="parTrans" cxnId="{F8C363DA-62A3-463D-8DEF-DD55DA210ECF}">
      <dgm:prSet/>
      <dgm:spPr/>
      <dgm:t>
        <a:bodyPr/>
        <a:lstStyle/>
        <a:p>
          <a:endParaRPr lang="en-US"/>
        </a:p>
      </dgm:t>
    </dgm:pt>
    <dgm:pt modelId="{13B0F3A6-AB5D-4152-A41E-CD4FD7E5D2F5}" type="sibTrans" cxnId="{F8C363DA-62A3-463D-8DEF-DD55DA210ECF}">
      <dgm:prSet/>
      <dgm:spPr/>
      <dgm:t>
        <a:bodyPr/>
        <a:lstStyle/>
        <a:p>
          <a:endParaRPr lang="en-US"/>
        </a:p>
      </dgm:t>
    </dgm:pt>
    <dgm:pt modelId="{A5F0EA89-F893-4544-BF83-C83AD827115C}">
      <dgm:prSet custT="1"/>
      <dgm:spPr/>
      <dgm:t>
        <a:bodyPr/>
        <a:lstStyle/>
        <a:p>
          <a:r>
            <a:rPr lang="en-PH" sz="2800" dirty="0">
              <a:latin typeface="Nexa Light" panose="02000000000000000000" pitchFamily="50" charset="0"/>
            </a:rPr>
            <a:t>Getting An Account</a:t>
          </a:r>
        </a:p>
      </dgm:t>
    </dgm:pt>
    <dgm:pt modelId="{C8DAB0D3-9004-4FB8-BC14-B890F9BE4276}" type="parTrans" cxnId="{3101342D-9720-4A8A-9143-B00DCEE45F18}">
      <dgm:prSet/>
      <dgm:spPr/>
      <dgm:t>
        <a:bodyPr/>
        <a:lstStyle/>
        <a:p>
          <a:endParaRPr lang="en-US"/>
        </a:p>
      </dgm:t>
    </dgm:pt>
    <dgm:pt modelId="{ADF075B3-C4CF-4A1D-8FD5-C63CBDB20FE0}" type="sibTrans" cxnId="{3101342D-9720-4A8A-9143-B00DCEE45F18}">
      <dgm:prSet/>
      <dgm:spPr/>
      <dgm:t>
        <a:bodyPr/>
        <a:lstStyle/>
        <a:p>
          <a:endParaRPr lang="en-US"/>
        </a:p>
      </dgm:t>
    </dgm:pt>
    <dgm:pt modelId="{1D635244-F083-456F-A076-0DDD87A37212}">
      <dgm:prSet custT="1"/>
      <dgm:spPr/>
      <dgm:t>
        <a:bodyPr/>
        <a:lstStyle/>
        <a:p>
          <a:r>
            <a:rPr lang="en-PH" sz="2800" dirty="0">
              <a:latin typeface="Nexa Light" panose="02000000000000000000" pitchFamily="50" charset="0"/>
            </a:rPr>
            <a:t>Access To CMS</a:t>
          </a:r>
        </a:p>
      </dgm:t>
    </dgm:pt>
    <dgm:pt modelId="{1ADE7753-9717-4544-A74E-B7F5A2194425}" type="parTrans" cxnId="{63C57A7A-D497-45F4-9573-10E53B0F0CB1}">
      <dgm:prSet/>
      <dgm:spPr/>
      <dgm:t>
        <a:bodyPr/>
        <a:lstStyle/>
        <a:p>
          <a:endParaRPr lang="en-US"/>
        </a:p>
      </dgm:t>
    </dgm:pt>
    <dgm:pt modelId="{EC791A83-DEF3-4FE1-B4F9-34AEC742A186}" type="sibTrans" cxnId="{63C57A7A-D497-45F4-9573-10E53B0F0CB1}">
      <dgm:prSet/>
      <dgm:spPr/>
      <dgm:t>
        <a:bodyPr/>
        <a:lstStyle/>
        <a:p>
          <a:endParaRPr lang="en-US"/>
        </a:p>
      </dgm:t>
    </dgm:pt>
    <dgm:pt modelId="{99A99EFC-A8FF-485E-B2D9-395D11649901}">
      <dgm:prSet custT="1"/>
      <dgm:spPr/>
      <dgm:t>
        <a:bodyPr/>
        <a:lstStyle/>
        <a:p>
          <a:r>
            <a:rPr lang="en-PH" sz="2800" dirty="0">
              <a:latin typeface="Nexa Light" panose="02000000000000000000" pitchFamily="50" charset="0"/>
            </a:rPr>
            <a:t>CMS Login Page</a:t>
          </a:r>
        </a:p>
      </dgm:t>
    </dgm:pt>
    <dgm:pt modelId="{72FC42B1-ED05-4D5B-B2C2-4628EBECC4A6}" type="parTrans" cxnId="{F4E6BC4C-E19A-49BF-9DF4-F55D59546B6A}">
      <dgm:prSet/>
      <dgm:spPr/>
      <dgm:t>
        <a:bodyPr/>
        <a:lstStyle/>
        <a:p>
          <a:endParaRPr lang="en-US"/>
        </a:p>
      </dgm:t>
    </dgm:pt>
    <dgm:pt modelId="{B1528D23-92EB-460A-B241-B9344AEA465A}" type="sibTrans" cxnId="{F4E6BC4C-E19A-49BF-9DF4-F55D59546B6A}">
      <dgm:prSet/>
      <dgm:spPr/>
      <dgm:t>
        <a:bodyPr/>
        <a:lstStyle/>
        <a:p>
          <a:endParaRPr lang="en-US"/>
        </a:p>
      </dgm:t>
    </dgm:pt>
    <dgm:pt modelId="{F1849DCD-0873-45A9-A6AC-86A720A65650}">
      <dgm:prSet custT="1"/>
      <dgm:spPr/>
      <dgm:t>
        <a:bodyPr/>
        <a:lstStyle/>
        <a:p>
          <a:r>
            <a:rPr lang="en-PH" sz="2800" dirty="0">
              <a:latin typeface="Nexa Light" panose="02000000000000000000" pitchFamily="50" charset="0"/>
            </a:rPr>
            <a:t>CMS Home Page</a:t>
          </a:r>
        </a:p>
      </dgm:t>
    </dgm:pt>
    <dgm:pt modelId="{B3199A00-1996-42E0-AC10-08A87E94FF83}" type="parTrans" cxnId="{9B8D2407-1A9F-4986-94C0-F9687B71FC88}">
      <dgm:prSet/>
      <dgm:spPr/>
      <dgm:t>
        <a:bodyPr/>
        <a:lstStyle/>
        <a:p>
          <a:endParaRPr lang="en-US"/>
        </a:p>
      </dgm:t>
    </dgm:pt>
    <dgm:pt modelId="{CC5F172D-2DE2-4226-8A8C-86FC23AB9542}" type="sibTrans" cxnId="{9B8D2407-1A9F-4986-94C0-F9687B71FC88}">
      <dgm:prSet/>
      <dgm:spPr/>
      <dgm:t>
        <a:bodyPr/>
        <a:lstStyle/>
        <a:p>
          <a:endParaRPr lang="en-US"/>
        </a:p>
      </dgm:t>
    </dgm:pt>
    <dgm:pt modelId="{BFBE4409-E204-40D1-8A86-52D389F83F78}">
      <dgm:prSet custT="1"/>
      <dgm:spPr/>
      <dgm:t>
        <a:bodyPr/>
        <a:lstStyle/>
        <a:p>
          <a:r>
            <a:rPr lang="en-PH" sz="2800" dirty="0">
              <a:latin typeface="Nexa Light" panose="02000000000000000000" pitchFamily="50" charset="0"/>
            </a:rPr>
            <a:t>CMS Category Page</a:t>
          </a:r>
        </a:p>
      </dgm:t>
    </dgm:pt>
    <dgm:pt modelId="{5B686C5B-DC83-43F4-AA5B-3239DFC7466E}" type="parTrans" cxnId="{4088E5B5-49A9-4EDA-83F9-2DEC259D9A0D}">
      <dgm:prSet/>
      <dgm:spPr/>
      <dgm:t>
        <a:bodyPr/>
        <a:lstStyle/>
        <a:p>
          <a:endParaRPr lang="en-US"/>
        </a:p>
      </dgm:t>
    </dgm:pt>
    <dgm:pt modelId="{407206FB-49AF-4AD6-9807-82D24A28D328}" type="sibTrans" cxnId="{4088E5B5-49A9-4EDA-83F9-2DEC259D9A0D}">
      <dgm:prSet/>
      <dgm:spPr/>
      <dgm:t>
        <a:bodyPr/>
        <a:lstStyle/>
        <a:p>
          <a:endParaRPr lang="en-US"/>
        </a:p>
      </dgm:t>
    </dgm:pt>
    <dgm:pt modelId="{00971F5A-04EC-43D2-95C5-02A8FA607203}">
      <dgm:prSet custT="1"/>
      <dgm:spPr/>
      <dgm:t>
        <a:bodyPr/>
        <a:lstStyle/>
        <a:p>
          <a:r>
            <a:rPr lang="en-PH" sz="2800" dirty="0">
              <a:latin typeface="Nexa Light" panose="02000000000000000000" pitchFamily="50" charset="0"/>
            </a:rPr>
            <a:t>CMS Sub Category Page</a:t>
          </a:r>
        </a:p>
      </dgm:t>
    </dgm:pt>
    <dgm:pt modelId="{D1049F4F-39E4-41B1-8D17-0CC4BEBCD1DB}" type="parTrans" cxnId="{FEDF9526-BC40-4265-B793-FAA5B5D0D1C8}">
      <dgm:prSet/>
      <dgm:spPr/>
      <dgm:t>
        <a:bodyPr/>
        <a:lstStyle/>
        <a:p>
          <a:endParaRPr lang="en-US"/>
        </a:p>
      </dgm:t>
    </dgm:pt>
    <dgm:pt modelId="{0E4F6439-78A9-49C1-8588-B0E05C8E7610}" type="sibTrans" cxnId="{FEDF9526-BC40-4265-B793-FAA5B5D0D1C8}">
      <dgm:prSet/>
      <dgm:spPr/>
      <dgm:t>
        <a:bodyPr/>
        <a:lstStyle/>
        <a:p>
          <a:endParaRPr lang="en-US"/>
        </a:p>
      </dgm:t>
    </dgm:pt>
    <dgm:pt modelId="{53DE236D-5B5C-4507-A859-58893A5E63A1}">
      <dgm:prSet custT="1"/>
      <dgm:spPr/>
      <dgm:t>
        <a:bodyPr/>
        <a:lstStyle/>
        <a:p>
          <a:r>
            <a:rPr lang="en-PH" sz="2800" dirty="0">
              <a:latin typeface="Nexa Light" panose="02000000000000000000" pitchFamily="50" charset="0"/>
            </a:rPr>
            <a:t>CMS Articles Page</a:t>
          </a:r>
        </a:p>
      </dgm:t>
    </dgm:pt>
    <dgm:pt modelId="{3AEDC65A-8490-4DAD-BBBA-BA296EC1C0A1}" type="parTrans" cxnId="{CF81F5FA-E468-447C-AE44-E22A1E8580D1}">
      <dgm:prSet/>
      <dgm:spPr/>
      <dgm:t>
        <a:bodyPr/>
        <a:lstStyle/>
        <a:p>
          <a:endParaRPr lang="en-US"/>
        </a:p>
      </dgm:t>
    </dgm:pt>
    <dgm:pt modelId="{3AFB7D5C-3C4B-4AE5-8A86-3768B461AF93}" type="sibTrans" cxnId="{CF81F5FA-E468-447C-AE44-E22A1E8580D1}">
      <dgm:prSet/>
      <dgm:spPr/>
      <dgm:t>
        <a:bodyPr/>
        <a:lstStyle/>
        <a:p>
          <a:endParaRPr lang="en-US"/>
        </a:p>
      </dgm:t>
    </dgm:pt>
    <dgm:pt modelId="{98B673D9-C2BD-4EFA-862F-10878A3C97B3}" type="pres">
      <dgm:prSet presAssocID="{12CE998C-9D58-47A5-8CCA-E5A9E2E9E7E9}" presName="vert0" presStyleCnt="0">
        <dgm:presLayoutVars>
          <dgm:dir/>
          <dgm:animOne val="branch"/>
          <dgm:animLvl val="lvl"/>
        </dgm:presLayoutVars>
      </dgm:prSet>
      <dgm:spPr/>
    </dgm:pt>
    <dgm:pt modelId="{E1560881-EF71-4367-99E9-6DD2C6096D5D}" type="pres">
      <dgm:prSet presAssocID="{B86E4940-BC0E-42B9-BE03-DA0C2A2D3A37}" presName="thickLine" presStyleLbl="alignNode1" presStyleIdx="0" presStyleCnt="1"/>
      <dgm:spPr/>
    </dgm:pt>
    <dgm:pt modelId="{3D9AD636-AA6D-4BA9-A5BC-10D9D992F798}" type="pres">
      <dgm:prSet presAssocID="{B86E4940-BC0E-42B9-BE03-DA0C2A2D3A37}" presName="horz1" presStyleCnt="0"/>
      <dgm:spPr/>
    </dgm:pt>
    <dgm:pt modelId="{1B05FD05-82D2-4CB1-8D6C-7B29A8C296ED}" type="pres">
      <dgm:prSet presAssocID="{B86E4940-BC0E-42B9-BE03-DA0C2A2D3A37}" presName="tx1" presStyleLbl="revTx" presStyleIdx="0" presStyleCnt="9"/>
      <dgm:spPr/>
    </dgm:pt>
    <dgm:pt modelId="{3CAC56E7-809B-4B88-A28A-3C4C313D72F5}" type="pres">
      <dgm:prSet presAssocID="{B86E4940-BC0E-42B9-BE03-DA0C2A2D3A37}" presName="vert1" presStyleCnt="0"/>
      <dgm:spPr/>
    </dgm:pt>
    <dgm:pt modelId="{5F374334-B679-47ED-96A2-8CED8C78389D}" type="pres">
      <dgm:prSet presAssocID="{E6307A69-F2AE-456A-B2EB-B1F77F7F2E4F}" presName="vertSpace2a" presStyleCnt="0"/>
      <dgm:spPr/>
    </dgm:pt>
    <dgm:pt modelId="{DF7E8342-75FF-434E-ADD4-DBB7A1C1F6A6}" type="pres">
      <dgm:prSet presAssocID="{E6307A69-F2AE-456A-B2EB-B1F77F7F2E4F}" presName="horz2" presStyleCnt="0"/>
      <dgm:spPr/>
    </dgm:pt>
    <dgm:pt modelId="{EC50E4DA-1116-478A-AEA2-A62169714B5E}" type="pres">
      <dgm:prSet presAssocID="{E6307A69-F2AE-456A-B2EB-B1F77F7F2E4F}" presName="horzSpace2" presStyleCnt="0"/>
      <dgm:spPr/>
    </dgm:pt>
    <dgm:pt modelId="{2EFB89DF-C662-4B8E-BD1A-517111D2C538}" type="pres">
      <dgm:prSet presAssocID="{E6307A69-F2AE-456A-B2EB-B1F77F7F2E4F}" presName="tx2" presStyleLbl="revTx" presStyleIdx="1" presStyleCnt="9"/>
      <dgm:spPr/>
    </dgm:pt>
    <dgm:pt modelId="{79821D54-9DEC-4FCE-B963-FE96B03DC441}" type="pres">
      <dgm:prSet presAssocID="{E6307A69-F2AE-456A-B2EB-B1F77F7F2E4F}" presName="vert2" presStyleCnt="0"/>
      <dgm:spPr/>
    </dgm:pt>
    <dgm:pt modelId="{C656937D-35A7-426F-B574-7B6F941DE287}" type="pres">
      <dgm:prSet presAssocID="{E6307A69-F2AE-456A-B2EB-B1F77F7F2E4F}" presName="thinLine2b" presStyleLbl="callout" presStyleIdx="0" presStyleCnt="8"/>
      <dgm:spPr/>
    </dgm:pt>
    <dgm:pt modelId="{545E4E79-965C-4753-AE68-9A3E1D5F1BFD}" type="pres">
      <dgm:prSet presAssocID="{E6307A69-F2AE-456A-B2EB-B1F77F7F2E4F}" presName="vertSpace2b" presStyleCnt="0"/>
      <dgm:spPr/>
    </dgm:pt>
    <dgm:pt modelId="{86B2D491-AFE1-4FD5-BF27-64206D45C871}" type="pres">
      <dgm:prSet presAssocID="{A5F0EA89-F893-4544-BF83-C83AD827115C}" presName="horz2" presStyleCnt="0"/>
      <dgm:spPr/>
    </dgm:pt>
    <dgm:pt modelId="{D6C0047B-91B3-4779-91C9-44F1B3887D47}" type="pres">
      <dgm:prSet presAssocID="{A5F0EA89-F893-4544-BF83-C83AD827115C}" presName="horzSpace2" presStyleCnt="0"/>
      <dgm:spPr/>
    </dgm:pt>
    <dgm:pt modelId="{4EEAE16F-FAC1-4733-8CD3-1678FEAB484C}" type="pres">
      <dgm:prSet presAssocID="{A5F0EA89-F893-4544-BF83-C83AD827115C}" presName="tx2" presStyleLbl="revTx" presStyleIdx="2" presStyleCnt="9"/>
      <dgm:spPr/>
    </dgm:pt>
    <dgm:pt modelId="{36E2F3D6-3E7A-4DB4-8703-13D1D0B90389}" type="pres">
      <dgm:prSet presAssocID="{A5F0EA89-F893-4544-BF83-C83AD827115C}" presName="vert2" presStyleCnt="0"/>
      <dgm:spPr/>
    </dgm:pt>
    <dgm:pt modelId="{5AEB9438-89E8-4031-BE51-FF2CC0A74BB1}" type="pres">
      <dgm:prSet presAssocID="{A5F0EA89-F893-4544-BF83-C83AD827115C}" presName="thinLine2b" presStyleLbl="callout" presStyleIdx="1" presStyleCnt="8"/>
      <dgm:spPr/>
    </dgm:pt>
    <dgm:pt modelId="{5CC0D3CD-2269-4B4A-8DB4-BA6DB5F0DC73}" type="pres">
      <dgm:prSet presAssocID="{A5F0EA89-F893-4544-BF83-C83AD827115C}" presName="vertSpace2b" presStyleCnt="0"/>
      <dgm:spPr/>
    </dgm:pt>
    <dgm:pt modelId="{13F03EB4-8B8F-49BB-990B-696445C86E09}" type="pres">
      <dgm:prSet presAssocID="{1D635244-F083-456F-A076-0DDD87A37212}" presName="horz2" presStyleCnt="0"/>
      <dgm:spPr/>
    </dgm:pt>
    <dgm:pt modelId="{9AD9BBBF-D0CC-44D6-A0AE-B459C1346003}" type="pres">
      <dgm:prSet presAssocID="{1D635244-F083-456F-A076-0DDD87A37212}" presName="horzSpace2" presStyleCnt="0"/>
      <dgm:spPr/>
    </dgm:pt>
    <dgm:pt modelId="{052A5AFD-1948-4472-87A4-4748D0F63E71}" type="pres">
      <dgm:prSet presAssocID="{1D635244-F083-456F-A076-0DDD87A37212}" presName="tx2" presStyleLbl="revTx" presStyleIdx="3" presStyleCnt="9"/>
      <dgm:spPr/>
    </dgm:pt>
    <dgm:pt modelId="{7F3C157F-77B4-42FA-AD2E-018E016BDC7A}" type="pres">
      <dgm:prSet presAssocID="{1D635244-F083-456F-A076-0DDD87A37212}" presName="vert2" presStyleCnt="0"/>
      <dgm:spPr/>
    </dgm:pt>
    <dgm:pt modelId="{4CB3FD7B-FB51-4C7E-BBF1-FB6041F7AFEE}" type="pres">
      <dgm:prSet presAssocID="{1D635244-F083-456F-A076-0DDD87A37212}" presName="thinLine2b" presStyleLbl="callout" presStyleIdx="2" presStyleCnt="8"/>
      <dgm:spPr/>
    </dgm:pt>
    <dgm:pt modelId="{84DEA703-AD20-4F68-A829-1FB36634D384}" type="pres">
      <dgm:prSet presAssocID="{1D635244-F083-456F-A076-0DDD87A37212}" presName="vertSpace2b" presStyleCnt="0"/>
      <dgm:spPr/>
    </dgm:pt>
    <dgm:pt modelId="{ADD648E1-FA66-40B3-9184-BD439EAF08A2}" type="pres">
      <dgm:prSet presAssocID="{99A99EFC-A8FF-485E-B2D9-395D11649901}" presName="horz2" presStyleCnt="0"/>
      <dgm:spPr/>
    </dgm:pt>
    <dgm:pt modelId="{D0EF8293-C015-4D1F-A5BC-48F6A363D8A2}" type="pres">
      <dgm:prSet presAssocID="{99A99EFC-A8FF-485E-B2D9-395D11649901}" presName="horzSpace2" presStyleCnt="0"/>
      <dgm:spPr/>
    </dgm:pt>
    <dgm:pt modelId="{B003E02C-C3CE-4A8F-A41E-FFD9354DCBFF}" type="pres">
      <dgm:prSet presAssocID="{99A99EFC-A8FF-485E-B2D9-395D11649901}" presName="tx2" presStyleLbl="revTx" presStyleIdx="4" presStyleCnt="9"/>
      <dgm:spPr/>
    </dgm:pt>
    <dgm:pt modelId="{4293AEED-9CA5-4D06-88FE-CDAA99085EDC}" type="pres">
      <dgm:prSet presAssocID="{99A99EFC-A8FF-485E-B2D9-395D11649901}" presName="vert2" presStyleCnt="0"/>
      <dgm:spPr/>
    </dgm:pt>
    <dgm:pt modelId="{3FEDB1B3-4EC1-4634-BA83-03B64C55FC3B}" type="pres">
      <dgm:prSet presAssocID="{99A99EFC-A8FF-485E-B2D9-395D11649901}" presName="thinLine2b" presStyleLbl="callout" presStyleIdx="3" presStyleCnt="8"/>
      <dgm:spPr/>
    </dgm:pt>
    <dgm:pt modelId="{93A598D6-FBF3-46BA-AB0A-9095F3E799D7}" type="pres">
      <dgm:prSet presAssocID="{99A99EFC-A8FF-485E-B2D9-395D11649901}" presName="vertSpace2b" presStyleCnt="0"/>
      <dgm:spPr/>
    </dgm:pt>
    <dgm:pt modelId="{AA7339B1-F103-4572-ABE3-EA0192DD4FE4}" type="pres">
      <dgm:prSet presAssocID="{F1849DCD-0873-45A9-A6AC-86A720A65650}" presName="horz2" presStyleCnt="0"/>
      <dgm:spPr/>
    </dgm:pt>
    <dgm:pt modelId="{C32F4DEF-4279-41E8-B7C7-6719DCE5F934}" type="pres">
      <dgm:prSet presAssocID="{F1849DCD-0873-45A9-A6AC-86A720A65650}" presName="horzSpace2" presStyleCnt="0"/>
      <dgm:spPr/>
    </dgm:pt>
    <dgm:pt modelId="{B58878E0-5634-4071-B36E-58545F271E7E}" type="pres">
      <dgm:prSet presAssocID="{F1849DCD-0873-45A9-A6AC-86A720A65650}" presName="tx2" presStyleLbl="revTx" presStyleIdx="5" presStyleCnt="9"/>
      <dgm:spPr/>
    </dgm:pt>
    <dgm:pt modelId="{08380546-2FA8-43FD-89B5-FD67F717FD04}" type="pres">
      <dgm:prSet presAssocID="{F1849DCD-0873-45A9-A6AC-86A720A65650}" presName="vert2" presStyleCnt="0"/>
      <dgm:spPr/>
    </dgm:pt>
    <dgm:pt modelId="{BB6ECA3E-ADC8-4C17-9213-C9DBE86243EF}" type="pres">
      <dgm:prSet presAssocID="{F1849DCD-0873-45A9-A6AC-86A720A65650}" presName="thinLine2b" presStyleLbl="callout" presStyleIdx="4" presStyleCnt="8"/>
      <dgm:spPr/>
    </dgm:pt>
    <dgm:pt modelId="{95C63DBF-5718-4EBC-8836-A04BCB87ABE1}" type="pres">
      <dgm:prSet presAssocID="{F1849DCD-0873-45A9-A6AC-86A720A65650}" presName="vertSpace2b" presStyleCnt="0"/>
      <dgm:spPr/>
    </dgm:pt>
    <dgm:pt modelId="{379B43FC-855E-4251-AA2B-C84F7A75DB7D}" type="pres">
      <dgm:prSet presAssocID="{BFBE4409-E204-40D1-8A86-52D389F83F78}" presName="horz2" presStyleCnt="0"/>
      <dgm:spPr/>
    </dgm:pt>
    <dgm:pt modelId="{1E520FA8-5BA7-43D6-9180-C5B93E998C17}" type="pres">
      <dgm:prSet presAssocID="{BFBE4409-E204-40D1-8A86-52D389F83F78}" presName="horzSpace2" presStyleCnt="0"/>
      <dgm:spPr/>
    </dgm:pt>
    <dgm:pt modelId="{02C68A92-B6F6-4346-8365-9DDE3F7EF8E4}" type="pres">
      <dgm:prSet presAssocID="{BFBE4409-E204-40D1-8A86-52D389F83F78}" presName="tx2" presStyleLbl="revTx" presStyleIdx="6" presStyleCnt="9"/>
      <dgm:spPr/>
    </dgm:pt>
    <dgm:pt modelId="{64AA09AE-1015-45BC-B7A5-A48AE04431E8}" type="pres">
      <dgm:prSet presAssocID="{BFBE4409-E204-40D1-8A86-52D389F83F78}" presName="vert2" presStyleCnt="0"/>
      <dgm:spPr/>
    </dgm:pt>
    <dgm:pt modelId="{C8A8B985-DCFE-4584-A723-FEC32075012F}" type="pres">
      <dgm:prSet presAssocID="{BFBE4409-E204-40D1-8A86-52D389F83F78}" presName="thinLine2b" presStyleLbl="callout" presStyleIdx="5" presStyleCnt="8"/>
      <dgm:spPr/>
    </dgm:pt>
    <dgm:pt modelId="{358D2DAE-92B8-46AB-A53F-A2B414FD62FA}" type="pres">
      <dgm:prSet presAssocID="{BFBE4409-E204-40D1-8A86-52D389F83F78}" presName="vertSpace2b" presStyleCnt="0"/>
      <dgm:spPr/>
    </dgm:pt>
    <dgm:pt modelId="{BF1D1D7B-2C16-4A8F-AF55-C1C72D51DCF3}" type="pres">
      <dgm:prSet presAssocID="{00971F5A-04EC-43D2-95C5-02A8FA607203}" presName="horz2" presStyleCnt="0"/>
      <dgm:spPr/>
    </dgm:pt>
    <dgm:pt modelId="{01BEDB10-8C2F-48F1-82F4-F7A8AE696708}" type="pres">
      <dgm:prSet presAssocID="{00971F5A-04EC-43D2-95C5-02A8FA607203}" presName="horzSpace2" presStyleCnt="0"/>
      <dgm:spPr/>
    </dgm:pt>
    <dgm:pt modelId="{B3B73A29-D993-4265-AADC-B57E1AB6D92F}" type="pres">
      <dgm:prSet presAssocID="{00971F5A-04EC-43D2-95C5-02A8FA607203}" presName="tx2" presStyleLbl="revTx" presStyleIdx="7" presStyleCnt="9"/>
      <dgm:spPr/>
    </dgm:pt>
    <dgm:pt modelId="{D211F1E4-CC2F-484E-89A0-B7EFF83121B0}" type="pres">
      <dgm:prSet presAssocID="{00971F5A-04EC-43D2-95C5-02A8FA607203}" presName="vert2" presStyleCnt="0"/>
      <dgm:spPr/>
    </dgm:pt>
    <dgm:pt modelId="{3EDBA4AD-6C1F-4625-A450-EA1B2C992D4A}" type="pres">
      <dgm:prSet presAssocID="{00971F5A-04EC-43D2-95C5-02A8FA607203}" presName="thinLine2b" presStyleLbl="callout" presStyleIdx="6" presStyleCnt="8"/>
      <dgm:spPr/>
    </dgm:pt>
    <dgm:pt modelId="{31FBD871-DEB7-49EF-A33C-C7B05ABCA859}" type="pres">
      <dgm:prSet presAssocID="{00971F5A-04EC-43D2-95C5-02A8FA607203}" presName="vertSpace2b" presStyleCnt="0"/>
      <dgm:spPr/>
    </dgm:pt>
    <dgm:pt modelId="{719B1414-F8FC-443C-893B-F7B860994564}" type="pres">
      <dgm:prSet presAssocID="{53DE236D-5B5C-4507-A859-58893A5E63A1}" presName="horz2" presStyleCnt="0"/>
      <dgm:spPr/>
    </dgm:pt>
    <dgm:pt modelId="{00C93117-ECAF-4115-8921-F2BEE95E5E59}" type="pres">
      <dgm:prSet presAssocID="{53DE236D-5B5C-4507-A859-58893A5E63A1}" presName="horzSpace2" presStyleCnt="0"/>
      <dgm:spPr/>
    </dgm:pt>
    <dgm:pt modelId="{AE00DFF9-CD26-49DC-849F-C97050176594}" type="pres">
      <dgm:prSet presAssocID="{53DE236D-5B5C-4507-A859-58893A5E63A1}" presName="tx2" presStyleLbl="revTx" presStyleIdx="8" presStyleCnt="9"/>
      <dgm:spPr/>
    </dgm:pt>
    <dgm:pt modelId="{A9B9ABCA-2790-47EE-AC40-42CA568FA6D8}" type="pres">
      <dgm:prSet presAssocID="{53DE236D-5B5C-4507-A859-58893A5E63A1}" presName="vert2" presStyleCnt="0"/>
      <dgm:spPr/>
    </dgm:pt>
    <dgm:pt modelId="{9BC28F5F-5D3A-4A6A-A62D-B4EAD8F710F8}" type="pres">
      <dgm:prSet presAssocID="{53DE236D-5B5C-4507-A859-58893A5E63A1}" presName="thinLine2b" presStyleLbl="callout" presStyleIdx="7" presStyleCnt="8"/>
      <dgm:spPr/>
    </dgm:pt>
    <dgm:pt modelId="{8ACAAC7C-87D5-4299-BC45-56B2AD68CF64}" type="pres">
      <dgm:prSet presAssocID="{53DE236D-5B5C-4507-A859-58893A5E63A1}" presName="vertSpace2b" presStyleCnt="0"/>
      <dgm:spPr/>
    </dgm:pt>
  </dgm:ptLst>
  <dgm:cxnLst>
    <dgm:cxn modelId="{9B8D2407-1A9F-4986-94C0-F9687B71FC88}" srcId="{B86E4940-BC0E-42B9-BE03-DA0C2A2D3A37}" destId="{F1849DCD-0873-45A9-A6AC-86A720A65650}" srcOrd="4" destOrd="0" parTransId="{B3199A00-1996-42E0-AC10-08A87E94FF83}" sibTransId="{CC5F172D-2DE2-4226-8A8C-86FC23AB9542}"/>
    <dgm:cxn modelId="{BFFBFB18-61C6-44BA-8557-1C5A0E92927A}" type="presOf" srcId="{B86E4940-BC0E-42B9-BE03-DA0C2A2D3A37}" destId="{1B05FD05-82D2-4CB1-8D6C-7B29A8C296ED}" srcOrd="0" destOrd="0" presId="urn:microsoft.com/office/officeart/2008/layout/LinedList"/>
    <dgm:cxn modelId="{FEDF9526-BC40-4265-B793-FAA5B5D0D1C8}" srcId="{B86E4940-BC0E-42B9-BE03-DA0C2A2D3A37}" destId="{00971F5A-04EC-43D2-95C5-02A8FA607203}" srcOrd="6" destOrd="0" parTransId="{D1049F4F-39E4-41B1-8D17-0CC4BEBCD1DB}" sibTransId="{0E4F6439-78A9-49C1-8588-B0E05C8E7610}"/>
    <dgm:cxn modelId="{3101342D-9720-4A8A-9143-B00DCEE45F18}" srcId="{B86E4940-BC0E-42B9-BE03-DA0C2A2D3A37}" destId="{A5F0EA89-F893-4544-BF83-C83AD827115C}" srcOrd="1" destOrd="0" parTransId="{C8DAB0D3-9004-4FB8-BC14-B890F9BE4276}" sibTransId="{ADF075B3-C4CF-4A1D-8FD5-C63CBDB20FE0}"/>
    <dgm:cxn modelId="{4ADD6C31-B985-4C60-94AF-2194A382234C}" type="presOf" srcId="{99A99EFC-A8FF-485E-B2D9-395D11649901}" destId="{B003E02C-C3CE-4A8F-A41E-FFD9354DCBFF}" srcOrd="0" destOrd="0" presId="urn:microsoft.com/office/officeart/2008/layout/LinedList"/>
    <dgm:cxn modelId="{472DA43F-A16F-429D-91A7-B848E5AFDC9B}" type="presOf" srcId="{53DE236D-5B5C-4507-A859-58893A5E63A1}" destId="{AE00DFF9-CD26-49DC-849F-C97050176594}" srcOrd="0" destOrd="0" presId="urn:microsoft.com/office/officeart/2008/layout/LinedList"/>
    <dgm:cxn modelId="{88048545-7E04-415D-903C-38E4237F3F6B}" type="presOf" srcId="{1D635244-F083-456F-A076-0DDD87A37212}" destId="{052A5AFD-1948-4472-87A4-4748D0F63E71}" srcOrd="0" destOrd="0" presId="urn:microsoft.com/office/officeart/2008/layout/LinedList"/>
    <dgm:cxn modelId="{F4E6BC4C-E19A-49BF-9DF4-F55D59546B6A}" srcId="{B86E4940-BC0E-42B9-BE03-DA0C2A2D3A37}" destId="{99A99EFC-A8FF-485E-B2D9-395D11649901}" srcOrd="3" destOrd="0" parTransId="{72FC42B1-ED05-4D5B-B2C2-4628EBECC4A6}" sibTransId="{B1528D23-92EB-460A-B241-B9344AEA465A}"/>
    <dgm:cxn modelId="{1985C46C-A5F2-4CF8-A015-0F143BCFEA3E}" type="presOf" srcId="{BFBE4409-E204-40D1-8A86-52D389F83F78}" destId="{02C68A92-B6F6-4346-8365-9DDE3F7EF8E4}" srcOrd="0" destOrd="0" presId="urn:microsoft.com/office/officeart/2008/layout/LinedList"/>
    <dgm:cxn modelId="{63C57A7A-D497-45F4-9573-10E53B0F0CB1}" srcId="{B86E4940-BC0E-42B9-BE03-DA0C2A2D3A37}" destId="{1D635244-F083-456F-A076-0DDD87A37212}" srcOrd="2" destOrd="0" parTransId="{1ADE7753-9717-4544-A74E-B7F5A2194425}" sibTransId="{EC791A83-DEF3-4FE1-B4F9-34AEC742A186}"/>
    <dgm:cxn modelId="{9FB02A8D-E1AD-4DED-B2FB-A77646CC30A8}" type="presOf" srcId="{12CE998C-9D58-47A5-8CCA-E5A9E2E9E7E9}" destId="{98B673D9-C2BD-4EFA-862F-10878A3C97B3}" srcOrd="0" destOrd="0" presId="urn:microsoft.com/office/officeart/2008/layout/LinedList"/>
    <dgm:cxn modelId="{810D329F-23B9-4A2F-82FD-44791E73E47C}" type="presOf" srcId="{E6307A69-F2AE-456A-B2EB-B1F77F7F2E4F}" destId="{2EFB89DF-C662-4B8E-BD1A-517111D2C538}" srcOrd="0" destOrd="0" presId="urn:microsoft.com/office/officeart/2008/layout/LinedList"/>
    <dgm:cxn modelId="{4088E5B5-49A9-4EDA-83F9-2DEC259D9A0D}" srcId="{B86E4940-BC0E-42B9-BE03-DA0C2A2D3A37}" destId="{BFBE4409-E204-40D1-8A86-52D389F83F78}" srcOrd="5" destOrd="0" parTransId="{5B686C5B-DC83-43F4-AA5B-3239DFC7466E}" sibTransId="{407206FB-49AF-4AD6-9807-82D24A28D328}"/>
    <dgm:cxn modelId="{1B2BFAC5-BA69-4FC8-A42E-C44D3E1F70BE}" type="presOf" srcId="{A5F0EA89-F893-4544-BF83-C83AD827115C}" destId="{4EEAE16F-FAC1-4733-8CD3-1678FEAB484C}" srcOrd="0" destOrd="0" presId="urn:microsoft.com/office/officeart/2008/layout/LinedList"/>
    <dgm:cxn modelId="{508A82D9-879D-4D60-B435-6ACB3A11F9DA}" srcId="{12CE998C-9D58-47A5-8CCA-E5A9E2E9E7E9}" destId="{B86E4940-BC0E-42B9-BE03-DA0C2A2D3A37}" srcOrd="0" destOrd="0" parTransId="{81CF91A7-1BC0-4D18-9DEB-E4E3F5BCF10D}" sibTransId="{48EBDDBC-FE26-40B2-B72B-7AA568E9C756}"/>
    <dgm:cxn modelId="{F8C363DA-62A3-463D-8DEF-DD55DA210ECF}" srcId="{B86E4940-BC0E-42B9-BE03-DA0C2A2D3A37}" destId="{E6307A69-F2AE-456A-B2EB-B1F77F7F2E4F}" srcOrd="0" destOrd="0" parTransId="{A3889BAB-D319-45B3-BD29-1DA6E80C6CA4}" sibTransId="{13B0F3A6-AB5D-4152-A41E-CD4FD7E5D2F5}"/>
    <dgm:cxn modelId="{5083CFEE-6EB8-4941-8A04-7476551F79D2}" type="presOf" srcId="{F1849DCD-0873-45A9-A6AC-86A720A65650}" destId="{B58878E0-5634-4071-B36E-58545F271E7E}" srcOrd="0" destOrd="0" presId="urn:microsoft.com/office/officeart/2008/layout/LinedList"/>
    <dgm:cxn modelId="{CF81F5FA-E468-447C-AE44-E22A1E8580D1}" srcId="{B86E4940-BC0E-42B9-BE03-DA0C2A2D3A37}" destId="{53DE236D-5B5C-4507-A859-58893A5E63A1}" srcOrd="7" destOrd="0" parTransId="{3AEDC65A-8490-4DAD-BBBA-BA296EC1C0A1}" sibTransId="{3AFB7D5C-3C4B-4AE5-8A86-3768B461AF93}"/>
    <dgm:cxn modelId="{2879A8FE-D36E-4D08-B124-4F7BA1F28645}" type="presOf" srcId="{00971F5A-04EC-43D2-95C5-02A8FA607203}" destId="{B3B73A29-D993-4265-AADC-B57E1AB6D92F}" srcOrd="0" destOrd="0" presId="urn:microsoft.com/office/officeart/2008/layout/LinedList"/>
    <dgm:cxn modelId="{EA6BB8E0-759D-49A9-A8F4-1D3E8D980682}" type="presParOf" srcId="{98B673D9-C2BD-4EFA-862F-10878A3C97B3}" destId="{E1560881-EF71-4367-99E9-6DD2C6096D5D}" srcOrd="0" destOrd="0" presId="urn:microsoft.com/office/officeart/2008/layout/LinedList"/>
    <dgm:cxn modelId="{0BCEDD2E-7FFF-4F8B-98DF-2C84261FFCC5}" type="presParOf" srcId="{98B673D9-C2BD-4EFA-862F-10878A3C97B3}" destId="{3D9AD636-AA6D-4BA9-A5BC-10D9D992F798}" srcOrd="1" destOrd="0" presId="urn:microsoft.com/office/officeart/2008/layout/LinedList"/>
    <dgm:cxn modelId="{81C72A87-D3F2-4538-9543-222B531CDB48}" type="presParOf" srcId="{3D9AD636-AA6D-4BA9-A5BC-10D9D992F798}" destId="{1B05FD05-82D2-4CB1-8D6C-7B29A8C296ED}" srcOrd="0" destOrd="0" presId="urn:microsoft.com/office/officeart/2008/layout/LinedList"/>
    <dgm:cxn modelId="{E2A9A7E7-F354-4D3C-A125-E99AFBB493E7}" type="presParOf" srcId="{3D9AD636-AA6D-4BA9-A5BC-10D9D992F798}" destId="{3CAC56E7-809B-4B88-A28A-3C4C313D72F5}" srcOrd="1" destOrd="0" presId="urn:microsoft.com/office/officeart/2008/layout/LinedList"/>
    <dgm:cxn modelId="{226EC94E-7955-499A-A56E-CDF188786C32}" type="presParOf" srcId="{3CAC56E7-809B-4B88-A28A-3C4C313D72F5}" destId="{5F374334-B679-47ED-96A2-8CED8C78389D}" srcOrd="0" destOrd="0" presId="urn:microsoft.com/office/officeart/2008/layout/LinedList"/>
    <dgm:cxn modelId="{F9F4659B-1E37-4686-9619-D818BF273762}" type="presParOf" srcId="{3CAC56E7-809B-4B88-A28A-3C4C313D72F5}" destId="{DF7E8342-75FF-434E-ADD4-DBB7A1C1F6A6}" srcOrd="1" destOrd="0" presId="urn:microsoft.com/office/officeart/2008/layout/LinedList"/>
    <dgm:cxn modelId="{38B835B7-29D9-480D-8DD5-6B34523A5D0E}" type="presParOf" srcId="{DF7E8342-75FF-434E-ADD4-DBB7A1C1F6A6}" destId="{EC50E4DA-1116-478A-AEA2-A62169714B5E}" srcOrd="0" destOrd="0" presId="urn:microsoft.com/office/officeart/2008/layout/LinedList"/>
    <dgm:cxn modelId="{D1AFF41A-9FE6-462E-8741-4BC23F020E66}" type="presParOf" srcId="{DF7E8342-75FF-434E-ADD4-DBB7A1C1F6A6}" destId="{2EFB89DF-C662-4B8E-BD1A-517111D2C538}" srcOrd="1" destOrd="0" presId="urn:microsoft.com/office/officeart/2008/layout/LinedList"/>
    <dgm:cxn modelId="{185597E4-2827-4DF4-8892-D075C98ECDA5}" type="presParOf" srcId="{DF7E8342-75FF-434E-ADD4-DBB7A1C1F6A6}" destId="{79821D54-9DEC-4FCE-B963-FE96B03DC441}" srcOrd="2" destOrd="0" presId="urn:microsoft.com/office/officeart/2008/layout/LinedList"/>
    <dgm:cxn modelId="{695AD11F-765A-401F-95C8-7746320E8840}" type="presParOf" srcId="{3CAC56E7-809B-4B88-A28A-3C4C313D72F5}" destId="{C656937D-35A7-426F-B574-7B6F941DE287}" srcOrd="2" destOrd="0" presId="urn:microsoft.com/office/officeart/2008/layout/LinedList"/>
    <dgm:cxn modelId="{F21DEE15-04EB-4732-9E35-EC4910045264}" type="presParOf" srcId="{3CAC56E7-809B-4B88-A28A-3C4C313D72F5}" destId="{545E4E79-965C-4753-AE68-9A3E1D5F1BFD}" srcOrd="3" destOrd="0" presId="urn:microsoft.com/office/officeart/2008/layout/LinedList"/>
    <dgm:cxn modelId="{BCC49B3E-97FF-4725-A00C-A23842E21394}" type="presParOf" srcId="{3CAC56E7-809B-4B88-A28A-3C4C313D72F5}" destId="{86B2D491-AFE1-4FD5-BF27-64206D45C871}" srcOrd="4" destOrd="0" presId="urn:microsoft.com/office/officeart/2008/layout/LinedList"/>
    <dgm:cxn modelId="{1E2FF394-E6BF-4670-B0D9-8E677F4CDA80}" type="presParOf" srcId="{86B2D491-AFE1-4FD5-BF27-64206D45C871}" destId="{D6C0047B-91B3-4779-91C9-44F1B3887D47}" srcOrd="0" destOrd="0" presId="urn:microsoft.com/office/officeart/2008/layout/LinedList"/>
    <dgm:cxn modelId="{DA196CF9-AEBC-4884-A888-FDACECC7A841}" type="presParOf" srcId="{86B2D491-AFE1-4FD5-BF27-64206D45C871}" destId="{4EEAE16F-FAC1-4733-8CD3-1678FEAB484C}" srcOrd="1" destOrd="0" presId="urn:microsoft.com/office/officeart/2008/layout/LinedList"/>
    <dgm:cxn modelId="{7C8B0AAC-FEDB-4A88-A592-8FDB3D50CE6B}" type="presParOf" srcId="{86B2D491-AFE1-4FD5-BF27-64206D45C871}" destId="{36E2F3D6-3E7A-4DB4-8703-13D1D0B90389}" srcOrd="2" destOrd="0" presId="urn:microsoft.com/office/officeart/2008/layout/LinedList"/>
    <dgm:cxn modelId="{B5D1F62D-D0C6-482A-BD0D-1C8F19AA1926}" type="presParOf" srcId="{3CAC56E7-809B-4B88-A28A-3C4C313D72F5}" destId="{5AEB9438-89E8-4031-BE51-FF2CC0A74BB1}" srcOrd="5" destOrd="0" presId="urn:microsoft.com/office/officeart/2008/layout/LinedList"/>
    <dgm:cxn modelId="{08038BEF-8267-4F7F-90EE-7667E1AAA700}" type="presParOf" srcId="{3CAC56E7-809B-4B88-A28A-3C4C313D72F5}" destId="{5CC0D3CD-2269-4B4A-8DB4-BA6DB5F0DC73}" srcOrd="6" destOrd="0" presId="urn:microsoft.com/office/officeart/2008/layout/LinedList"/>
    <dgm:cxn modelId="{36D48086-8198-41E4-B56C-31154C3BEECE}" type="presParOf" srcId="{3CAC56E7-809B-4B88-A28A-3C4C313D72F5}" destId="{13F03EB4-8B8F-49BB-990B-696445C86E09}" srcOrd="7" destOrd="0" presId="urn:microsoft.com/office/officeart/2008/layout/LinedList"/>
    <dgm:cxn modelId="{331D8494-0F5C-4BAF-BB29-1BFFDAAE7931}" type="presParOf" srcId="{13F03EB4-8B8F-49BB-990B-696445C86E09}" destId="{9AD9BBBF-D0CC-44D6-A0AE-B459C1346003}" srcOrd="0" destOrd="0" presId="urn:microsoft.com/office/officeart/2008/layout/LinedList"/>
    <dgm:cxn modelId="{0D716F73-7B1A-483C-A2EE-7944BCC4FD3A}" type="presParOf" srcId="{13F03EB4-8B8F-49BB-990B-696445C86E09}" destId="{052A5AFD-1948-4472-87A4-4748D0F63E71}" srcOrd="1" destOrd="0" presId="urn:microsoft.com/office/officeart/2008/layout/LinedList"/>
    <dgm:cxn modelId="{60CCE09E-56B0-44A8-9C6C-93CC01BBE549}" type="presParOf" srcId="{13F03EB4-8B8F-49BB-990B-696445C86E09}" destId="{7F3C157F-77B4-42FA-AD2E-018E016BDC7A}" srcOrd="2" destOrd="0" presId="urn:microsoft.com/office/officeart/2008/layout/LinedList"/>
    <dgm:cxn modelId="{769E2E6F-8821-4360-9E43-F59963FD09B3}" type="presParOf" srcId="{3CAC56E7-809B-4B88-A28A-3C4C313D72F5}" destId="{4CB3FD7B-FB51-4C7E-BBF1-FB6041F7AFEE}" srcOrd="8" destOrd="0" presId="urn:microsoft.com/office/officeart/2008/layout/LinedList"/>
    <dgm:cxn modelId="{866E87F6-F146-4ADE-95D4-90B35BFBC5D2}" type="presParOf" srcId="{3CAC56E7-809B-4B88-A28A-3C4C313D72F5}" destId="{84DEA703-AD20-4F68-A829-1FB36634D384}" srcOrd="9" destOrd="0" presId="urn:microsoft.com/office/officeart/2008/layout/LinedList"/>
    <dgm:cxn modelId="{7F0D1BDA-A336-4050-A226-9F63A090D975}" type="presParOf" srcId="{3CAC56E7-809B-4B88-A28A-3C4C313D72F5}" destId="{ADD648E1-FA66-40B3-9184-BD439EAF08A2}" srcOrd="10" destOrd="0" presId="urn:microsoft.com/office/officeart/2008/layout/LinedList"/>
    <dgm:cxn modelId="{E423E583-23CC-464B-A8EC-FAC81AFB5321}" type="presParOf" srcId="{ADD648E1-FA66-40B3-9184-BD439EAF08A2}" destId="{D0EF8293-C015-4D1F-A5BC-48F6A363D8A2}" srcOrd="0" destOrd="0" presId="urn:microsoft.com/office/officeart/2008/layout/LinedList"/>
    <dgm:cxn modelId="{74B2A9C0-628D-4156-A4D0-82CD3F2B5B05}" type="presParOf" srcId="{ADD648E1-FA66-40B3-9184-BD439EAF08A2}" destId="{B003E02C-C3CE-4A8F-A41E-FFD9354DCBFF}" srcOrd="1" destOrd="0" presId="urn:microsoft.com/office/officeart/2008/layout/LinedList"/>
    <dgm:cxn modelId="{B4BCB21E-3E5D-4B89-8B9A-27D1E4BA339E}" type="presParOf" srcId="{ADD648E1-FA66-40B3-9184-BD439EAF08A2}" destId="{4293AEED-9CA5-4D06-88FE-CDAA99085EDC}" srcOrd="2" destOrd="0" presId="urn:microsoft.com/office/officeart/2008/layout/LinedList"/>
    <dgm:cxn modelId="{A1735F0D-B098-41F9-8CA3-5B0E2456A71B}" type="presParOf" srcId="{3CAC56E7-809B-4B88-A28A-3C4C313D72F5}" destId="{3FEDB1B3-4EC1-4634-BA83-03B64C55FC3B}" srcOrd="11" destOrd="0" presId="urn:microsoft.com/office/officeart/2008/layout/LinedList"/>
    <dgm:cxn modelId="{BD1A020A-92FD-401F-B836-0FB22F655758}" type="presParOf" srcId="{3CAC56E7-809B-4B88-A28A-3C4C313D72F5}" destId="{93A598D6-FBF3-46BA-AB0A-9095F3E799D7}" srcOrd="12" destOrd="0" presId="urn:microsoft.com/office/officeart/2008/layout/LinedList"/>
    <dgm:cxn modelId="{3CB63F9D-4B2E-4E0B-A73F-2C76746B8A88}" type="presParOf" srcId="{3CAC56E7-809B-4B88-A28A-3C4C313D72F5}" destId="{AA7339B1-F103-4572-ABE3-EA0192DD4FE4}" srcOrd="13" destOrd="0" presId="urn:microsoft.com/office/officeart/2008/layout/LinedList"/>
    <dgm:cxn modelId="{D3C61A83-FB49-4948-8FCF-AA37A454F7C3}" type="presParOf" srcId="{AA7339B1-F103-4572-ABE3-EA0192DD4FE4}" destId="{C32F4DEF-4279-41E8-B7C7-6719DCE5F934}" srcOrd="0" destOrd="0" presId="urn:microsoft.com/office/officeart/2008/layout/LinedList"/>
    <dgm:cxn modelId="{64ABB06B-6F55-4604-98E6-15371C8AE34B}" type="presParOf" srcId="{AA7339B1-F103-4572-ABE3-EA0192DD4FE4}" destId="{B58878E0-5634-4071-B36E-58545F271E7E}" srcOrd="1" destOrd="0" presId="urn:microsoft.com/office/officeart/2008/layout/LinedList"/>
    <dgm:cxn modelId="{0B32D125-8F95-4050-9615-008856122D2C}" type="presParOf" srcId="{AA7339B1-F103-4572-ABE3-EA0192DD4FE4}" destId="{08380546-2FA8-43FD-89B5-FD67F717FD04}" srcOrd="2" destOrd="0" presId="urn:microsoft.com/office/officeart/2008/layout/LinedList"/>
    <dgm:cxn modelId="{AA915456-2EDD-4D23-AD3D-F294084BC845}" type="presParOf" srcId="{3CAC56E7-809B-4B88-A28A-3C4C313D72F5}" destId="{BB6ECA3E-ADC8-4C17-9213-C9DBE86243EF}" srcOrd="14" destOrd="0" presId="urn:microsoft.com/office/officeart/2008/layout/LinedList"/>
    <dgm:cxn modelId="{1D9B4FED-08C7-4562-BCFA-E5E2CCC81D65}" type="presParOf" srcId="{3CAC56E7-809B-4B88-A28A-3C4C313D72F5}" destId="{95C63DBF-5718-4EBC-8836-A04BCB87ABE1}" srcOrd="15" destOrd="0" presId="urn:microsoft.com/office/officeart/2008/layout/LinedList"/>
    <dgm:cxn modelId="{72D15E98-6EF7-4A88-81C6-31130EA19496}" type="presParOf" srcId="{3CAC56E7-809B-4B88-A28A-3C4C313D72F5}" destId="{379B43FC-855E-4251-AA2B-C84F7A75DB7D}" srcOrd="16" destOrd="0" presId="urn:microsoft.com/office/officeart/2008/layout/LinedList"/>
    <dgm:cxn modelId="{51C900B7-58CC-456F-BDB8-7BC52532FE58}" type="presParOf" srcId="{379B43FC-855E-4251-AA2B-C84F7A75DB7D}" destId="{1E520FA8-5BA7-43D6-9180-C5B93E998C17}" srcOrd="0" destOrd="0" presId="urn:microsoft.com/office/officeart/2008/layout/LinedList"/>
    <dgm:cxn modelId="{E4AD4924-C489-4C9D-954B-5F78DFFC5FD4}" type="presParOf" srcId="{379B43FC-855E-4251-AA2B-C84F7A75DB7D}" destId="{02C68A92-B6F6-4346-8365-9DDE3F7EF8E4}" srcOrd="1" destOrd="0" presId="urn:microsoft.com/office/officeart/2008/layout/LinedList"/>
    <dgm:cxn modelId="{FC648D5A-A5AC-46C5-A4F7-6C3771802DD3}" type="presParOf" srcId="{379B43FC-855E-4251-AA2B-C84F7A75DB7D}" destId="{64AA09AE-1015-45BC-B7A5-A48AE04431E8}" srcOrd="2" destOrd="0" presId="urn:microsoft.com/office/officeart/2008/layout/LinedList"/>
    <dgm:cxn modelId="{FED56411-C47D-4218-A9BD-92271623F825}" type="presParOf" srcId="{3CAC56E7-809B-4B88-A28A-3C4C313D72F5}" destId="{C8A8B985-DCFE-4584-A723-FEC32075012F}" srcOrd="17" destOrd="0" presId="urn:microsoft.com/office/officeart/2008/layout/LinedList"/>
    <dgm:cxn modelId="{6E07AC8B-0998-40AC-B83A-E52FBB4E04B3}" type="presParOf" srcId="{3CAC56E7-809B-4B88-A28A-3C4C313D72F5}" destId="{358D2DAE-92B8-46AB-A53F-A2B414FD62FA}" srcOrd="18" destOrd="0" presId="urn:microsoft.com/office/officeart/2008/layout/LinedList"/>
    <dgm:cxn modelId="{CB31BBF7-C57A-42BF-B502-4AFD9DB6318A}" type="presParOf" srcId="{3CAC56E7-809B-4B88-A28A-3C4C313D72F5}" destId="{BF1D1D7B-2C16-4A8F-AF55-C1C72D51DCF3}" srcOrd="19" destOrd="0" presId="urn:microsoft.com/office/officeart/2008/layout/LinedList"/>
    <dgm:cxn modelId="{D9242C2A-1768-4D95-B371-9FB856AB5140}" type="presParOf" srcId="{BF1D1D7B-2C16-4A8F-AF55-C1C72D51DCF3}" destId="{01BEDB10-8C2F-48F1-82F4-F7A8AE696708}" srcOrd="0" destOrd="0" presId="urn:microsoft.com/office/officeart/2008/layout/LinedList"/>
    <dgm:cxn modelId="{97D33404-0DD1-4FE1-B13F-2D2E00F17728}" type="presParOf" srcId="{BF1D1D7B-2C16-4A8F-AF55-C1C72D51DCF3}" destId="{B3B73A29-D993-4265-AADC-B57E1AB6D92F}" srcOrd="1" destOrd="0" presId="urn:microsoft.com/office/officeart/2008/layout/LinedList"/>
    <dgm:cxn modelId="{D255D57F-4B62-44CC-AE7C-E4248690E306}" type="presParOf" srcId="{BF1D1D7B-2C16-4A8F-AF55-C1C72D51DCF3}" destId="{D211F1E4-CC2F-484E-89A0-B7EFF83121B0}" srcOrd="2" destOrd="0" presId="urn:microsoft.com/office/officeart/2008/layout/LinedList"/>
    <dgm:cxn modelId="{F77BFDDF-F24A-4E62-930F-C799464A9135}" type="presParOf" srcId="{3CAC56E7-809B-4B88-A28A-3C4C313D72F5}" destId="{3EDBA4AD-6C1F-4625-A450-EA1B2C992D4A}" srcOrd="20" destOrd="0" presId="urn:microsoft.com/office/officeart/2008/layout/LinedList"/>
    <dgm:cxn modelId="{EB5F433C-1B99-4B6A-A2C2-6CDDE0CE851A}" type="presParOf" srcId="{3CAC56E7-809B-4B88-A28A-3C4C313D72F5}" destId="{31FBD871-DEB7-49EF-A33C-C7B05ABCA859}" srcOrd="21" destOrd="0" presId="urn:microsoft.com/office/officeart/2008/layout/LinedList"/>
    <dgm:cxn modelId="{39E7F54B-19AB-49ED-A557-FB3E7D5311D8}" type="presParOf" srcId="{3CAC56E7-809B-4B88-A28A-3C4C313D72F5}" destId="{719B1414-F8FC-443C-893B-F7B860994564}" srcOrd="22" destOrd="0" presId="urn:microsoft.com/office/officeart/2008/layout/LinedList"/>
    <dgm:cxn modelId="{B919E262-9144-4E22-9A46-CED4307D97A3}" type="presParOf" srcId="{719B1414-F8FC-443C-893B-F7B860994564}" destId="{00C93117-ECAF-4115-8921-F2BEE95E5E59}" srcOrd="0" destOrd="0" presId="urn:microsoft.com/office/officeart/2008/layout/LinedList"/>
    <dgm:cxn modelId="{7CD00A0A-4D97-41E0-8140-8D151B49DCCD}" type="presParOf" srcId="{719B1414-F8FC-443C-893B-F7B860994564}" destId="{AE00DFF9-CD26-49DC-849F-C97050176594}" srcOrd="1" destOrd="0" presId="urn:microsoft.com/office/officeart/2008/layout/LinedList"/>
    <dgm:cxn modelId="{6A40FC77-0A2B-4012-BB3A-E324D0B1C4A4}" type="presParOf" srcId="{719B1414-F8FC-443C-893B-F7B860994564}" destId="{A9B9ABCA-2790-47EE-AC40-42CA568FA6D8}" srcOrd="2" destOrd="0" presId="urn:microsoft.com/office/officeart/2008/layout/LinedList"/>
    <dgm:cxn modelId="{6B55E027-3FD0-4945-906D-ADA9CF20EB71}" type="presParOf" srcId="{3CAC56E7-809B-4B88-A28A-3C4C313D72F5}" destId="{9BC28F5F-5D3A-4A6A-A62D-B4EAD8F710F8}" srcOrd="23" destOrd="0" presId="urn:microsoft.com/office/officeart/2008/layout/LinedList"/>
    <dgm:cxn modelId="{0291EF46-B220-4E21-9FE0-B97681165E99}" type="presParOf" srcId="{3CAC56E7-809B-4B88-A28A-3C4C313D72F5}" destId="{8ACAAC7C-87D5-4299-BC45-56B2AD68CF64}" srcOrd="24"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CE998C-9D58-47A5-8CCA-E5A9E2E9E7E9}" type="doc">
      <dgm:prSet loTypeId="urn:microsoft.com/office/officeart/2008/layout/LinedList" loCatId="list" qsTypeId="urn:microsoft.com/office/officeart/2005/8/quickstyle/simple1" qsCatId="simple" csTypeId="urn:microsoft.com/office/officeart/2005/8/colors/colorful3" csCatId="colorful" phldr="1"/>
      <dgm:spPr/>
      <dgm:t>
        <a:bodyPr/>
        <a:lstStyle/>
        <a:p>
          <a:endParaRPr lang="en-US"/>
        </a:p>
      </dgm:t>
    </dgm:pt>
    <dgm:pt modelId="{B3786D05-4FEC-4704-9448-F5712B58A2E6}">
      <dgm:prSet/>
      <dgm:spPr/>
      <dgm:t>
        <a:bodyPr/>
        <a:lstStyle/>
        <a:p>
          <a:r>
            <a:rPr lang="en-PH" dirty="0">
              <a:latin typeface="Nexa Bold" panose="02000000000000000000" pitchFamily="50" charset="0"/>
            </a:rPr>
            <a:t>Categories</a:t>
          </a:r>
        </a:p>
      </dgm:t>
    </dgm:pt>
    <dgm:pt modelId="{6136B053-8DE9-45BD-9FE4-CD0BC1926714}" type="parTrans" cxnId="{DDECD50F-BF32-42E2-B97C-4D04E4A048DB}">
      <dgm:prSet/>
      <dgm:spPr/>
      <dgm:t>
        <a:bodyPr/>
        <a:lstStyle/>
        <a:p>
          <a:endParaRPr lang="en-US"/>
        </a:p>
      </dgm:t>
    </dgm:pt>
    <dgm:pt modelId="{3C02A0F0-394B-495A-A34C-0E2A982D03DD}" type="sibTrans" cxnId="{DDECD50F-BF32-42E2-B97C-4D04E4A048DB}">
      <dgm:prSet/>
      <dgm:spPr/>
      <dgm:t>
        <a:bodyPr/>
        <a:lstStyle/>
        <a:p>
          <a:endParaRPr lang="en-US"/>
        </a:p>
      </dgm:t>
    </dgm:pt>
    <dgm:pt modelId="{49FD6F82-B5D3-4FC2-AA42-02F79A3EE24A}">
      <dgm:prSet custT="1"/>
      <dgm:spPr/>
      <dgm:t>
        <a:bodyPr/>
        <a:lstStyle/>
        <a:p>
          <a:r>
            <a:rPr lang="en-PH" sz="2800" dirty="0">
              <a:latin typeface="Nexa Light" panose="02000000000000000000" pitchFamily="50" charset="0"/>
            </a:rPr>
            <a:t>Creating A New Category</a:t>
          </a:r>
        </a:p>
      </dgm:t>
    </dgm:pt>
    <dgm:pt modelId="{FD55F368-70CC-4224-A033-0A298BF7395B}" type="parTrans" cxnId="{A2AF5306-BCB4-438E-BAAD-4E7967C2D8ED}">
      <dgm:prSet/>
      <dgm:spPr/>
      <dgm:t>
        <a:bodyPr/>
        <a:lstStyle/>
        <a:p>
          <a:endParaRPr lang="en-US"/>
        </a:p>
      </dgm:t>
    </dgm:pt>
    <dgm:pt modelId="{7B3B4390-ED2E-4CD3-902E-F60B86EB725C}" type="sibTrans" cxnId="{A2AF5306-BCB4-438E-BAAD-4E7967C2D8ED}">
      <dgm:prSet/>
      <dgm:spPr/>
      <dgm:t>
        <a:bodyPr/>
        <a:lstStyle/>
        <a:p>
          <a:endParaRPr lang="en-US"/>
        </a:p>
      </dgm:t>
    </dgm:pt>
    <dgm:pt modelId="{1A6F379C-153C-4E61-A32B-ECC545C5B4B6}">
      <dgm:prSet custT="1"/>
      <dgm:spPr/>
      <dgm:t>
        <a:bodyPr/>
        <a:lstStyle/>
        <a:p>
          <a:r>
            <a:rPr lang="en-PH" sz="2800" dirty="0">
              <a:latin typeface="Nexa Light" panose="02000000000000000000" pitchFamily="50" charset="0"/>
            </a:rPr>
            <a:t>Editing An Existing Category</a:t>
          </a:r>
        </a:p>
      </dgm:t>
    </dgm:pt>
    <dgm:pt modelId="{5AD9359D-AD34-4B78-A3A8-81A3CF011840}" type="parTrans" cxnId="{D03166B6-2FAA-43A1-8BC3-AFCDDAE6307D}">
      <dgm:prSet/>
      <dgm:spPr/>
      <dgm:t>
        <a:bodyPr/>
        <a:lstStyle/>
        <a:p>
          <a:endParaRPr lang="en-US"/>
        </a:p>
      </dgm:t>
    </dgm:pt>
    <dgm:pt modelId="{E3B94440-C2F6-472E-85FE-26783FACC77F}" type="sibTrans" cxnId="{D03166B6-2FAA-43A1-8BC3-AFCDDAE6307D}">
      <dgm:prSet/>
      <dgm:spPr/>
      <dgm:t>
        <a:bodyPr/>
        <a:lstStyle/>
        <a:p>
          <a:endParaRPr lang="en-US"/>
        </a:p>
      </dgm:t>
    </dgm:pt>
    <dgm:pt modelId="{C496FA1B-0D4A-4E93-B1A7-0F226FF430A9}">
      <dgm:prSet custT="1"/>
      <dgm:spPr/>
      <dgm:t>
        <a:bodyPr/>
        <a:lstStyle/>
        <a:p>
          <a:r>
            <a:rPr lang="en-PH" sz="2800" dirty="0">
              <a:latin typeface="Nexa Light" panose="02000000000000000000" pitchFamily="50" charset="0"/>
            </a:rPr>
            <a:t>Deleting An Existing Category</a:t>
          </a:r>
        </a:p>
      </dgm:t>
    </dgm:pt>
    <dgm:pt modelId="{F0067803-73B5-4337-8CE2-79D9F930BDEA}" type="parTrans" cxnId="{23DDDFE2-4FB2-411B-AD60-A722353E8A8F}">
      <dgm:prSet/>
      <dgm:spPr/>
      <dgm:t>
        <a:bodyPr/>
        <a:lstStyle/>
        <a:p>
          <a:endParaRPr lang="en-US"/>
        </a:p>
      </dgm:t>
    </dgm:pt>
    <dgm:pt modelId="{DBD19527-EC50-4C27-968B-6971299FB1D5}" type="sibTrans" cxnId="{23DDDFE2-4FB2-411B-AD60-A722353E8A8F}">
      <dgm:prSet/>
      <dgm:spPr/>
      <dgm:t>
        <a:bodyPr/>
        <a:lstStyle/>
        <a:p>
          <a:endParaRPr lang="en-US"/>
        </a:p>
      </dgm:t>
    </dgm:pt>
    <dgm:pt modelId="{3562BA03-C16E-47BC-BB1C-749AB96BDA59}">
      <dgm:prSet/>
      <dgm:spPr/>
      <dgm:t>
        <a:bodyPr/>
        <a:lstStyle/>
        <a:p>
          <a:r>
            <a:rPr lang="en-PH" dirty="0">
              <a:latin typeface="Nexa Bold" panose="02000000000000000000" pitchFamily="50" charset="0"/>
            </a:rPr>
            <a:t>Articles</a:t>
          </a:r>
        </a:p>
      </dgm:t>
    </dgm:pt>
    <dgm:pt modelId="{6E0D9F71-0E9F-4626-96F4-BC590B0A5786}" type="parTrans" cxnId="{360CB515-F765-4B3F-BCDC-6EEB4EB170BF}">
      <dgm:prSet/>
      <dgm:spPr/>
      <dgm:t>
        <a:bodyPr/>
        <a:lstStyle/>
        <a:p>
          <a:endParaRPr lang="en-US"/>
        </a:p>
      </dgm:t>
    </dgm:pt>
    <dgm:pt modelId="{56B3FCE3-F594-4C1F-B44C-5AEB3D794EC3}" type="sibTrans" cxnId="{360CB515-F765-4B3F-BCDC-6EEB4EB170BF}">
      <dgm:prSet/>
      <dgm:spPr/>
      <dgm:t>
        <a:bodyPr/>
        <a:lstStyle/>
        <a:p>
          <a:endParaRPr lang="en-US"/>
        </a:p>
      </dgm:t>
    </dgm:pt>
    <dgm:pt modelId="{FA1A38AF-6BC6-44FA-9543-974D8BCE6370}">
      <dgm:prSet custT="1"/>
      <dgm:spPr/>
      <dgm:t>
        <a:bodyPr/>
        <a:lstStyle/>
        <a:p>
          <a:r>
            <a:rPr lang="en-PH" sz="2800" dirty="0">
              <a:latin typeface="Nexa Light" panose="02000000000000000000" pitchFamily="50" charset="0"/>
            </a:rPr>
            <a:t>Article Types</a:t>
          </a:r>
        </a:p>
      </dgm:t>
    </dgm:pt>
    <dgm:pt modelId="{77E1FA86-3A57-4A8E-9982-88974A5FCCB3}" type="parTrans" cxnId="{EB7D1775-8748-4676-8922-A044C08FC206}">
      <dgm:prSet/>
      <dgm:spPr/>
      <dgm:t>
        <a:bodyPr/>
        <a:lstStyle/>
        <a:p>
          <a:endParaRPr lang="en-US"/>
        </a:p>
      </dgm:t>
    </dgm:pt>
    <dgm:pt modelId="{98C00642-00BE-4127-8337-EA303B836ABF}" type="sibTrans" cxnId="{EB7D1775-8748-4676-8922-A044C08FC206}">
      <dgm:prSet/>
      <dgm:spPr/>
      <dgm:t>
        <a:bodyPr/>
        <a:lstStyle/>
        <a:p>
          <a:endParaRPr lang="en-US"/>
        </a:p>
      </dgm:t>
    </dgm:pt>
    <dgm:pt modelId="{A1ADC351-6270-479F-9C40-A85F662F2D4F}">
      <dgm:prSet custT="1"/>
      <dgm:spPr/>
      <dgm:t>
        <a:bodyPr/>
        <a:lstStyle/>
        <a:p>
          <a:r>
            <a:rPr lang="en-PH" sz="2800" dirty="0">
              <a:latin typeface="Nexa Light" panose="02000000000000000000" pitchFamily="50" charset="0"/>
            </a:rPr>
            <a:t>Supported File Types</a:t>
          </a:r>
        </a:p>
      </dgm:t>
    </dgm:pt>
    <dgm:pt modelId="{FC5B649E-A78C-43CB-9C10-BA65EAEB5292}" type="parTrans" cxnId="{F1220067-50A3-40BD-87DB-43CA2D6FB64F}">
      <dgm:prSet/>
      <dgm:spPr/>
      <dgm:t>
        <a:bodyPr/>
        <a:lstStyle/>
        <a:p>
          <a:endParaRPr lang="en-US"/>
        </a:p>
      </dgm:t>
    </dgm:pt>
    <dgm:pt modelId="{C98F7C52-6504-4D74-9CA7-44F75B98808E}" type="sibTrans" cxnId="{F1220067-50A3-40BD-87DB-43CA2D6FB64F}">
      <dgm:prSet/>
      <dgm:spPr/>
      <dgm:t>
        <a:bodyPr/>
        <a:lstStyle/>
        <a:p>
          <a:endParaRPr lang="en-US"/>
        </a:p>
      </dgm:t>
    </dgm:pt>
    <dgm:pt modelId="{E4006945-4AD4-4721-9BF9-DDE6924C2082}">
      <dgm:prSet custT="1"/>
      <dgm:spPr/>
      <dgm:t>
        <a:bodyPr/>
        <a:lstStyle/>
        <a:p>
          <a:r>
            <a:rPr lang="en-PH" sz="2800" dirty="0">
              <a:latin typeface="Nexa Light" panose="02000000000000000000" pitchFamily="50" charset="0"/>
            </a:rPr>
            <a:t>Creating A New Article</a:t>
          </a:r>
        </a:p>
      </dgm:t>
    </dgm:pt>
    <dgm:pt modelId="{B92F0B84-CEDE-4835-A40F-20D5BE7DDDBB}" type="parTrans" cxnId="{EF279D93-C19C-4B7E-8CE6-DFFB046A281C}">
      <dgm:prSet/>
      <dgm:spPr/>
      <dgm:t>
        <a:bodyPr/>
        <a:lstStyle/>
        <a:p>
          <a:endParaRPr lang="en-US"/>
        </a:p>
      </dgm:t>
    </dgm:pt>
    <dgm:pt modelId="{4871171F-D641-491C-A670-C7A7830A12AD}" type="sibTrans" cxnId="{EF279D93-C19C-4B7E-8CE6-DFFB046A281C}">
      <dgm:prSet/>
      <dgm:spPr/>
      <dgm:t>
        <a:bodyPr/>
        <a:lstStyle/>
        <a:p>
          <a:endParaRPr lang="en-US"/>
        </a:p>
      </dgm:t>
    </dgm:pt>
    <dgm:pt modelId="{54008A24-0C7D-4280-93DA-9FE45EB48D71}">
      <dgm:prSet custT="1"/>
      <dgm:spPr/>
      <dgm:t>
        <a:bodyPr/>
        <a:lstStyle/>
        <a:p>
          <a:r>
            <a:rPr lang="en-PH" sz="2800" dirty="0">
              <a:latin typeface="Nexa Light" panose="02000000000000000000" pitchFamily="50" charset="0"/>
            </a:rPr>
            <a:t>Editing An Existing Article</a:t>
          </a:r>
        </a:p>
      </dgm:t>
    </dgm:pt>
    <dgm:pt modelId="{21B17573-0E9A-423F-A343-DD34082E96A7}" type="parTrans" cxnId="{5C973C6B-5F98-45DB-A03F-AF6C90AD0C8E}">
      <dgm:prSet/>
      <dgm:spPr/>
      <dgm:t>
        <a:bodyPr/>
        <a:lstStyle/>
        <a:p>
          <a:endParaRPr lang="en-US"/>
        </a:p>
      </dgm:t>
    </dgm:pt>
    <dgm:pt modelId="{AF1E3E51-53E2-4939-ABBE-50FD5EAA469C}" type="sibTrans" cxnId="{5C973C6B-5F98-45DB-A03F-AF6C90AD0C8E}">
      <dgm:prSet/>
      <dgm:spPr/>
      <dgm:t>
        <a:bodyPr/>
        <a:lstStyle/>
        <a:p>
          <a:endParaRPr lang="en-US"/>
        </a:p>
      </dgm:t>
    </dgm:pt>
    <dgm:pt modelId="{3ED2D343-22F4-4163-A780-06CF77F0DF49}">
      <dgm:prSet custT="1"/>
      <dgm:spPr/>
      <dgm:t>
        <a:bodyPr/>
        <a:lstStyle/>
        <a:p>
          <a:r>
            <a:rPr lang="en-PH" sz="2800" dirty="0">
              <a:latin typeface="Nexa Light" panose="02000000000000000000" pitchFamily="50" charset="0"/>
            </a:rPr>
            <a:t>Deleting An Existing Article</a:t>
          </a:r>
        </a:p>
      </dgm:t>
    </dgm:pt>
    <dgm:pt modelId="{5AFB5C90-EC6D-4032-86EE-7B69225E0B72}" type="parTrans" cxnId="{C27674E7-DAF5-4DE9-8A0F-6E5D65F96964}">
      <dgm:prSet/>
      <dgm:spPr/>
      <dgm:t>
        <a:bodyPr/>
        <a:lstStyle/>
        <a:p>
          <a:endParaRPr lang="en-US"/>
        </a:p>
      </dgm:t>
    </dgm:pt>
    <dgm:pt modelId="{3498B352-A61E-4808-94EC-A9F0CDFCAD9B}" type="sibTrans" cxnId="{C27674E7-DAF5-4DE9-8A0F-6E5D65F96964}">
      <dgm:prSet/>
      <dgm:spPr/>
      <dgm:t>
        <a:bodyPr/>
        <a:lstStyle/>
        <a:p>
          <a:endParaRPr lang="en-US"/>
        </a:p>
      </dgm:t>
    </dgm:pt>
    <dgm:pt modelId="{98B673D9-C2BD-4EFA-862F-10878A3C97B3}" type="pres">
      <dgm:prSet presAssocID="{12CE998C-9D58-47A5-8CCA-E5A9E2E9E7E9}" presName="vert0" presStyleCnt="0">
        <dgm:presLayoutVars>
          <dgm:dir/>
          <dgm:animOne val="branch"/>
          <dgm:animLvl val="lvl"/>
        </dgm:presLayoutVars>
      </dgm:prSet>
      <dgm:spPr/>
    </dgm:pt>
    <dgm:pt modelId="{E2AF4225-8322-4369-8FCA-F6DD04270B23}" type="pres">
      <dgm:prSet presAssocID="{B3786D05-4FEC-4704-9448-F5712B58A2E6}" presName="thickLine" presStyleLbl="alignNode1" presStyleIdx="0" presStyleCnt="2"/>
      <dgm:spPr/>
    </dgm:pt>
    <dgm:pt modelId="{9D2F0EE6-2DA5-449F-A65F-62E79026FFFC}" type="pres">
      <dgm:prSet presAssocID="{B3786D05-4FEC-4704-9448-F5712B58A2E6}" presName="horz1" presStyleCnt="0"/>
      <dgm:spPr/>
    </dgm:pt>
    <dgm:pt modelId="{B19FAC0E-9D0C-4F9F-A318-C8A732D7A5DD}" type="pres">
      <dgm:prSet presAssocID="{B3786D05-4FEC-4704-9448-F5712B58A2E6}" presName="tx1" presStyleLbl="revTx" presStyleIdx="0" presStyleCnt="10"/>
      <dgm:spPr/>
    </dgm:pt>
    <dgm:pt modelId="{7B25E3F4-771D-4050-B2A0-90D27FEE2255}" type="pres">
      <dgm:prSet presAssocID="{B3786D05-4FEC-4704-9448-F5712B58A2E6}" presName="vert1" presStyleCnt="0"/>
      <dgm:spPr/>
    </dgm:pt>
    <dgm:pt modelId="{AF884F6B-01A8-477B-83CD-F9FB1255C008}" type="pres">
      <dgm:prSet presAssocID="{49FD6F82-B5D3-4FC2-AA42-02F79A3EE24A}" presName="vertSpace2a" presStyleCnt="0"/>
      <dgm:spPr/>
    </dgm:pt>
    <dgm:pt modelId="{961867C5-9EE0-42EE-A88E-1D989C608F36}" type="pres">
      <dgm:prSet presAssocID="{49FD6F82-B5D3-4FC2-AA42-02F79A3EE24A}" presName="horz2" presStyleCnt="0"/>
      <dgm:spPr/>
    </dgm:pt>
    <dgm:pt modelId="{AF53D641-4AB6-454D-B9CF-40AFB125CEE6}" type="pres">
      <dgm:prSet presAssocID="{49FD6F82-B5D3-4FC2-AA42-02F79A3EE24A}" presName="horzSpace2" presStyleCnt="0"/>
      <dgm:spPr/>
    </dgm:pt>
    <dgm:pt modelId="{66CC8A11-1D43-434C-8D09-E218D51E6B14}" type="pres">
      <dgm:prSet presAssocID="{49FD6F82-B5D3-4FC2-AA42-02F79A3EE24A}" presName="tx2" presStyleLbl="revTx" presStyleIdx="1" presStyleCnt="10"/>
      <dgm:spPr/>
    </dgm:pt>
    <dgm:pt modelId="{9F48F9F9-9D4E-489F-ABBD-682867B3973C}" type="pres">
      <dgm:prSet presAssocID="{49FD6F82-B5D3-4FC2-AA42-02F79A3EE24A}" presName="vert2" presStyleCnt="0"/>
      <dgm:spPr/>
    </dgm:pt>
    <dgm:pt modelId="{D33457D0-67C1-4B5F-AE94-02F4CC30990C}" type="pres">
      <dgm:prSet presAssocID="{49FD6F82-B5D3-4FC2-AA42-02F79A3EE24A}" presName="thinLine2b" presStyleLbl="callout" presStyleIdx="0" presStyleCnt="8"/>
      <dgm:spPr/>
    </dgm:pt>
    <dgm:pt modelId="{C3B0A3F1-001E-4EF2-9FA0-2C016B8FBBC4}" type="pres">
      <dgm:prSet presAssocID="{49FD6F82-B5D3-4FC2-AA42-02F79A3EE24A}" presName="vertSpace2b" presStyleCnt="0"/>
      <dgm:spPr/>
    </dgm:pt>
    <dgm:pt modelId="{AD5AF235-B143-4DA6-885A-D5CD1E74342C}" type="pres">
      <dgm:prSet presAssocID="{1A6F379C-153C-4E61-A32B-ECC545C5B4B6}" presName="horz2" presStyleCnt="0"/>
      <dgm:spPr/>
    </dgm:pt>
    <dgm:pt modelId="{D2CE3C67-5BDE-456E-B4C0-4AC886FD04BB}" type="pres">
      <dgm:prSet presAssocID="{1A6F379C-153C-4E61-A32B-ECC545C5B4B6}" presName="horzSpace2" presStyleCnt="0"/>
      <dgm:spPr/>
    </dgm:pt>
    <dgm:pt modelId="{B571061B-FE30-4AD0-9736-9CCFF939DDF1}" type="pres">
      <dgm:prSet presAssocID="{1A6F379C-153C-4E61-A32B-ECC545C5B4B6}" presName="tx2" presStyleLbl="revTx" presStyleIdx="2" presStyleCnt="10"/>
      <dgm:spPr/>
    </dgm:pt>
    <dgm:pt modelId="{FBB01E4E-C95C-4516-B39F-700CC78C45EE}" type="pres">
      <dgm:prSet presAssocID="{1A6F379C-153C-4E61-A32B-ECC545C5B4B6}" presName="vert2" presStyleCnt="0"/>
      <dgm:spPr/>
    </dgm:pt>
    <dgm:pt modelId="{9797EEBB-347F-4A2A-852C-2FDA0246F366}" type="pres">
      <dgm:prSet presAssocID="{1A6F379C-153C-4E61-A32B-ECC545C5B4B6}" presName="thinLine2b" presStyleLbl="callout" presStyleIdx="1" presStyleCnt="8"/>
      <dgm:spPr/>
    </dgm:pt>
    <dgm:pt modelId="{09C119ED-F49E-4B10-8A9F-23D6C8ECB3BF}" type="pres">
      <dgm:prSet presAssocID="{1A6F379C-153C-4E61-A32B-ECC545C5B4B6}" presName="vertSpace2b" presStyleCnt="0"/>
      <dgm:spPr/>
    </dgm:pt>
    <dgm:pt modelId="{671417A4-0367-4050-AED2-0C379DDC1BB1}" type="pres">
      <dgm:prSet presAssocID="{C496FA1B-0D4A-4E93-B1A7-0F226FF430A9}" presName="horz2" presStyleCnt="0"/>
      <dgm:spPr/>
    </dgm:pt>
    <dgm:pt modelId="{F28B509F-B83C-4D5B-998D-5DC8B296AF8E}" type="pres">
      <dgm:prSet presAssocID="{C496FA1B-0D4A-4E93-B1A7-0F226FF430A9}" presName="horzSpace2" presStyleCnt="0"/>
      <dgm:spPr/>
    </dgm:pt>
    <dgm:pt modelId="{2EAAE6F7-030B-408F-9653-124801F631AD}" type="pres">
      <dgm:prSet presAssocID="{C496FA1B-0D4A-4E93-B1A7-0F226FF430A9}" presName="tx2" presStyleLbl="revTx" presStyleIdx="3" presStyleCnt="10"/>
      <dgm:spPr/>
    </dgm:pt>
    <dgm:pt modelId="{DAD02F13-6FE0-4730-A777-1712BC59CAD6}" type="pres">
      <dgm:prSet presAssocID="{C496FA1B-0D4A-4E93-B1A7-0F226FF430A9}" presName="vert2" presStyleCnt="0"/>
      <dgm:spPr/>
    </dgm:pt>
    <dgm:pt modelId="{BEB76310-BC12-4247-AC16-ABE546D158C2}" type="pres">
      <dgm:prSet presAssocID="{C496FA1B-0D4A-4E93-B1A7-0F226FF430A9}" presName="thinLine2b" presStyleLbl="callout" presStyleIdx="2" presStyleCnt="8"/>
      <dgm:spPr/>
    </dgm:pt>
    <dgm:pt modelId="{74D26AB5-8547-4984-9574-F98250DB5912}" type="pres">
      <dgm:prSet presAssocID="{C496FA1B-0D4A-4E93-B1A7-0F226FF430A9}" presName="vertSpace2b" presStyleCnt="0"/>
      <dgm:spPr/>
    </dgm:pt>
    <dgm:pt modelId="{7A85676F-1A79-47C8-949E-685C3EA63220}" type="pres">
      <dgm:prSet presAssocID="{3562BA03-C16E-47BC-BB1C-749AB96BDA59}" presName="thickLine" presStyleLbl="alignNode1" presStyleIdx="1" presStyleCnt="2"/>
      <dgm:spPr/>
    </dgm:pt>
    <dgm:pt modelId="{14045F12-0DF1-4096-A2B8-4F0DD214E691}" type="pres">
      <dgm:prSet presAssocID="{3562BA03-C16E-47BC-BB1C-749AB96BDA59}" presName="horz1" presStyleCnt="0"/>
      <dgm:spPr/>
    </dgm:pt>
    <dgm:pt modelId="{A8EB6FB4-2919-41F7-A2E1-2A342A87C54F}" type="pres">
      <dgm:prSet presAssocID="{3562BA03-C16E-47BC-BB1C-749AB96BDA59}" presName="tx1" presStyleLbl="revTx" presStyleIdx="4" presStyleCnt="10"/>
      <dgm:spPr/>
    </dgm:pt>
    <dgm:pt modelId="{5BB4ACC7-A9D8-491F-A597-E07D8E705B2A}" type="pres">
      <dgm:prSet presAssocID="{3562BA03-C16E-47BC-BB1C-749AB96BDA59}" presName="vert1" presStyleCnt="0"/>
      <dgm:spPr/>
    </dgm:pt>
    <dgm:pt modelId="{480B5A22-706B-420E-94E7-14D4DF9FAADD}" type="pres">
      <dgm:prSet presAssocID="{FA1A38AF-6BC6-44FA-9543-974D8BCE6370}" presName="vertSpace2a" presStyleCnt="0"/>
      <dgm:spPr/>
    </dgm:pt>
    <dgm:pt modelId="{AC4E5CAA-B972-4E0D-991A-0EED2887C98A}" type="pres">
      <dgm:prSet presAssocID="{FA1A38AF-6BC6-44FA-9543-974D8BCE6370}" presName="horz2" presStyleCnt="0"/>
      <dgm:spPr/>
    </dgm:pt>
    <dgm:pt modelId="{DDB79E94-A15C-426D-888C-814E1939737C}" type="pres">
      <dgm:prSet presAssocID="{FA1A38AF-6BC6-44FA-9543-974D8BCE6370}" presName="horzSpace2" presStyleCnt="0"/>
      <dgm:spPr/>
    </dgm:pt>
    <dgm:pt modelId="{4E7AD780-E13C-4C20-8288-8C861AD19FCD}" type="pres">
      <dgm:prSet presAssocID="{FA1A38AF-6BC6-44FA-9543-974D8BCE6370}" presName="tx2" presStyleLbl="revTx" presStyleIdx="5" presStyleCnt="10"/>
      <dgm:spPr/>
    </dgm:pt>
    <dgm:pt modelId="{62E3A78C-7D14-4E5A-B01C-C52F383E3625}" type="pres">
      <dgm:prSet presAssocID="{FA1A38AF-6BC6-44FA-9543-974D8BCE6370}" presName="vert2" presStyleCnt="0"/>
      <dgm:spPr/>
    </dgm:pt>
    <dgm:pt modelId="{3B4C8F34-0EE2-450D-A1D9-6C3337C5406B}" type="pres">
      <dgm:prSet presAssocID="{FA1A38AF-6BC6-44FA-9543-974D8BCE6370}" presName="thinLine2b" presStyleLbl="callout" presStyleIdx="3" presStyleCnt="8"/>
      <dgm:spPr/>
    </dgm:pt>
    <dgm:pt modelId="{0F0B6880-FCED-4BAF-B3C0-927CFDFABBEB}" type="pres">
      <dgm:prSet presAssocID="{FA1A38AF-6BC6-44FA-9543-974D8BCE6370}" presName="vertSpace2b" presStyleCnt="0"/>
      <dgm:spPr/>
    </dgm:pt>
    <dgm:pt modelId="{AA81D436-DF28-418F-9323-AA9F0DFF8E98}" type="pres">
      <dgm:prSet presAssocID="{A1ADC351-6270-479F-9C40-A85F662F2D4F}" presName="horz2" presStyleCnt="0"/>
      <dgm:spPr/>
    </dgm:pt>
    <dgm:pt modelId="{5025C7FB-7181-4A70-BC9E-3803F5E245AC}" type="pres">
      <dgm:prSet presAssocID="{A1ADC351-6270-479F-9C40-A85F662F2D4F}" presName="horzSpace2" presStyleCnt="0"/>
      <dgm:spPr/>
    </dgm:pt>
    <dgm:pt modelId="{87038BD6-DF55-4926-9ED5-229F0C5D335F}" type="pres">
      <dgm:prSet presAssocID="{A1ADC351-6270-479F-9C40-A85F662F2D4F}" presName="tx2" presStyleLbl="revTx" presStyleIdx="6" presStyleCnt="10"/>
      <dgm:spPr/>
    </dgm:pt>
    <dgm:pt modelId="{93E7C8D2-4DEB-489E-B6CF-1F415D3FC2C1}" type="pres">
      <dgm:prSet presAssocID="{A1ADC351-6270-479F-9C40-A85F662F2D4F}" presName="vert2" presStyleCnt="0"/>
      <dgm:spPr/>
    </dgm:pt>
    <dgm:pt modelId="{5D72609F-CD2F-4D9F-9190-6F911C07F976}" type="pres">
      <dgm:prSet presAssocID="{A1ADC351-6270-479F-9C40-A85F662F2D4F}" presName="thinLine2b" presStyleLbl="callout" presStyleIdx="4" presStyleCnt="8"/>
      <dgm:spPr/>
    </dgm:pt>
    <dgm:pt modelId="{44670F8D-A15A-4017-8EBF-8C149F9A2BD4}" type="pres">
      <dgm:prSet presAssocID="{A1ADC351-6270-479F-9C40-A85F662F2D4F}" presName="vertSpace2b" presStyleCnt="0"/>
      <dgm:spPr/>
    </dgm:pt>
    <dgm:pt modelId="{9DB39C5E-879F-4F60-9329-AF06238ED661}" type="pres">
      <dgm:prSet presAssocID="{E4006945-4AD4-4721-9BF9-DDE6924C2082}" presName="horz2" presStyleCnt="0"/>
      <dgm:spPr/>
    </dgm:pt>
    <dgm:pt modelId="{92C01233-66AE-4A73-96A7-0C3067FBFAE4}" type="pres">
      <dgm:prSet presAssocID="{E4006945-4AD4-4721-9BF9-DDE6924C2082}" presName="horzSpace2" presStyleCnt="0"/>
      <dgm:spPr/>
    </dgm:pt>
    <dgm:pt modelId="{39E6300E-7AED-4F39-B022-0AE6F6B43324}" type="pres">
      <dgm:prSet presAssocID="{E4006945-4AD4-4721-9BF9-DDE6924C2082}" presName="tx2" presStyleLbl="revTx" presStyleIdx="7" presStyleCnt="10"/>
      <dgm:spPr/>
    </dgm:pt>
    <dgm:pt modelId="{10BD1B5F-C786-4A29-8B7F-BFD83691BFC1}" type="pres">
      <dgm:prSet presAssocID="{E4006945-4AD4-4721-9BF9-DDE6924C2082}" presName="vert2" presStyleCnt="0"/>
      <dgm:spPr/>
    </dgm:pt>
    <dgm:pt modelId="{9A42460D-39FD-4405-AD9F-B1BD34B48D98}" type="pres">
      <dgm:prSet presAssocID="{E4006945-4AD4-4721-9BF9-DDE6924C2082}" presName="thinLine2b" presStyleLbl="callout" presStyleIdx="5" presStyleCnt="8"/>
      <dgm:spPr/>
    </dgm:pt>
    <dgm:pt modelId="{A4E262CF-DD64-4073-8E9B-6D578CA35E63}" type="pres">
      <dgm:prSet presAssocID="{E4006945-4AD4-4721-9BF9-DDE6924C2082}" presName="vertSpace2b" presStyleCnt="0"/>
      <dgm:spPr/>
    </dgm:pt>
    <dgm:pt modelId="{8FA2F64F-ACEB-4938-925F-63F9CD877B4F}" type="pres">
      <dgm:prSet presAssocID="{54008A24-0C7D-4280-93DA-9FE45EB48D71}" presName="horz2" presStyleCnt="0"/>
      <dgm:spPr/>
    </dgm:pt>
    <dgm:pt modelId="{C89B353A-3810-406A-9339-01EA50537810}" type="pres">
      <dgm:prSet presAssocID="{54008A24-0C7D-4280-93DA-9FE45EB48D71}" presName="horzSpace2" presStyleCnt="0"/>
      <dgm:spPr/>
    </dgm:pt>
    <dgm:pt modelId="{C2BB4DC3-6084-46D4-8F14-4FA948770DC5}" type="pres">
      <dgm:prSet presAssocID="{54008A24-0C7D-4280-93DA-9FE45EB48D71}" presName="tx2" presStyleLbl="revTx" presStyleIdx="8" presStyleCnt="10"/>
      <dgm:spPr/>
    </dgm:pt>
    <dgm:pt modelId="{FE028C9A-6E24-4D60-92D8-0C7ADAEAB349}" type="pres">
      <dgm:prSet presAssocID="{54008A24-0C7D-4280-93DA-9FE45EB48D71}" presName="vert2" presStyleCnt="0"/>
      <dgm:spPr/>
    </dgm:pt>
    <dgm:pt modelId="{40C9F3BB-0149-47D8-B2EA-9573B536CD2E}" type="pres">
      <dgm:prSet presAssocID="{54008A24-0C7D-4280-93DA-9FE45EB48D71}" presName="thinLine2b" presStyleLbl="callout" presStyleIdx="6" presStyleCnt="8"/>
      <dgm:spPr/>
    </dgm:pt>
    <dgm:pt modelId="{C200251F-07C0-4A04-A4DB-A4C63F8F7B77}" type="pres">
      <dgm:prSet presAssocID="{54008A24-0C7D-4280-93DA-9FE45EB48D71}" presName="vertSpace2b" presStyleCnt="0"/>
      <dgm:spPr/>
    </dgm:pt>
    <dgm:pt modelId="{5D83BEAB-5A84-498E-B4AD-EB29525BF1F3}" type="pres">
      <dgm:prSet presAssocID="{3ED2D343-22F4-4163-A780-06CF77F0DF49}" presName="horz2" presStyleCnt="0"/>
      <dgm:spPr/>
    </dgm:pt>
    <dgm:pt modelId="{3653286B-FC52-482B-8831-659EB1A946E7}" type="pres">
      <dgm:prSet presAssocID="{3ED2D343-22F4-4163-A780-06CF77F0DF49}" presName="horzSpace2" presStyleCnt="0"/>
      <dgm:spPr/>
    </dgm:pt>
    <dgm:pt modelId="{34BA48DB-2569-4663-855C-3E41336E8B41}" type="pres">
      <dgm:prSet presAssocID="{3ED2D343-22F4-4163-A780-06CF77F0DF49}" presName="tx2" presStyleLbl="revTx" presStyleIdx="9" presStyleCnt="10"/>
      <dgm:spPr/>
    </dgm:pt>
    <dgm:pt modelId="{8939FE09-81D9-47AC-8BB8-BF8253E43312}" type="pres">
      <dgm:prSet presAssocID="{3ED2D343-22F4-4163-A780-06CF77F0DF49}" presName="vert2" presStyleCnt="0"/>
      <dgm:spPr/>
    </dgm:pt>
    <dgm:pt modelId="{A726EEAF-4852-49CC-B653-7B4C3DB40FDF}" type="pres">
      <dgm:prSet presAssocID="{3ED2D343-22F4-4163-A780-06CF77F0DF49}" presName="thinLine2b" presStyleLbl="callout" presStyleIdx="7" presStyleCnt="8"/>
      <dgm:spPr/>
    </dgm:pt>
    <dgm:pt modelId="{42638DE8-E741-411B-8CDD-359FEA38B0C0}" type="pres">
      <dgm:prSet presAssocID="{3ED2D343-22F4-4163-A780-06CF77F0DF49}" presName="vertSpace2b" presStyleCnt="0"/>
      <dgm:spPr/>
    </dgm:pt>
  </dgm:ptLst>
  <dgm:cxnLst>
    <dgm:cxn modelId="{A2AF5306-BCB4-438E-BAAD-4E7967C2D8ED}" srcId="{B3786D05-4FEC-4704-9448-F5712B58A2E6}" destId="{49FD6F82-B5D3-4FC2-AA42-02F79A3EE24A}" srcOrd="0" destOrd="0" parTransId="{FD55F368-70CC-4224-A033-0A298BF7395B}" sibTransId="{7B3B4390-ED2E-4CD3-902E-F60B86EB725C}"/>
    <dgm:cxn modelId="{DDECD50F-BF32-42E2-B97C-4D04E4A048DB}" srcId="{12CE998C-9D58-47A5-8CCA-E5A9E2E9E7E9}" destId="{B3786D05-4FEC-4704-9448-F5712B58A2E6}" srcOrd="0" destOrd="0" parTransId="{6136B053-8DE9-45BD-9FE4-CD0BC1926714}" sibTransId="{3C02A0F0-394B-495A-A34C-0E2A982D03DD}"/>
    <dgm:cxn modelId="{360CB515-F765-4B3F-BCDC-6EEB4EB170BF}" srcId="{12CE998C-9D58-47A5-8CCA-E5A9E2E9E7E9}" destId="{3562BA03-C16E-47BC-BB1C-749AB96BDA59}" srcOrd="1" destOrd="0" parTransId="{6E0D9F71-0E9F-4626-96F4-BC590B0A5786}" sibTransId="{56B3FCE3-F594-4C1F-B44C-5AEB3D794EC3}"/>
    <dgm:cxn modelId="{F658CC2A-82F1-4F36-8433-7B9930691E89}" type="presOf" srcId="{FA1A38AF-6BC6-44FA-9543-974D8BCE6370}" destId="{4E7AD780-E13C-4C20-8288-8C861AD19FCD}" srcOrd="0" destOrd="0" presId="urn:microsoft.com/office/officeart/2008/layout/LinedList"/>
    <dgm:cxn modelId="{32088F2E-CDF6-4EE2-9ADF-40011CD937A4}" type="presOf" srcId="{B3786D05-4FEC-4704-9448-F5712B58A2E6}" destId="{B19FAC0E-9D0C-4F9F-A318-C8A732D7A5DD}" srcOrd="0" destOrd="0" presId="urn:microsoft.com/office/officeart/2008/layout/LinedList"/>
    <dgm:cxn modelId="{4BD16E36-5DA2-4A8B-B0BA-7EFA7626B25B}" type="presOf" srcId="{3562BA03-C16E-47BC-BB1C-749AB96BDA59}" destId="{A8EB6FB4-2919-41F7-A2E1-2A342A87C54F}" srcOrd="0" destOrd="0" presId="urn:microsoft.com/office/officeart/2008/layout/LinedList"/>
    <dgm:cxn modelId="{F1220067-50A3-40BD-87DB-43CA2D6FB64F}" srcId="{3562BA03-C16E-47BC-BB1C-749AB96BDA59}" destId="{A1ADC351-6270-479F-9C40-A85F662F2D4F}" srcOrd="1" destOrd="0" parTransId="{FC5B649E-A78C-43CB-9C10-BA65EAEB5292}" sibTransId="{C98F7C52-6504-4D74-9CA7-44F75B98808E}"/>
    <dgm:cxn modelId="{5C973C6B-5F98-45DB-A03F-AF6C90AD0C8E}" srcId="{3562BA03-C16E-47BC-BB1C-749AB96BDA59}" destId="{54008A24-0C7D-4280-93DA-9FE45EB48D71}" srcOrd="3" destOrd="0" parTransId="{21B17573-0E9A-423F-A343-DD34082E96A7}" sibTransId="{AF1E3E51-53E2-4939-ABBE-50FD5EAA469C}"/>
    <dgm:cxn modelId="{EB7D1775-8748-4676-8922-A044C08FC206}" srcId="{3562BA03-C16E-47BC-BB1C-749AB96BDA59}" destId="{FA1A38AF-6BC6-44FA-9543-974D8BCE6370}" srcOrd="0" destOrd="0" parTransId="{77E1FA86-3A57-4A8E-9982-88974A5FCCB3}" sibTransId="{98C00642-00BE-4127-8337-EA303B836ABF}"/>
    <dgm:cxn modelId="{32836C84-D92F-4AC1-B958-524190EA94DF}" type="presOf" srcId="{C496FA1B-0D4A-4E93-B1A7-0F226FF430A9}" destId="{2EAAE6F7-030B-408F-9653-124801F631AD}" srcOrd="0" destOrd="0" presId="urn:microsoft.com/office/officeart/2008/layout/LinedList"/>
    <dgm:cxn modelId="{9FB02A8D-E1AD-4DED-B2FB-A77646CC30A8}" type="presOf" srcId="{12CE998C-9D58-47A5-8CCA-E5A9E2E9E7E9}" destId="{98B673D9-C2BD-4EFA-862F-10878A3C97B3}" srcOrd="0" destOrd="0" presId="urn:microsoft.com/office/officeart/2008/layout/LinedList"/>
    <dgm:cxn modelId="{EF279D93-C19C-4B7E-8CE6-DFFB046A281C}" srcId="{3562BA03-C16E-47BC-BB1C-749AB96BDA59}" destId="{E4006945-4AD4-4721-9BF9-DDE6924C2082}" srcOrd="2" destOrd="0" parTransId="{B92F0B84-CEDE-4835-A40F-20D5BE7DDDBB}" sibTransId="{4871171F-D641-491C-A670-C7A7830A12AD}"/>
    <dgm:cxn modelId="{CB60E7A0-F2FD-4076-8DD5-ADE1AD1C7BC7}" type="presOf" srcId="{1A6F379C-153C-4E61-A32B-ECC545C5B4B6}" destId="{B571061B-FE30-4AD0-9736-9CCFF939DDF1}" srcOrd="0" destOrd="0" presId="urn:microsoft.com/office/officeart/2008/layout/LinedList"/>
    <dgm:cxn modelId="{D67AD6AF-AB00-4371-B6FE-DA2A42175233}" type="presOf" srcId="{54008A24-0C7D-4280-93DA-9FE45EB48D71}" destId="{C2BB4DC3-6084-46D4-8F14-4FA948770DC5}" srcOrd="0" destOrd="0" presId="urn:microsoft.com/office/officeart/2008/layout/LinedList"/>
    <dgm:cxn modelId="{0C1D00B1-C8DA-40FD-9A7C-E94F98DF4814}" type="presOf" srcId="{E4006945-4AD4-4721-9BF9-DDE6924C2082}" destId="{39E6300E-7AED-4F39-B022-0AE6F6B43324}" srcOrd="0" destOrd="0" presId="urn:microsoft.com/office/officeart/2008/layout/LinedList"/>
    <dgm:cxn modelId="{D03166B6-2FAA-43A1-8BC3-AFCDDAE6307D}" srcId="{B3786D05-4FEC-4704-9448-F5712B58A2E6}" destId="{1A6F379C-153C-4E61-A32B-ECC545C5B4B6}" srcOrd="1" destOrd="0" parTransId="{5AD9359D-AD34-4B78-A3A8-81A3CF011840}" sibTransId="{E3B94440-C2F6-472E-85FE-26783FACC77F}"/>
    <dgm:cxn modelId="{FA25A8BC-9250-4584-BEDE-590B89A1F072}" type="presOf" srcId="{A1ADC351-6270-479F-9C40-A85F662F2D4F}" destId="{87038BD6-DF55-4926-9ED5-229F0C5D335F}" srcOrd="0" destOrd="0" presId="urn:microsoft.com/office/officeart/2008/layout/LinedList"/>
    <dgm:cxn modelId="{AA6EEFCD-C7EA-4D80-8FA7-C5308B08E67A}" type="presOf" srcId="{49FD6F82-B5D3-4FC2-AA42-02F79A3EE24A}" destId="{66CC8A11-1D43-434C-8D09-E218D51E6B14}" srcOrd="0" destOrd="0" presId="urn:microsoft.com/office/officeart/2008/layout/LinedList"/>
    <dgm:cxn modelId="{978BEDD4-0B82-4CBD-8D92-2B72E379F5FB}" type="presOf" srcId="{3ED2D343-22F4-4163-A780-06CF77F0DF49}" destId="{34BA48DB-2569-4663-855C-3E41336E8B41}" srcOrd="0" destOrd="0" presId="urn:microsoft.com/office/officeart/2008/layout/LinedList"/>
    <dgm:cxn modelId="{23DDDFE2-4FB2-411B-AD60-A722353E8A8F}" srcId="{B3786D05-4FEC-4704-9448-F5712B58A2E6}" destId="{C496FA1B-0D4A-4E93-B1A7-0F226FF430A9}" srcOrd="2" destOrd="0" parTransId="{F0067803-73B5-4337-8CE2-79D9F930BDEA}" sibTransId="{DBD19527-EC50-4C27-968B-6971299FB1D5}"/>
    <dgm:cxn modelId="{C27674E7-DAF5-4DE9-8A0F-6E5D65F96964}" srcId="{3562BA03-C16E-47BC-BB1C-749AB96BDA59}" destId="{3ED2D343-22F4-4163-A780-06CF77F0DF49}" srcOrd="4" destOrd="0" parTransId="{5AFB5C90-EC6D-4032-86EE-7B69225E0B72}" sibTransId="{3498B352-A61E-4808-94EC-A9F0CDFCAD9B}"/>
    <dgm:cxn modelId="{01274843-C425-4F91-AD49-10F66C374E54}" type="presParOf" srcId="{98B673D9-C2BD-4EFA-862F-10878A3C97B3}" destId="{E2AF4225-8322-4369-8FCA-F6DD04270B23}" srcOrd="0" destOrd="0" presId="urn:microsoft.com/office/officeart/2008/layout/LinedList"/>
    <dgm:cxn modelId="{4D92E610-AE47-49A8-87C1-168E512D410B}" type="presParOf" srcId="{98B673D9-C2BD-4EFA-862F-10878A3C97B3}" destId="{9D2F0EE6-2DA5-449F-A65F-62E79026FFFC}" srcOrd="1" destOrd="0" presId="urn:microsoft.com/office/officeart/2008/layout/LinedList"/>
    <dgm:cxn modelId="{3A25C517-679B-4FCD-98CB-969DAE1EBE1D}" type="presParOf" srcId="{9D2F0EE6-2DA5-449F-A65F-62E79026FFFC}" destId="{B19FAC0E-9D0C-4F9F-A318-C8A732D7A5DD}" srcOrd="0" destOrd="0" presId="urn:microsoft.com/office/officeart/2008/layout/LinedList"/>
    <dgm:cxn modelId="{59B374DF-C8A0-459B-8C93-7F300535E945}" type="presParOf" srcId="{9D2F0EE6-2DA5-449F-A65F-62E79026FFFC}" destId="{7B25E3F4-771D-4050-B2A0-90D27FEE2255}" srcOrd="1" destOrd="0" presId="urn:microsoft.com/office/officeart/2008/layout/LinedList"/>
    <dgm:cxn modelId="{048D122A-8B99-44A3-B3A2-7925AFA8F855}" type="presParOf" srcId="{7B25E3F4-771D-4050-B2A0-90D27FEE2255}" destId="{AF884F6B-01A8-477B-83CD-F9FB1255C008}" srcOrd="0" destOrd="0" presId="urn:microsoft.com/office/officeart/2008/layout/LinedList"/>
    <dgm:cxn modelId="{C64F1A32-AA85-4A4F-B677-70B63FD5E0EC}" type="presParOf" srcId="{7B25E3F4-771D-4050-B2A0-90D27FEE2255}" destId="{961867C5-9EE0-42EE-A88E-1D989C608F36}" srcOrd="1" destOrd="0" presId="urn:microsoft.com/office/officeart/2008/layout/LinedList"/>
    <dgm:cxn modelId="{99695520-03E8-4A66-981D-74843096B78E}" type="presParOf" srcId="{961867C5-9EE0-42EE-A88E-1D989C608F36}" destId="{AF53D641-4AB6-454D-B9CF-40AFB125CEE6}" srcOrd="0" destOrd="0" presId="urn:microsoft.com/office/officeart/2008/layout/LinedList"/>
    <dgm:cxn modelId="{DF7ACC9C-DB28-49EF-A69A-7235E4E7BB01}" type="presParOf" srcId="{961867C5-9EE0-42EE-A88E-1D989C608F36}" destId="{66CC8A11-1D43-434C-8D09-E218D51E6B14}" srcOrd="1" destOrd="0" presId="urn:microsoft.com/office/officeart/2008/layout/LinedList"/>
    <dgm:cxn modelId="{37D1D759-BAED-489B-B1AD-EB409AA52309}" type="presParOf" srcId="{961867C5-9EE0-42EE-A88E-1D989C608F36}" destId="{9F48F9F9-9D4E-489F-ABBD-682867B3973C}" srcOrd="2" destOrd="0" presId="urn:microsoft.com/office/officeart/2008/layout/LinedList"/>
    <dgm:cxn modelId="{56A8CB70-88F5-4BC5-A36E-9409D8470407}" type="presParOf" srcId="{7B25E3F4-771D-4050-B2A0-90D27FEE2255}" destId="{D33457D0-67C1-4B5F-AE94-02F4CC30990C}" srcOrd="2" destOrd="0" presId="urn:microsoft.com/office/officeart/2008/layout/LinedList"/>
    <dgm:cxn modelId="{02CB73C9-9C4B-4B20-A665-2300F197385E}" type="presParOf" srcId="{7B25E3F4-771D-4050-B2A0-90D27FEE2255}" destId="{C3B0A3F1-001E-4EF2-9FA0-2C016B8FBBC4}" srcOrd="3" destOrd="0" presId="urn:microsoft.com/office/officeart/2008/layout/LinedList"/>
    <dgm:cxn modelId="{D9A54AB0-E5B4-4677-8772-7ED54DC6769D}" type="presParOf" srcId="{7B25E3F4-771D-4050-B2A0-90D27FEE2255}" destId="{AD5AF235-B143-4DA6-885A-D5CD1E74342C}" srcOrd="4" destOrd="0" presId="urn:microsoft.com/office/officeart/2008/layout/LinedList"/>
    <dgm:cxn modelId="{BE745D2C-3DD0-49A9-8808-53931502A753}" type="presParOf" srcId="{AD5AF235-B143-4DA6-885A-D5CD1E74342C}" destId="{D2CE3C67-5BDE-456E-B4C0-4AC886FD04BB}" srcOrd="0" destOrd="0" presId="urn:microsoft.com/office/officeart/2008/layout/LinedList"/>
    <dgm:cxn modelId="{CE70C70B-15B2-49B4-A310-F2CE70CA906A}" type="presParOf" srcId="{AD5AF235-B143-4DA6-885A-D5CD1E74342C}" destId="{B571061B-FE30-4AD0-9736-9CCFF939DDF1}" srcOrd="1" destOrd="0" presId="urn:microsoft.com/office/officeart/2008/layout/LinedList"/>
    <dgm:cxn modelId="{A0DE0A80-1A1F-4DDB-A25A-10DA99E7617E}" type="presParOf" srcId="{AD5AF235-B143-4DA6-885A-D5CD1E74342C}" destId="{FBB01E4E-C95C-4516-B39F-700CC78C45EE}" srcOrd="2" destOrd="0" presId="urn:microsoft.com/office/officeart/2008/layout/LinedList"/>
    <dgm:cxn modelId="{3167EF77-1E82-4E04-825A-6BBA7EFF58B9}" type="presParOf" srcId="{7B25E3F4-771D-4050-B2A0-90D27FEE2255}" destId="{9797EEBB-347F-4A2A-852C-2FDA0246F366}" srcOrd="5" destOrd="0" presId="urn:microsoft.com/office/officeart/2008/layout/LinedList"/>
    <dgm:cxn modelId="{45C65000-F181-4089-9406-8049214D1EF5}" type="presParOf" srcId="{7B25E3F4-771D-4050-B2A0-90D27FEE2255}" destId="{09C119ED-F49E-4B10-8A9F-23D6C8ECB3BF}" srcOrd="6" destOrd="0" presId="urn:microsoft.com/office/officeart/2008/layout/LinedList"/>
    <dgm:cxn modelId="{2EF14992-7AEA-484B-B4DB-2CF82E26C81B}" type="presParOf" srcId="{7B25E3F4-771D-4050-B2A0-90D27FEE2255}" destId="{671417A4-0367-4050-AED2-0C379DDC1BB1}" srcOrd="7" destOrd="0" presId="urn:microsoft.com/office/officeart/2008/layout/LinedList"/>
    <dgm:cxn modelId="{F16C1613-55A7-4FB4-B888-C165E11884B8}" type="presParOf" srcId="{671417A4-0367-4050-AED2-0C379DDC1BB1}" destId="{F28B509F-B83C-4D5B-998D-5DC8B296AF8E}" srcOrd="0" destOrd="0" presId="urn:microsoft.com/office/officeart/2008/layout/LinedList"/>
    <dgm:cxn modelId="{865635C0-5948-4171-BFB5-6BA63869D78E}" type="presParOf" srcId="{671417A4-0367-4050-AED2-0C379DDC1BB1}" destId="{2EAAE6F7-030B-408F-9653-124801F631AD}" srcOrd="1" destOrd="0" presId="urn:microsoft.com/office/officeart/2008/layout/LinedList"/>
    <dgm:cxn modelId="{BC8EE99E-4980-4972-9CDE-FC4DDB9DD5F0}" type="presParOf" srcId="{671417A4-0367-4050-AED2-0C379DDC1BB1}" destId="{DAD02F13-6FE0-4730-A777-1712BC59CAD6}" srcOrd="2" destOrd="0" presId="urn:microsoft.com/office/officeart/2008/layout/LinedList"/>
    <dgm:cxn modelId="{2CC14470-D19A-49BB-A041-54A5B434E6F8}" type="presParOf" srcId="{7B25E3F4-771D-4050-B2A0-90D27FEE2255}" destId="{BEB76310-BC12-4247-AC16-ABE546D158C2}" srcOrd="8" destOrd="0" presId="urn:microsoft.com/office/officeart/2008/layout/LinedList"/>
    <dgm:cxn modelId="{F5959F8B-89D2-4079-A7D6-4FD00BF67284}" type="presParOf" srcId="{7B25E3F4-771D-4050-B2A0-90D27FEE2255}" destId="{74D26AB5-8547-4984-9574-F98250DB5912}" srcOrd="9" destOrd="0" presId="urn:microsoft.com/office/officeart/2008/layout/LinedList"/>
    <dgm:cxn modelId="{D58563DE-5FEA-44E4-BBBB-45A4656EC7C0}" type="presParOf" srcId="{98B673D9-C2BD-4EFA-862F-10878A3C97B3}" destId="{7A85676F-1A79-47C8-949E-685C3EA63220}" srcOrd="2" destOrd="0" presId="urn:microsoft.com/office/officeart/2008/layout/LinedList"/>
    <dgm:cxn modelId="{E31D59A6-F68A-4926-B92A-738CC2CBC7BC}" type="presParOf" srcId="{98B673D9-C2BD-4EFA-862F-10878A3C97B3}" destId="{14045F12-0DF1-4096-A2B8-4F0DD214E691}" srcOrd="3" destOrd="0" presId="urn:microsoft.com/office/officeart/2008/layout/LinedList"/>
    <dgm:cxn modelId="{DC403959-FD66-4650-93DA-0883EFA83AE0}" type="presParOf" srcId="{14045F12-0DF1-4096-A2B8-4F0DD214E691}" destId="{A8EB6FB4-2919-41F7-A2E1-2A342A87C54F}" srcOrd="0" destOrd="0" presId="urn:microsoft.com/office/officeart/2008/layout/LinedList"/>
    <dgm:cxn modelId="{AED10D80-F477-49DC-993C-797B8A5DF8A6}" type="presParOf" srcId="{14045F12-0DF1-4096-A2B8-4F0DD214E691}" destId="{5BB4ACC7-A9D8-491F-A597-E07D8E705B2A}" srcOrd="1" destOrd="0" presId="urn:microsoft.com/office/officeart/2008/layout/LinedList"/>
    <dgm:cxn modelId="{A41FD6F6-C175-4FB8-8FAB-C92191B95FE1}" type="presParOf" srcId="{5BB4ACC7-A9D8-491F-A597-E07D8E705B2A}" destId="{480B5A22-706B-420E-94E7-14D4DF9FAADD}" srcOrd="0" destOrd="0" presId="urn:microsoft.com/office/officeart/2008/layout/LinedList"/>
    <dgm:cxn modelId="{22B5E658-2865-4D69-80C8-22492BE6AC09}" type="presParOf" srcId="{5BB4ACC7-A9D8-491F-A597-E07D8E705B2A}" destId="{AC4E5CAA-B972-4E0D-991A-0EED2887C98A}" srcOrd="1" destOrd="0" presId="urn:microsoft.com/office/officeart/2008/layout/LinedList"/>
    <dgm:cxn modelId="{7D24AF1F-B07F-42A0-8BFB-07D6040C5B50}" type="presParOf" srcId="{AC4E5CAA-B972-4E0D-991A-0EED2887C98A}" destId="{DDB79E94-A15C-426D-888C-814E1939737C}" srcOrd="0" destOrd="0" presId="urn:microsoft.com/office/officeart/2008/layout/LinedList"/>
    <dgm:cxn modelId="{FF224F15-7462-4EEE-996B-49A49E237557}" type="presParOf" srcId="{AC4E5CAA-B972-4E0D-991A-0EED2887C98A}" destId="{4E7AD780-E13C-4C20-8288-8C861AD19FCD}" srcOrd="1" destOrd="0" presId="urn:microsoft.com/office/officeart/2008/layout/LinedList"/>
    <dgm:cxn modelId="{36708F76-B95E-4C96-9444-88CC3845EF3B}" type="presParOf" srcId="{AC4E5CAA-B972-4E0D-991A-0EED2887C98A}" destId="{62E3A78C-7D14-4E5A-B01C-C52F383E3625}" srcOrd="2" destOrd="0" presId="urn:microsoft.com/office/officeart/2008/layout/LinedList"/>
    <dgm:cxn modelId="{AC98DA64-7936-4958-AC8C-1E460F70A584}" type="presParOf" srcId="{5BB4ACC7-A9D8-491F-A597-E07D8E705B2A}" destId="{3B4C8F34-0EE2-450D-A1D9-6C3337C5406B}" srcOrd="2" destOrd="0" presId="urn:microsoft.com/office/officeart/2008/layout/LinedList"/>
    <dgm:cxn modelId="{EFF38CF2-1716-4601-A06E-370DC5FD90DB}" type="presParOf" srcId="{5BB4ACC7-A9D8-491F-A597-E07D8E705B2A}" destId="{0F0B6880-FCED-4BAF-B3C0-927CFDFABBEB}" srcOrd="3" destOrd="0" presId="urn:microsoft.com/office/officeart/2008/layout/LinedList"/>
    <dgm:cxn modelId="{C3D3108A-3123-4D11-A71E-7AFA88E3DACB}" type="presParOf" srcId="{5BB4ACC7-A9D8-491F-A597-E07D8E705B2A}" destId="{AA81D436-DF28-418F-9323-AA9F0DFF8E98}" srcOrd="4" destOrd="0" presId="urn:microsoft.com/office/officeart/2008/layout/LinedList"/>
    <dgm:cxn modelId="{B87649E1-6546-4713-A2F1-046911CFA4E8}" type="presParOf" srcId="{AA81D436-DF28-418F-9323-AA9F0DFF8E98}" destId="{5025C7FB-7181-4A70-BC9E-3803F5E245AC}" srcOrd="0" destOrd="0" presId="urn:microsoft.com/office/officeart/2008/layout/LinedList"/>
    <dgm:cxn modelId="{1EE585B0-A91A-4B58-9D11-59EB9F5A5C90}" type="presParOf" srcId="{AA81D436-DF28-418F-9323-AA9F0DFF8E98}" destId="{87038BD6-DF55-4926-9ED5-229F0C5D335F}" srcOrd="1" destOrd="0" presId="urn:microsoft.com/office/officeart/2008/layout/LinedList"/>
    <dgm:cxn modelId="{54B2E393-E721-4E96-A64A-9510EFF3A69E}" type="presParOf" srcId="{AA81D436-DF28-418F-9323-AA9F0DFF8E98}" destId="{93E7C8D2-4DEB-489E-B6CF-1F415D3FC2C1}" srcOrd="2" destOrd="0" presId="urn:microsoft.com/office/officeart/2008/layout/LinedList"/>
    <dgm:cxn modelId="{A2C31829-F098-4FF9-BF68-6DE0D875A007}" type="presParOf" srcId="{5BB4ACC7-A9D8-491F-A597-E07D8E705B2A}" destId="{5D72609F-CD2F-4D9F-9190-6F911C07F976}" srcOrd="5" destOrd="0" presId="urn:microsoft.com/office/officeart/2008/layout/LinedList"/>
    <dgm:cxn modelId="{92D6FB42-0D56-47AD-B89F-BC5163D78A26}" type="presParOf" srcId="{5BB4ACC7-A9D8-491F-A597-E07D8E705B2A}" destId="{44670F8D-A15A-4017-8EBF-8C149F9A2BD4}" srcOrd="6" destOrd="0" presId="urn:microsoft.com/office/officeart/2008/layout/LinedList"/>
    <dgm:cxn modelId="{EA33396A-9B55-4199-A9DA-9306B11357DC}" type="presParOf" srcId="{5BB4ACC7-A9D8-491F-A597-E07D8E705B2A}" destId="{9DB39C5E-879F-4F60-9329-AF06238ED661}" srcOrd="7" destOrd="0" presId="urn:microsoft.com/office/officeart/2008/layout/LinedList"/>
    <dgm:cxn modelId="{5F606E9E-CF5A-4975-A484-A9022240A4A4}" type="presParOf" srcId="{9DB39C5E-879F-4F60-9329-AF06238ED661}" destId="{92C01233-66AE-4A73-96A7-0C3067FBFAE4}" srcOrd="0" destOrd="0" presId="urn:microsoft.com/office/officeart/2008/layout/LinedList"/>
    <dgm:cxn modelId="{2ADB10DD-B974-4853-97F7-E2BE461F7859}" type="presParOf" srcId="{9DB39C5E-879F-4F60-9329-AF06238ED661}" destId="{39E6300E-7AED-4F39-B022-0AE6F6B43324}" srcOrd="1" destOrd="0" presId="urn:microsoft.com/office/officeart/2008/layout/LinedList"/>
    <dgm:cxn modelId="{FA62BDA9-441E-48EE-A5F4-5412F41E2647}" type="presParOf" srcId="{9DB39C5E-879F-4F60-9329-AF06238ED661}" destId="{10BD1B5F-C786-4A29-8B7F-BFD83691BFC1}" srcOrd="2" destOrd="0" presId="urn:microsoft.com/office/officeart/2008/layout/LinedList"/>
    <dgm:cxn modelId="{4C86C5CA-DAF9-496C-89DB-5AE000DABCE8}" type="presParOf" srcId="{5BB4ACC7-A9D8-491F-A597-E07D8E705B2A}" destId="{9A42460D-39FD-4405-AD9F-B1BD34B48D98}" srcOrd="8" destOrd="0" presId="urn:microsoft.com/office/officeart/2008/layout/LinedList"/>
    <dgm:cxn modelId="{E8D4B3CA-5B29-4CE3-99D1-9F39FF0109FC}" type="presParOf" srcId="{5BB4ACC7-A9D8-491F-A597-E07D8E705B2A}" destId="{A4E262CF-DD64-4073-8E9B-6D578CA35E63}" srcOrd="9" destOrd="0" presId="urn:microsoft.com/office/officeart/2008/layout/LinedList"/>
    <dgm:cxn modelId="{B77D8477-D633-49A5-BFD1-BF3F80457F27}" type="presParOf" srcId="{5BB4ACC7-A9D8-491F-A597-E07D8E705B2A}" destId="{8FA2F64F-ACEB-4938-925F-63F9CD877B4F}" srcOrd="10" destOrd="0" presId="urn:microsoft.com/office/officeart/2008/layout/LinedList"/>
    <dgm:cxn modelId="{B15573EC-4E74-499D-836B-481EC0FF63FE}" type="presParOf" srcId="{8FA2F64F-ACEB-4938-925F-63F9CD877B4F}" destId="{C89B353A-3810-406A-9339-01EA50537810}" srcOrd="0" destOrd="0" presId="urn:microsoft.com/office/officeart/2008/layout/LinedList"/>
    <dgm:cxn modelId="{D1603CEE-5AF8-4AEC-9226-537A30A43556}" type="presParOf" srcId="{8FA2F64F-ACEB-4938-925F-63F9CD877B4F}" destId="{C2BB4DC3-6084-46D4-8F14-4FA948770DC5}" srcOrd="1" destOrd="0" presId="urn:microsoft.com/office/officeart/2008/layout/LinedList"/>
    <dgm:cxn modelId="{831AAB19-DF75-4582-83B1-38AA3E6F0EBC}" type="presParOf" srcId="{8FA2F64F-ACEB-4938-925F-63F9CD877B4F}" destId="{FE028C9A-6E24-4D60-92D8-0C7ADAEAB349}" srcOrd="2" destOrd="0" presId="urn:microsoft.com/office/officeart/2008/layout/LinedList"/>
    <dgm:cxn modelId="{E6F0566D-D9D6-4EEF-940E-70FAB3EE924A}" type="presParOf" srcId="{5BB4ACC7-A9D8-491F-A597-E07D8E705B2A}" destId="{40C9F3BB-0149-47D8-B2EA-9573B536CD2E}" srcOrd="11" destOrd="0" presId="urn:microsoft.com/office/officeart/2008/layout/LinedList"/>
    <dgm:cxn modelId="{B157CD4D-C2E6-4232-85FD-4B6C0AA2338D}" type="presParOf" srcId="{5BB4ACC7-A9D8-491F-A597-E07D8E705B2A}" destId="{C200251F-07C0-4A04-A4DB-A4C63F8F7B77}" srcOrd="12" destOrd="0" presId="urn:microsoft.com/office/officeart/2008/layout/LinedList"/>
    <dgm:cxn modelId="{8D974E82-CCF9-49F7-9989-2F9A98F243A8}" type="presParOf" srcId="{5BB4ACC7-A9D8-491F-A597-E07D8E705B2A}" destId="{5D83BEAB-5A84-498E-B4AD-EB29525BF1F3}" srcOrd="13" destOrd="0" presId="urn:microsoft.com/office/officeart/2008/layout/LinedList"/>
    <dgm:cxn modelId="{9319C676-F8F7-4F14-8FA8-F5B5D609A7D4}" type="presParOf" srcId="{5D83BEAB-5A84-498E-B4AD-EB29525BF1F3}" destId="{3653286B-FC52-482B-8831-659EB1A946E7}" srcOrd="0" destOrd="0" presId="urn:microsoft.com/office/officeart/2008/layout/LinedList"/>
    <dgm:cxn modelId="{8FEF9AD3-99E6-4EF5-9DF7-5C4F6D6929CA}" type="presParOf" srcId="{5D83BEAB-5A84-498E-B4AD-EB29525BF1F3}" destId="{34BA48DB-2569-4663-855C-3E41336E8B41}" srcOrd="1" destOrd="0" presId="urn:microsoft.com/office/officeart/2008/layout/LinedList"/>
    <dgm:cxn modelId="{FCFD51B0-3FA8-4788-961B-BDC6DFA6A617}" type="presParOf" srcId="{5D83BEAB-5A84-498E-B4AD-EB29525BF1F3}" destId="{8939FE09-81D9-47AC-8BB8-BF8253E43312}" srcOrd="2" destOrd="0" presId="urn:microsoft.com/office/officeart/2008/layout/LinedList"/>
    <dgm:cxn modelId="{4E1F1121-E6A5-4BA7-9243-0F820B0E4512}" type="presParOf" srcId="{5BB4ACC7-A9D8-491F-A597-E07D8E705B2A}" destId="{A726EEAF-4852-49CC-B653-7B4C3DB40FDF}" srcOrd="14" destOrd="0" presId="urn:microsoft.com/office/officeart/2008/layout/LinedList"/>
    <dgm:cxn modelId="{633E4CFA-3127-44DD-B209-6A289F25E0BF}" type="presParOf" srcId="{5BB4ACC7-A9D8-491F-A597-E07D8E705B2A}" destId="{42638DE8-E741-411B-8CDD-359FEA38B0C0}"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4E8CCF-84F0-4ACB-B2A1-7E7E82A6E699}"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AFF951AB-9398-4E00-8665-B201D2A43C6B}">
      <dgm:prSet phldrT="[Text]"/>
      <dgm:spPr/>
      <dgm:t>
        <a:bodyPr/>
        <a:lstStyle/>
        <a:p>
          <a:r>
            <a:rPr lang="en-PH" dirty="0">
              <a:latin typeface="Nexa Bold" panose="02000000000000000000" pitchFamily="50" charset="0"/>
            </a:rPr>
            <a:t>TEXT FILE</a:t>
          </a:r>
          <a:endParaRPr lang="en-US" dirty="0"/>
        </a:p>
      </dgm:t>
    </dgm:pt>
    <dgm:pt modelId="{0D5A438E-B46B-4B7C-8F1F-6D2302B6AAA8}" type="parTrans" cxnId="{C53DEF9C-E921-48E3-B03C-84C02861D343}">
      <dgm:prSet/>
      <dgm:spPr/>
      <dgm:t>
        <a:bodyPr/>
        <a:lstStyle/>
        <a:p>
          <a:endParaRPr lang="en-US"/>
        </a:p>
      </dgm:t>
    </dgm:pt>
    <dgm:pt modelId="{842DFC56-08D0-4040-A4F5-D18C52A60F6B}" type="sibTrans" cxnId="{C53DEF9C-E921-48E3-B03C-84C02861D343}">
      <dgm:prSet/>
      <dgm:spPr/>
      <dgm:t>
        <a:bodyPr/>
        <a:lstStyle/>
        <a:p>
          <a:endParaRPr lang="en-US"/>
        </a:p>
      </dgm:t>
    </dgm:pt>
    <dgm:pt modelId="{89B8C841-A0E9-4624-A930-B62132141898}">
      <dgm:prSet/>
      <dgm:spPr/>
      <dgm:t>
        <a:bodyPr/>
        <a:lstStyle/>
        <a:p>
          <a:r>
            <a:rPr lang="en-PH" dirty="0">
              <a:latin typeface="Nexa Bold" panose="02000000000000000000" pitchFamily="50" charset="0"/>
            </a:rPr>
            <a:t>FILE BROWSE</a:t>
          </a:r>
          <a:endParaRPr lang="en-PH" dirty="0">
            <a:latin typeface="Nexa Light" panose="02000000000000000000" pitchFamily="50" charset="0"/>
          </a:endParaRPr>
        </a:p>
      </dgm:t>
    </dgm:pt>
    <dgm:pt modelId="{48329F69-83FB-42E7-BC43-C091F0C161BB}" type="parTrans" cxnId="{2445287F-381F-41FE-8466-4F3F99F17D47}">
      <dgm:prSet/>
      <dgm:spPr/>
      <dgm:t>
        <a:bodyPr/>
        <a:lstStyle/>
        <a:p>
          <a:endParaRPr lang="en-US"/>
        </a:p>
      </dgm:t>
    </dgm:pt>
    <dgm:pt modelId="{94EE7B25-FD9E-4783-9ED3-FBC4DDD7BBF9}" type="sibTrans" cxnId="{2445287F-381F-41FE-8466-4F3F99F17D47}">
      <dgm:prSet/>
      <dgm:spPr/>
      <dgm:t>
        <a:bodyPr/>
        <a:lstStyle/>
        <a:p>
          <a:endParaRPr lang="en-US"/>
        </a:p>
      </dgm:t>
    </dgm:pt>
    <dgm:pt modelId="{57F8218C-0D66-4C0F-880A-C1B073B46502}">
      <dgm:prSet/>
      <dgm:spPr/>
      <dgm:t>
        <a:bodyPr/>
        <a:lstStyle/>
        <a:p>
          <a:r>
            <a:rPr lang="en-PH" dirty="0">
              <a:latin typeface="Nexa Bold" panose="02000000000000000000" pitchFamily="50" charset="0"/>
            </a:rPr>
            <a:t>DIRECT TEXT</a:t>
          </a:r>
          <a:endParaRPr lang="en-PH" dirty="0">
            <a:latin typeface="Nexa Light" panose="02000000000000000000" pitchFamily="50" charset="0"/>
          </a:endParaRPr>
        </a:p>
      </dgm:t>
    </dgm:pt>
    <dgm:pt modelId="{E5A10E09-6F76-46CE-9DF0-0916C3E1BAFA}" type="parTrans" cxnId="{6169A345-ED38-43CA-BABE-307748159016}">
      <dgm:prSet/>
      <dgm:spPr/>
      <dgm:t>
        <a:bodyPr/>
        <a:lstStyle/>
        <a:p>
          <a:endParaRPr lang="en-US"/>
        </a:p>
      </dgm:t>
    </dgm:pt>
    <dgm:pt modelId="{D04BA84D-5845-4A31-A891-F41DA11B0B7E}" type="sibTrans" cxnId="{6169A345-ED38-43CA-BABE-307748159016}">
      <dgm:prSet/>
      <dgm:spPr/>
      <dgm:t>
        <a:bodyPr/>
        <a:lstStyle/>
        <a:p>
          <a:endParaRPr lang="en-US"/>
        </a:p>
      </dgm:t>
    </dgm:pt>
    <dgm:pt modelId="{E2705685-6936-4C57-837A-B39B9B4453CE}">
      <dgm:prSet/>
      <dgm:spPr/>
      <dgm:t>
        <a:bodyPr/>
        <a:lstStyle/>
        <a:p>
          <a:r>
            <a:rPr lang="en-PH" dirty="0">
              <a:latin typeface="Nexa Light" panose="02000000000000000000" pitchFamily="50" charset="0"/>
            </a:rPr>
            <a:t>this file type only preview a short description of the article inside the category/subcategory on the app.</a:t>
          </a:r>
        </a:p>
      </dgm:t>
    </dgm:pt>
    <dgm:pt modelId="{D527E879-94E6-4F6A-BA1C-9260465835B0}" type="parTrans" cxnId="{58C72F39-5637-4819-A359-84226746E44D}">
      <dgm:prSet/>
      <dgm:spPr/>
      <dgm:t>
        <a:bodyPr/>
        <a:lstStyle/>
        <a:p>
          <a:endParaRPr lang="en-US"/>
        </a:p>
      </dgm:t>
    </dgm:pt>
    <dgm:pt modelId="{79451C64-C2FC-4C8F-8F28-528EAE4E6F6B}" type="sibTrans" cxnId="{58C72F39-5637-4819-A359-84226746E44D}">
      <dgm:prSet/>
      <dgm:spPr/>
      <dgm:t>
        <a:bodyPr/>
        <a:lstStyle/>
        <a:p>
          <a:endParaRPr lang="en-US"/>
        </a:p>
      </dgm:t>
    </dgm:pt>
    <dgm:pt modelId="{485C082A-A07E-44A0-A37F-CD1EF40ACF77}">
      <dgm:prSet/>
      <dgm:spPr/>
      <dgm:t>
        <a:bodyPr/>
        <a:lstStyle/>
        <a:p>
          <a:r>
            <a:rPr lang="en-PH" dirty="0">
              <a:latin typeface="Nexa Bold" panose="02000000000000000000" pitchFamily="50" charset="0"/>
            </a:rPr>
            <a:t>DIRECT TEXT FULL</a:t>
          </a:r>
          <a:endParaRPr lang="en-PH" dirty="0">
            <a:latin typeface="Nexa Light" panose="02000000000000000000" pitchFamily="50" charset="0"/>
          </a:endParaRPr>
        </a:p>
      </dgm:t>
    </dgm:pt>
    <dgm:pt modelId="{1B33EB94-AD8F-4CDB-BFBA-CAA33DBC8728}" type="parTrans" cxnId="{C2CEA3E5-939F-4989-BAE0-DF5B71DC6FCD}">
      <dgm:prSet/>
      <dgm:spPr/>
      <dgm:t>
        <a:bodyPr/>
        <a:lstStyle/>
        <a:p>
          <a:endParaRPr lang="en-US"/>
        </a:p>
      </dgm:t>
    </dgm:pt>
    <dgm:pt modelId="{342C16C5-4780-4487-AA63-CD06F1076D91}" type="sibTrans" cxnId="{C2CEA3E5-939F-4989-BAE0-DF5B71DC6FCD}">
      <dgm:prSet/>
      <dgm:spPr/>
      <dgm:t>
        <a:bodyPr/>
        <a:lstStyle/>
        <a:p>
          <a:endParaRPr lang="en-US"/>
        </a:p>
      </dgm:t>
    </dgm:pt>
    <dgm:pt modelId="{8F814D5A-2649-4C99-A64B-2D0FF3ED5D42}">
      <dgm:prSet/>
      <dgm:spPr/>
      <dgm:t>
        <a:bodyPr/>
        <a:lstStyle/>
        <a:p>
          <a:r>
            <a:rPr lang="en-PH" dirty="0">
              <a:latin typeface="Nexa Light" panose="02000000000000000000" pitchFamily="50" charset="0"/>
            </a:rPr>
            <a:t>this file type preview a full description of the article inside the category/subcategory on the app.</a:t>
          </a:r>
        </a:p>
      </dgm:t>
    </dgm:pt>
    <dgm:pt modelId="{399109CA-5884-406D-B75E-6328112DC20E}" type="parTrans" cxnId="{F6FD7AC6-4FE2-4F61-AB5E-8D606AAAF3E5}">
      <dgm:prSet/>
      <dgm:spPr/>
      <dgm:t>
        <a:bodyPr/>
        <a:lstStyle/>
        <a:p>
          <a:endParaRPr lang="en-US"/>
        </a:p>
      </dgm:t>
    </dgm:pt>
    <dgm:pt modelId="{DD1CA962-9F49-4575-87B6-2E3BB01AF873}" type="sibTrans" cxnId="{F6FD7AC6-4FE2-4F61-AB5E-8D606AAAF3E5}">
      <dgm:prSet/>
      <dgm:spPr/>
      <dgm:t>
        <a:bodyPr/>
        <a:lstStyle/>
        <a:p>
          <a:endParaRPr lang="en-US"/>
        </a:p>
      </dgm:t>
    </dgm:pt>
    <dgm:pt modelId="{C79A27AB-15EB-4B6E-9DAA-102AFD6CA44A}">
      <dgm:prSet phldrT="[Text]"/>
      <dgm:spPr/>
      <dgm:t>
        <a:bodyPr/>
        <a:lstStyle/>
        <a:p>
          <a:r>
            <a:rPr lang="en-PH">
              <a:latin typeface="Nexa Light" panose="02000000000000000000" pitchFamily="50" charset="0"/>
            </a:rPr>
            <a:t>used </a:t>
          </a:r>
          <a:r>
            <a:rPr lang="en-PH" dirty="0">
              <a:latin typeface="Nexa Light" panose="02000000000000000000" pitchFamily="50" charset="0"/>
            </a:rPr>
            <a:t>if the file to be uploaded is a .TXT file extension</a:t>
          </a:r>
          <a:endParaRPr lang="en-US" dirty="0"/>
        </a:p>
      </dgm:t>
    </dgm:pt>
    <dgm:pt modelId="{9A54A482-C51A-46CB-994D-D3536BC81587}" type="parTrans" cxnId="{BF78C62A-7842-4450-A9A8-21CC0D2D6542}">
      <dgm:prSet/>
      <dgm:spPr/>
      <dgm:t>
        <a:bodyPr/>
        <a:lstStyle/>
        <a:p>
          <a:endParaRPr lang="en-US"/>
        </a:p>
      </dgm:t>
    </dgm:pt>
    <dgm:pt modelId="{C101C054-3BBA-4061-9E3E-9348356A9253}" type="sibTrans" cxnId="{BF78C62A-7842-4450-A9A8-21CC0D2D6542}">
      <dgm:prSet/>
      <dgm:spPr/>
      <dgm:t>
        <a:bodyPr/>
        <a:lstStyle/>
        <a:p>
          <a:endParaRPr lang="en-US"/>
        </a:p>
      </dgm:t>
    </dgm:pt>
    <dgm:pt modelId="{A9A7F75C-9BBB-4788-8416-FE859020AD0E}">
      <dgm:prSet/>
      <dgm:spPr/>
      <dgm:t>
        <a:bodyPr/>
        <a:lstStyle/>
        <a:p>
          <a:r>
            <a:rPr lang="en-PH">
              <a:latin typeface="Nexa Light" panose="02000000000000000000" pitchFamily="50" charset="0"/>
            </a:rPr>
            <a:t>used if the file to be uploaded is a multimedia files / Office files or PDF Files.</a:t>
          </a:r>
          <a:endParaRPr lang="en-PH" dirty="0">
            <a:latin typeface="Nexa Light" panose="02000000000000000000" pitchFamily="50" charset="0"/>
          </a:endParaRPr>
        </a:p>
      </dgm:t>
    </dgm:pt>
    <dgm:pt modelId="{C7B07D55-39AD-4DB0-9CDB-EF9114ECFAAD}" type="parTrans" cxnId="{9D90DF29-6852-45B2-A2E6-CE3BE47202C9}">
      <dgm:prSet/>
      <dgm:spPr/>
      <dgm:t>
        <a:bodyPr/>
        <a:lstStyle/>
        <a:p>
          <a:endParaRPr lang="en-US"/>
        </a:p>
      </dgm:t>
    </dgm:pt>
    <dgm:pt modelId="{BC7C64F2-2133-470F-90D8-C1DD088E3385}" type="sibTrans" cxnId="{9D90DF29-6852-45B2-A2E6-CE3BE47202C9}">
      <dgm:prSet/>
      <dgm:spPr/>
      <dgm:t>
        <a:bodyPr/>
        <a:lstStyle/>
        <a:p>
          <a:endParaRPr lang="en-US"/>
        </a:p>
      </dgm:t>
    </dgm:pt>
    <dgm:pt modelId="{8E77EBA2-A1C0-4952-B1A6-7DE071DDF022}">
      <dgm:prSet/>
      <dgm:spPr/>
      <dgm:t>
        <a:bodyPr/>
        <a:lstStyle/>
        <a:p>
          <a:r>
            <a:rPr lang="en-PH">
              <a:latin typeface="Nexa Light" panose="02000000000000000000" pitchFamily="50" charset="0"/>
            </a:rPr>
            <a:t>used </a:t>
          </a:r>
          <a:r>
            <a:rPr lang="en-PH" dirty="0">
              <a:latin typeface="Nexa Light" panose="02000000000000000000" pitchFamily="50" charset="0"/>
            </a:rPr>
            <a:t>if the article to be created will use a WYSIWYG Editor. (HTML CODES / Customized Text and images) </a:t>
          </a:r>
        </a:p>
      </dgm:t>
    </dgm:pt>
    <dgm:pt modelId="{6427DE12-025F-472E-A983-7513E78953BC}" type="parTrans" cxnId="{8E058DD5-FBA1-4FDA-9F59-70836082D212}">
      <dgm:prSet/>
      <dgm:spPr/>
      <dgm:t>
        <a:bodyPr/>
        <a:lstStyle/>
        <a:p>
          <a:endParaRPr lang="en-US"/>
        </a:p>
      </dgm:t>
    </dgm:pt>
    <dgm:pt modelId="{06D7F9EE-CB2A-4828-9802-664B4FEC8751}" type="sibTrans" cxnId="{8E058DD5-FBA1-4FDA-9F59-70836082D212}">
      <dgm:prSet/>
      <dgm:spPr/>
      <dgm:t>
        <a:bodyPr/>
        <a:lstStyle/>
        <a:p>
          <a:endParaRPr lang="en-US"/>
        </a:p>
      </dgm:t>
    </dgm:pt>
    <dgm:pt modelId="{E95C64D7-6CFE-4A39-A4D1-8FFE649F7096}">
      <dgm:prSet/>
      <dgm:spPr/>
      <dgm:t>
        <a:bodyPr/>
        <a:lstStyle/>
        <a:p>
          <a:r>
            <a:rPr lang="en-PH">
              <a:latin typeface="Nexa Light" panose="02000000000000000000" pitchFamily="50" charset="0"/>
            </a:rPr>
            <a:t>used </a:t>
          </a:r>
          <a:r>
            <a:rPr lang="en-PH" dirty="0">
              <a:latin typeface="Nexa Light" panose="02000000000000000000" pitchFamily="50" charset="0"/>
            </a:rPr>
            <a:t>if the article to be created will use a WYSIWYG Editor. (HTML CODES / Customized Text and images)</a:t>
          </a:r>
        </a:p>
      </dgm:t>
    </dgm:pt>
    <dgm:pt modelId="{22ADE6B0-3FDD-43DA-80B0-666727A96C52}" type="parTrans" cxnId="{9D7738C3-8F30-4DC8-ACA8-4BD121C859D8}">
      <dgm:prSet/>
      <dgm:spPr/>
      <dgm:t>
        <a:bodyPr/>
        <a:lstStyle/>
        <a:p>
          <a:endParaRPr lang="en-US"/>
        </a:p>
      </dgm:t>
    </dgm:pt>
    <dgm:pt modelId="{FF8BAC61-E517-4FBD-AD74-C1EECD94F4EA}" type="sibTrans" cxnId="{9D7738C3-8F30-4DC8-ACA8-4BD121C859D8}">
      <dgm:prSet/>
      <dgm:spPr/>
      <dgm:t>
        <a:bodyPr/>
        <a:lstStyle/>
        <a:p>
          <a:endParaRPr lang="en-US"/>
        </a:p>
      </dgm:t>
    </dgm:pt>
    <dgm:pt modelId="{52ED6D7C-00AB-4F0F-8C8D-42C26697D71F}" type="pres">
      <dgm:prSet presAssocID="{BD4E8CCF-84F0-4ACB-B2A1-7E7E82A6E699}" presName="Name0" presStyleCnt="0">
        <dgm:presLayoutVars>
          <dgm:dir/>
          <dgm:animLvl val="lvl"/>
          <dgm:resizeHandles val="exact"/>
        </dgm:presLayoutVars>
      </dgm:prSet>
      <dgm:spPr/>
    </dgm:pt>
    <dgm:pt modelId="{86CC412E-55A4-431F-A05C-CDADEEF28F2B}" type="pres">
      <dgm:prSet presAssocID="{AFF951AB-9398-4E00-8665-B201D2A43C6B}" presName="linNode" presStyleCnt="0"/>
      <dgm:spPr/>
    </dgm:pt>
    <dgm:pt modelId="{780FF35F-6BD1-4B7D-9DFC-98DFFC0FD916}" type="pres">
      <dgm:prSet presAssocID="{AFF951AB-9398-4E00-8665-B201D2A43C6B}" presName="parTx" presStyleLbl="revTx" presStyleIdx="0" presStyleCnt="4">
        <dgm:presLayoutVars>
          <dgm:chMax val="1"/>
          <dgm:bulletEnabled val="1"/>
        </dgm:presLayoutVars>
      </dgm:prSet>
      <dgm:spPr/>
    </dgm:pt>
    <dgm:pt modelId="{472AC747-8219-41AF-BFAA-704561004B9B}" type="pres">
      <dgm:prSet presAssocID="{AFF951AB-9398-4E00-8665-B201D2A43C6B}" presName="bracket" presStyleLbl="parChTrans1D1" presStyleIdx="0" presStyleCnt="4"/>
      <dgm:spPr/>
    </dgm:pt>
    <dgm:pt modelId="{E54EDA6E-D05B-4131-9930-6A4DBE846751}" type="pres">
      <dgm:prSet presAssocID="{AFF951AB-9398-4E00-8665-B201D2A43C6B}" presName="spH" presStyleCnt="0"/>
      <dgm:spPr/>
    </dgm:pt>
    <dgm:pt modelId="{33402FFE-2FA2-4E76-85A5-B12B09FC8E52}" type="pres">
      <dgm:prSet presAssocID="{AFF951AB-9398-4E00-8665-B201D2A43C6B}" presName="desTx" presStyleLbl="node1" presStyleIdx="0" presStyleCnt="4">
        <dgm:presLayoutVars>
          <dgm:bulletEnabled val="1"/>
        </dgm:presLayoutVars>
      </dgm:prSet>
      <dgm:spPr/>
    </dgm:pt>
    <dgm:pt modelId="{2476D6E1-30FA-4130-921C-6F2006FE6022}" type="pres">
      <dgm:prSet presAssocID="{842DFC56-08D0-4040-A4F5-D18C52A60F6B}" presName="spV" presStyleCnt="0"/>
      <dgm:spPr/>
    </dgm:pt>
    <dgm:pt modelId="{8ED9733A-4B70-4D49-ACE0-278E0F2D9B6B}" type="pres">
      <dgm:prSet presAssocID="{89B8C841-A0E9-4624-A930-B62132141898}" presName="linNode" presStyleCnt="0"/>
      <dgm:spPr/>
    </dgm:pt>
    <dgm:pt modelId="{507589A3-7690-4CFD-B1E3-B5A4BC3D7F9D}" type="pres">
      <dgm:prSet presAssocID="{89B8C841-A0E9-4624-A930-B62132141898}" presName="parTx" presStyleLbl="revTx" presStyleIdx="1" presStyleCnt="4">
        <dgm:presLayoutVars>
          <dgm:chMax val="1"/>
          <dgm:bulletEnabled val="1"/>
        </dgm:presLayoutVars>
      </dgm:prSet>
      <dgm:spPr/>
    </dgm:pt>
    <dgm:pt modelId="{7A7600C4-93BE-495E-9B8C-DE9F8AA4E6B6}" type="pres">
      <dgm:prSet presAssocID="{89B8C841-A0E9-4624-A930-B62132141898}" presName="bracket" presStyleLbl="parChTrans1D1" presStyleIdx="1" presStyleCnt="4"/>
      <dgm:spPr/>
    </dgm:pt>
    <dgm:pt modelId="{00B095B7-267C-434B-8939-108E2B59F6AF}" type="pres">
      <dgm:prSet presAssocID="{89B8C841-A0E9-4624-A930-B62132141898}" presName="spH" presStyleCnt="0"/>
      <dgm:spPr/>
    </dgm:pt>
    <dgm:pt modelId="{AAD85426-0C8B-473A-84F6-132BD15B5072}" type="pres">
      <dgm:prSet presAssocID="{89B8C841-A0E9-4624-A930-B62132141898}" presName="desTx" presStyleLbl="node1" presStyleIdx="1" presStyleCnt="4">
        <dgm:presLayoutVars>
          <dgm:bulletEnabled val="1"/>
        </dgm:presLayoutVars>
      </dgm:prSet>
      <dgm:spPr/>
    </dgm:pt>
    <dgm:pt modelId="{4F4ED4FA-5E4A-4E2E-8646-C04704B880CE}" type="pres">
      <dgm:prSet presAssocID="{94EE7B25-FD9E-4783-9ED3-FBC4DDD7BBF9}" presName="spV" presStyleCnt="0"/>
      <dgm:spPr/>
    </dgm:pt>
    <dgm:pt modelId="{60E24F02-05E2-4732-B86F-CAE947C6AF58}" type="pres">
      <dgm:prSet presAssocID="{57F8218C-0D66-4C0F-880A-C1B073B46502}" presName="linNode" presStyleCnt="0"/>
      <dgm:spPr/>
    </dgm:pt>
    <dgm:pt modelId="{5C9782C3-2A28-4AD0-ACF3-9481D5D78667}" type="pres">
      <dgm:prSet presAssocID="{57F8218C-0D66-4C0F-880A-C1B073B46502}" presName="parTx" presStyleLbl="revTx" presStyleIdx="2" presStyleCnt="4">
        <dgm:presLayoutVars>
          <dgm:chMax val="1"/>
          <dgm:bulletEnabled val="1"/>
        </dgm:presLayoutVars>
      </dgm:prSet>
      <dgm:spPr/>
    </dgm:pt>
    <dgm:pt modelId="{668498CC-C9C1-4252-83B8-1491248F5C8A}" type="pres">
      <dgm:prSet presAssocID="{57F8218C-0D66-4C0F-880A-C1B073B46502}" presName="bracket" presStyleLbl="parChTrans1D1" presStyleIdx="2" presStyleCnt="4"/>
      <dgm:spPr/>
    </dgm:pt>
    <dgm:pt modelId="{786A379D-A183-46F6-AF7E-3894C6A381FC}" type="pres">
      <dgm:prSet presAssocID="{57F8218C-0D66-4C0F-880A-C1B073B46502}" presName="spH" presStyleCnt="0"/>
      <dgm:spPr/>
    </dgm:pt>
    <dgm:pt modelId="{D33C095D-4AD4-4572-A229-5DD0B366E2E6}" type="pres">
      <dgm:prSet presAssocID="{57F8218C-0D66-4C0F-880A-C1B073B46502}" presName="desTx" presStyleLbl="node1" presStyleIdx="2" presStyleCnt="4">
        <dgm:presLayoutVars>
          <dgm:bulletEnabled val="1"/>
        </dgm:presLayoutVars>
      </dgm:prSet>
      <dgm:spPr/>
    </dgm:pt>
    <dgm:pt modelId="{BEDAA528-6288-4310-8953-FA7213CCC907}" type="pres">
      <dgm:prSet presAssocID="{D04BA84D-5845-4A31-A891-F41DA11B0B7E}" presName="spV" presStyleCnt="0"/>
      <dgm:spPr/>
    </dgm:pt>
    <dgm:pt modelId="{A5494EA2-3836-4FED-A94B-671629F12E69}" type="pres">
      <dgm:prSet presAssocID="{485C082A-A07E-44A0-A37F-CD1EF40ACF77}" presName="linNode" presStyleCnt="0"/>
      <dgm:spPr/>
    </dgm:pt>
    <dgm:pt modelId="{17987477-8AD2-4E50-84F8-7877E6375742}" type="pres">
      <dgm:prSet presAssocID="{485C082A-A07E-44A0-A37F-CD1EF40ACF77}" presName="parTx" presStyleLbl="revTx" presStyleIdx="3" presStyleCnt="4">
        <dgm:presLayoutVars>
          <dgm:chMax val="1"/>
          <dgm:bulletEnabled val="1"/>
        </dgm:presLayoutVars>
      </dgm:prSet>
      <dgm:spPr/>
    </dgm:pt>
    <dgm:pt modelId="{3A4B5116-CA7A-46E3-BC7F-E3FE8E4DE669}" type="pres">
      <dgm:prSet presAssocID="{485C082A-A07E-44A0-A37F-CD1EF40ACF77}" presName="bracket" presStyleLbl="parChTrans1D1" presStyleIdx="3" presStyleCnt="4"/>
      <dgm:spPr/>
    </dgm:pt>
    <dgm:pt modelId="{8DD468CE-3519-4490-8C1B-DED7F699A526}" type="pres">
      <dgm:prSet presAssocID="{485C082A-A07E-44A0-A37F-CD1EF40ACF77}" presName="spH" presStyleCnt="0"/>
      <dgm:spPr/>
    </dgm:pt>
    <dgm:pt modelId="{3F883DDC-4880-4A2C-833E-2580813FAE7F}" type="pres">
      <dgm:prSet presAssocID="{485C082A-A07E-44A0-A37F-CD1EF40ACF77}" presName="desTx" presStyleLbl="node1" presStyleIdx="3" presStyleCnt="4">
        <dgm:presLayoutVars>
          <dgm:bulletEnabled val="1"/>
        </dgm:presLayoutVars>
      </dgm:prSet>
      <dgm:spPr/>
    </dgm:pt>
  </dgm:ptLst>
  <dgm:cxnLst>
    <dgm:cxn modelId="{369A8924-75B8-492F-918B-80A230CB32C4}" type="presOf" srcId="{485C082A-A07E-44A0-A37F-CD1EF40ACF77}" destId="{17987477-8AD2-4E50-84F8-7877E6375742}" srcOrd="0" destOrd="0" presId="urn:diagrams.loki3.com/BracketList"/>
    <dgm:cxn modelId="{92696F26-8744-4273-93E0-785466B08062}" type="presOf" srcId="{E95C64D7-6CFE-4A39-A4D1-8FFE649F7096}" destId="{3F883DDC-4880-4A2C-833E-2580813FAE7F}" srcOrd="0" destOrd="0" presId="urn:diagrams.loki3.com/BracketList"/>
    <dgm:cxn modelId="{9D90DF29-6852-45B2-A2E6-CE3BE47202C9}" srcId="{89B8C841-A0E9-4624-A930-B62132141898}" destId="{A9A7F75C-9BBB-4788-8416-FE859020AD0E}" srcOrd="0" destOrd="0" parTransId="{C7B07D55-39AD-4DB0-9CDB-EF9114ECFAAD}" sibTransId="{BC7C64F2-2133-470F-90D8-C1DD088E3385}"/>
    <dgm:cxn modelId="{BF78C62A-7842-4450-A9A8-21CC0D2D6542}" srcId="{AFF951AB-9398-4E00-8665-B201D2A43C6B}" destId="{C79A27AB-15EB-4B6E-9DAA-102AFD6CA44A}" srcOrd="0" destOrd="0" parTransId="{9A54A482-C51A-46CB-994D-D3536BC81587}" sibTransId="{C101C054-3BBA-4061-9E3E-9348356A9253}"/>
    <dgm:cxn modelId="{9C07FA2D-D6B9-4B47-95C2-78A9BEB01D64}" type="presOf" srcId="{89B8C841-A0E9-4624-A930-B62132141898}" destId="{507589A3-7690-4CFD-B1E3-B5A4BC3D7F9D}" srcOrd="0" destOrd="0" presId="urn:diagrams.loki3.com/BracketList"/>
    <dgm:cxn modelId="{58C72F39-5637-4819-A359-84226746E44D}" srcId="{57F8218C-0D66-4C0F-880A-C1B073B46502}" destId="{E2705685-6936-4C57-837A-B39B9B4453CE}" srcOrd="1" destOrd="0" parTransId="{D527E879-94E6-4F6A-BA1C-9260465835B0}" sibTransId="{79451C64-C2FC-4C8F-8F28-528EAE4E6F6B}"/>
    <dgm:cxn modelId="{E42B4D64-DE6E-4799-887D-90B4A5DA71BA}" type="presOf" srcId="{E2705685-6936-4C57-837A-B39B9B4453CE}" destId="{D33C095D-4AD4-4572-A229-5DD0B366E2E6}" srcOrd="0" destOrd="1" presId="urn:diagrams.loki3.com/BracketList"/>
    <dgm:cxn modelId="{6169A345-ED38-43CA-BABE-307748159016}" srcId="{BD4E8CCF-84F0-4ACB-B2A1-7E7E82A6E699}" destId="{57F8218C-0D66-4C0F-880A-C1B073B46502}" srcOrd="2" destOrd="0" parTransId="{E5A10E09-6F76-46CE-9DF0-0916C3E1BAFA}" sibTransId="{D04BA84D-5845-4A31-A891-F41DA11B0B7E}"/>
    <dgm:cxn modelId="{AD1E654B-0EF5-41AD-9D6D-614681EFAECF}" type="presOf" srcId="{BD4E8CCF-84F0-4ACB-B2A1-7E7E82A6E699}" destId="{52ED6D7C-00AB-4F0F-8C8D-42C26697D71F}" srcOrd="0" destOrd="0" presId="urn:diagrams.loki3.com/BracketList"/>
    <dgm:cxn modelId="{66F1B976-2C66-4968-AAD5-C15E87CD9A9D}" type="presOf" srcId="{AFF951AB-9398-4E00-8665-B201D2A43C6B}" destId="{780FF35F-6BD1-4B7D-9DFC-98DFFC0FD916}" srcOrd="0" destOrd="0" presId="urn:diagrams.loki3.com/BracketList"/>
    <dgm:cxn modelId="{2445287F-381F-41FE-8466-4F3F99F17D47}" srcId="{BD4E8CCF-84F0-4ACB-B2A1-7E7E82A6E699}" destId="{89B8C841-A0E9-4624-A930-B62132141898}" srcOrd="1" destOrd="0" parTransId="{48329F69-83FB-42E7-BC43-C091F0C161BB}" sibTransId="{94EE7B25-FD9E-4783-9ED3-FBC4DDD7BBF9}"/>
    <dgm:cxn modelId="{D3F22982-60EE-4130-82C8-4A4AF803AC4F}" type="presOf" srcId="{C79A27AB-15EB-4B6E-9DAA-102AFD6CA44A}" destId="{33402FFE-2FA2-4E76-85A5-B12B09FC8E52}" srcOrd="0" destOrd="0" presId="urn:diagrams.loki3.com/BracketList"/>
    <dgm:cxn modelId="{7DBA8B85-80D6-4200-9829-792E934754E9}" type="presOf" srcId="{57F8218C-0D66-4C0F-880A-C1B073B46502}" destId="{5C9782C3-2A28-4AD0-ACF3-9481D5D78667}" srcOrd="0" destOrd="0" presId="urn:diagrams.loki3.com/BracketList"/>
    <dgm:cxn modelId="{C53DEF9C-E921-48E3-B03C-84C02861D343}" srcId="{BD4E8CCF-84F0-4ACB-B2A1-7E7E82A6E699}" destId="{AFF951AB-9398-4E00-8665-B201D2A43C6B}" srcOrd="0" destOrd="0" parTransId="{0D5A438E-B46B-4B7C-8F1F-6D2302B6AAA8}" sibTransId="{842DFC56-08D0-4040-A4F5-D18C52A60F6B}"/>
    <dgm:cxn modelId="{4BDA5FBB-B64A-4CBE-AF75-F84BAEBBF3AB}" type="presOf" srcId="{A9A7F75C-9BBB-4788-8416-FE859020AD0E}" destId="{AAD85426-0C8B-473A-84F6-132BD15B5072}" srcOrd="0" destOrd="0" presId="urn:diagrams.loki3.com/BracketList"/>
    <dgm:cxn modelId="{83F35EBF-807C-4589-B6C6-00552FCF7750}" type="presOf" srcId="{8F814D5A-2649-4C99-A64B-2D0FF3ED5D42}" destId="{3F883DDC-4880-4A2C-833E-2580813FAE7F}" srcOrd="0" destOrd="1" presId="urn:diagrams.loki3.com/BracketList"/>
    <dgm:cxn modelId="{9D7738C3-8F30-4DC8-ACA8-4BD121C859D8}" srcId="{485C082A-A07E-44A0-A37F-CD1EF40ACF77}" destId="{E95C64D7-6CFE-4A39-A4D1-8FFE649F7096}" srcOrd="0" destOrd="0" parTransId="{22ADE6B0-3FDD-43DA-80B0-666727A96C52}" sibTransId="{FF8BAC61-E517-4FBD-AD74-C1EECD94F4EA}"/>
    <dgm:cxn modelId="{F6FD7AC6-4FE2-4F61-AB5E-8D606AAAF3E5}" srcId="{485C082A-A07E-44A0-A37F-CD1EF40ACF77}" destId="{8F814D5A-2649-4C99-A64B-2D0FF3ED5D42}" srcOrd="1" destOrd="0" parTransId="{399109CA-5884-406D-B75E-6328112DC20E}" sibTransId="{DD1CA962-9F49-4575-87B6-2E3BB01AF873}"/>
    <dgm:cxn modelId="{8E058DD5-FBA1-4FDA-9F59-70836082D212}" srcId="{57F8218C-0D66-4C0F-880A-C1B073B46502}" destId="{8E77EBA2-A1C0-4952-B1A6-7DE071DDF022}" srcOrd="0" destOrd="0" parTransId="{6427DE12-025F-472E-A983-7513E78953BC}" sibTransId="{06D7F9EE-CB2A-4828-9802-664B4FEC8751}"/>
    <dgm:cxn modelId="{89D70EE3-AA66-46E2-8FDB-CBB4FA47F6E4}" type="presOf" srcId="{8E77EBA2-A1C0-4952-B1A6-7DE071DDF022}" destId="{D33C095D-4AD4-4572-A229-5DD0B366E2E6}" srcOrd="0" destOrd="0" presId="urn:diagrams.loki3.com/BracketList"/>
    <dgm:cxn modelId="{C2CEA3E5-939F-4989-BAE0-DF5B71DC6FCD}" srcId="{BD4E8CCF-84F0-4ACB-B2A1-7E7E82A6E699}" destId="{485C082A-A07E-44A0-A37F-CD1EF40ACF77}" srcOrd="3" destOrd="0" parTransId="{1B33EB94-AD8F-4CDB-BFBA-CAA33DBC8728}" sibTransId="{342C16C5-4780-4487-AA63-CD06F1076D91}"/>
    <dgm:cxn modelId="{BB0B3DA3-082F-40D0-A9AE-D1341484D0C4}" type="presParOf" srcId="{52ED6D7C-00AB-4F0F-8C8D-42C26697D71F}" destId="{86CC412E-55A4-431F-A05C-CDADEEF28F2B}" srcOrd="0" destOrd="0" presId="urn:diagrams.loki3.com/BracketList"/>
    <dgm:cxn modelId="{97FDB5F1-EB24-43DC-A2D9-A43D3D01E805}" type="presParOf" srcId="{86CC412E-55A4-431F-A05C-CDADEEF28F2B}" destId="{780FF35F-6BD1-4B7D-9DFC-98DFFC0FD916}" srcOrd="0" destOrd="0" presId="urn:diagrams.loki3.com/BracketList"/>
    <dgm:cxn modelId="{0BD8A398-E866-4350-AB47-7623576511A6}" type="presParOf" srcId="{86CC412E-55A4-431F-A05C-CDADEEF28F2B}" destId="{472AC747-8219-41AF-BFAA-704561004B9B}" srcOrd="1" destOrd="0" presId="urn:diagrams.loki3.com/BracketList"/>
    <dgm:cxn modelId="{602F9B2A-159B-4DA3-AD26-14F243C6E1BE}" type="presParOf" srcId="{86CC412E-55A4-431F-A05C-CDADEEF28F2B}" destId="{E54EDA6E-D05B-4131-9930-6A4DBE846751}" srcOrd="2" destOrd="0" presId="urn:diagrams.loki3.com/BracketList"/>
    <dgm:cxn modelId="{5D9F0BD4-4410-41DB-B532-92A9AD051027}" type="presParOf" srcId="{86CC412E-55A4-431F-A05C-CDADEEF28F2B}" destId="{33402FFE-2FA2-4E76-85A5-B12B09FC8E52}" srcOrd="3" destOrd="0" presId="urn:diagrams.loki3.com/BracketList"/>
    <dgm:cxn modelId="{EBE7A84C-319B-4778-8D99-5882EEFDB341}" type="presParOf" srcId="{52ED6D7C-00AB-4F0F-8C8D-42C26697D71F}" destId="{2476D6E1-30FA-4130-921C-6F2006FE6022}" srcOrd="1" destOrd="0" presId="urn:diagrams.loki3.com/BracketList"/>
    <dgm:cxn modelId="{5F9F26FF-1022-4DF7-80EB-0AAD05C5A91B}" type="presParOf" srcId="{52ED6D7C-00AB-4F0F-8C8D-42C26697D71F}" destId="{8ED9733A-4B70-4D49-ACE0-278E0F2D9B6B}" srcOrd="2" destOrd="0" presId="urn:diagrams.loki3.com/BracketList"/>
    <dgm:cxn modelId="{399184F0-955D-4EA2-A1D1-01CEF20E3775}" type="presParOf" srcId="{8ED9733A-4B70-4D49-ACE0-278E0F2D9B6B}" destId="{507589A3-7690-4CFD-B1E3-B5A4BC3D7F9D}" srcOrd="0" destOrd="0" presId="urn:diagrams.loki3.com/BracketList"/>
    <dgm:cxn modelId="{B25087D8-2F2B-4E2C-887E-3CD283A67A4D}" type="presParOf" srcId="{8ED9733A-4B70-4D49-ACE0-278E0F2D9B6B}" destId="{7A7600C4-93BE-495E-9B8C-DE9F8AA4E6B6}" srcOrd="1" destOrd="0" presId="urn:diagrams.loki3.com/BracketList"/>
    <dgm:cxn modelId="{5FD3FF87-C8CF-4820-B98F-1993ABF9D7DD}" type="presParOf" srcId="{8ED9733A-4B70-4D49-ACE0-278E0F2D9B6B}" destId="{00B095B7-267C-434B-8939-108E2B59F6AF}" srcOrd="2" destOrd="0" presId="urn:diagrams.loki3.com/BracketList"/>
    <dgm:cxn modelId="{AE9685D2-1E49-4F94-920D-863AC755D1E6}" type="presParOf" srcId="{8ED9733A-4B70-4D49-ACE0-278E0F2D9B6B}" destId="{AAD85426-0C8B-473A-84F6-132BD15B5072}" srcOrd="3" destOrd="0" presId="urn:diagrams.loki3.com/BracketList"/>
    <dgm:cxn modelId="{8E0A369F-2733-41F7-96EE-70170D595755}" type="presParOf" srcId="{52ED6D7C-00AB-4F0F-8C8D-42C26697D71F}" destId="{4F4ED4FA-5E4A-4E2E-8646-C04704B880CE}" srcOrd="3" destOrd="0" presId="urn:diagrams.loki3.com/BracketList"/>
    <dgm:cxn modelId="{0522B3CC-BB40-44BB-9A2B-5119068E1626}" type="presParOf" srcId="{52ED6D7C-00AB-4F0F-8C8D-42C26697D71F}" destId="{60E24F02-05E2-4732-B86F-CAE947C6AF58}" srcOrd="4" destOrd="0" presId="urn:diagrams.loki3.com/BracketList"/>
    <dgm:cxn modelId="{97F06F99-B124-489E-BD90-C21098D3FB5C}" type="presParOf" srcId="{60E24F02-05E2-4732-B86F-CAE947C6AF58}" destId="{5C9782C3-2A28-4AD0-ACF3-9481D5D78667}" srcOrd="0" destOrd="0" presId="urn:diagrams.loki3.com/BracketList"/>
    <dgm:cxn modelId="{51E1EDB6-9BC5-4048-B48F-9D7A7E653A69}" type="presParOf" srcId="{60E24F02-05E2-4732-B86F-CAE947C6AF58}" destId="{668498CC-C9C1-4252-83B8-1491248F5C8A}" srcOrd="1" destOrd="0" presId="urn:diagrams.loki3.com/BracketList"/>
    <dgm:cxn modelId="{683128EB-6492-4481-9311-1595782A6151}" type="presParOf" srcId="{60E24F02-05E2-4732-B86F-CAE947C6AF58}" destId="{786A379D-A183-46F6-AF7E-3894C6A381FC}" srcOrd="2" destOrd="0" presId="urn:diagrams.loki3.com/BracketList"/>
    <dgm:cxn modelId="{23932B7F-9C0C-4DC5-9E9C-0B6CB36F9A78}" type="presParOf" srcId="{60E24F02-05E2-4732-B86F-CAE947C6AF58}" destId="{D33C095D-4AD4-4572-A229-5DD0B366E2E6}" srcOrd="3" destOrd="0" presId="urn:diagrams.loki3.com/BracketList"/>
    <dgm:cxn modelId="{B88C53A7-196D-476A-BD95-D091ACCCEEFD}" type="presParOf" srcId="{52ED6D7C-00AB-4F0F-8C8D-42C26697D71F}" destId="{BEDAA528-6288-4310-8953-FA7213CCC907}" srcOrd="5" destOrd="0" presId="urn:diagrams.loki3.com/BracketList"/>
    <dgm:cxn modelId="{59200AA6-D36A-4229-9F8E-15E9F0CD762A}" type="presParOf" srcId="{52ED6D7C-00AB-4F0F-8C8D-42C26697D71F}" destId="{A5494EA2-3836-4FED-A94B-671629F12E69}" srcOrd="6" destOrd="0" presId="urn:diagrams.loki3.com/BracketList"/>
    <dgm:cxn modelId="{682E02F7-9C41-416F-8855-419EC190865C}" type="presParOf" srcId="{A5494EA2-3836-4FED-A94B-671629F12E69}" destId="{17987477-8AD2-4E50-84F8-7877E6375742}" srcOrd="0" destOrd="0" presId="urn:diagrams.loki3.com/BracketList"/>
    <dgm:cxn modelId="{D206F64D-1FDA-4C1E-AB17-C1B51B930405}" type="presParOf" srcId="{A5494EA2-3836-4FED-A94B-671629F12E69}" destId="{3A4B5116-CA7A-46E3-BC7F-E3FE8E4DE669}" srcOrd="1" destOrd="0" presId="urn:diagrams.loki3.com/BracketList"/>
    <dgm:cxn modelId="{E57EA796-BF61-4113-BA86-A1A5B806BA7F}" type="presParOf" srcId="{A5494EA2-3836-4FED-A94B-671629F12E69}" destId="{8DD468CE-3519-4490-8C1B-DED7F699A526}" srcOrd="2" destOrd="0" presId="urn:diagrams.loki3.com/BracketList"/>
    <dgm:cxn modelId="{6C31403A-10E8-4D13-92D0-3F750C88F75A}" type="presParOf" srcId="{A5494EA2-3836-4FED-A94B-671629F12E69}" destId="{3F883DDC-4880-4A2C-833E-2580813FAE7F}"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B15994-2636-4D8D-8BA2-383FFFA141E9}"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61DB5C46-764F-4FF2-974F-A356419759CE}">
      <dgm:prSet phldrT="[Text]"/>
      <dgm:spPr/>
      <dgm:t>
        <a:bodyPr/>
        <a:lstStyle/>
        <a:p>
          <a:r>
            <a:rPr lang="en-PH" dirty="0">
              <a:latin typeface="Nexa Bold" panose="02000000000000000000" pitchFamily="50" charset="0"/>
            </a:rPr>
            <a:t>LINK</a:t>
          </a:r>
          <a:r>
            <a:rPr lang="en-PH" dirty="0">
              <a:latin typeface="Nexa Light" panose="02000000000000000000" pitchFamily="50" charset="0"/>
            </a:rPr>
            <a:t>–</a:t>
          </a:r>
          <a:endParaRPr lang="en-US" dirty="0"/>
        </a:p>
      </dgm:t>
    </dgm:pt>
    <dgm:pt modelId="{6A8ABB18-2761-4174-A5B0-CD05B1E12729}" type="parTrans" cxnId="{7304FAD1-2DB3-47CD-AE43-290EA52EBCB3}">
      <dgm:prSet/>
      <dgm:spPr/>
      <dgm:t>
        <a:bodyPr/>
        <a:lstStyle/>
        <a:p>
          <a:endParaRPr lang="en-US"/>
        </a:p>
      </dgm:t>
    </dgm:pt>
    <dgm:pt modelId="{93A31C27-1C0D-4FC0-BCC1-DDAF93950C02}" type="sibTrans" cxnId="{7304FAD1-2DB3-47CD-AE43-290EA52EBCB3}">
      <dgm:prSet/>
      <dgm:spPr/>
      <dgm:t>
        <a:bodyPr/>
        <a:lstStyle/>
        <a:p>
          <a:endParaRPr lang="en-US"/>
        </a:p>
      </dgm:t>
    </dgm:pt>
    <dgm:pt modelId="{858BF401-B3F6-4492-81BB-91E96A56C89D}">
      <dgm:prSet/>
      <dgm:spPr/>
      <dgm:t>
        <a:bodyPr/>
        <a:lstStyle/>
        <a:p>
          <a:r>
            <a:rPr lang="en-PH" dirty="0">
              <a:latin typeface="Nexa Bold" panose="02000000000000000000" pitchFamily="50" charset="0"/>
            </a:rPr>
            <a:t>EXTERNAL LINK</a:t>
          </a:r>
          <a:endParaRPr lang="en-PH" dirty="0">
            <a:latin typeface="Nexa Light" panose="02000000000000000000" pitchFamily="50" charset="0"/>
          </a:endParaRPr>
        </a:p>
      </dgm:t>
    </dgm:pt>
    <dgm:pt modelId="{EF77E3F1-A1CF-4161-A428-327BE9FD0ED4}" type="parTrans" cxnId="{D24F8BE0-37F1-421E-A254-4120FD0E60C2}">
      <dgm:prSet/>
      <dgm:spPr/>
      <dgm:t>
        <a:bodyPr/>
        <a:lstStyle/>
        <a:p>
          <a:endParaRPr lang="en-US"/>
        </a:p>
      </dgm:t>
    </dgm:pt>
    <dgm:pt modelId="{3D5E047C-2AB2-4AED-B3EF-1A608FBBF3F3}" type="sibTrans" cxnId="{D24F8BE0-37F1-421E-A254-4120FD0E60C2}">
      <dgm:prSet/>
      <dgm:spPr/>
      <dgm:t>
        <a:bodyPr/>
        <a:lstStyle/>
        <a:p>
          <a:endParaRPr lang="en-US"/>
        </a:p>
      </dgm:t>
    </dgm:pt>
    <dgm:pt modelId="{3C0CDE2F-0745-49DE-87CB-92BD1EC1EF08}">
      <dgm:prSet/>
      <dgm:spPr/>
      <dgm:t>
        <a:bodyPr/>
        <a:lstStyle/>
        <a:p>
          <a:r>
            <a:rPr lang="en-PH" dirty="0">
              <a:latin typeface="Nexa Bold" panose="02000000000000000000" pitchFamily="50" charset="0"/>
            </a:rPr>
            <a:t>LOGIN LINK</a:t>
          </a:r>
          <a:endParaRPr lang="en-PH" dirty="0">
            <a:latin typeface="Nexa Light" panose="02000000000000000000" pitchFamily="50" charset="0"/>
          </a:endParaRPr>
        </a:p>
      </dgm:t>
    </dgm:pt>
    <dgm:pt modelId="{FE97BA22-E803-4DCE-9734-C7D4A621BBEE}" type="parTrans" cxnId="{51E227EA-6FDF-4BEE-B9F3-FD7567EF2372}">
      <dgm:prSet/>
      <dgm:spPr/>
      <dgm:t>
        <a:bodyPr/>
        <a:lstStyle/>
        <a:p>
          <a:endParaRPr lang="en-US"/>
        </a:p>
      </dgm:t>
    </dgm:pt>
    <dgm:pt modelId="{A9004153-FD7E-4373-8992-3548760DD259}" type="sibTrans" cxnId="{51E227EA-6FDF-4BEE-B9F3-FD7567EF2372}">
      <dgm:prSet/>
      <dgm:spPr/>
      <dgm:t>
        <a:bodyPr/>
        <a:lstStyle/>
        <a:p>
          <a:endParaRPr lang="en-US"/>
        </a:p>
      </dgm:t>
    </dgm:pt>
    <dgm:pt modelId="{306B2630-5A3C-4EC5-B9C6-5CE211D0FA9A}">
      <dgm:prSet/>
      <dgm:spPr/>
      <dgm:t>
        <a:bodyPr/>
        <a:lstStyle/>
        <a:p>
          <a:r>
            <a:rPr lang="en-PH" dirty="0">
              <a:latin typeface="Nexa Bold" panose="02000000000000000000" pitchFamily="50" charset="0"/>
            </a:rPr>
            <a:t>GEO LOCATION</a:t>
          </a:r>
          <a:endParaRPr lang="en-PH" dirty="0">
            <a:latin typeface="Nexa Light" panose="02000000000000000000" pitchFamily="50" charset="0"/>
          </a:endParaRPr>
        </a:p>
      </dgm:t>
    </dgm:pt>
    <dgm:pt modelId="{E313AA40-71E6-4AD8-BE0D-B495CF8D631B}" type="parTrans" cxnId="{99FD570D-7613-4E59-800C-0EF053A53F37}">
      <dgm:prSet/>
      <dgm:spPr/>
      <dgm:t>
        <a:bodyPr/>
        <a:lstStyle/>
        <a:p>
          <a:endParaRPr lang="en-US"/>
        </a:p>
      </dgm:t>
    </dgm:pt>
    <dgm:pt modelId="{F998BE0A-44FC-4E48-BCDF-93AA1E9D09D3}" type="sibTrans" cxnId="{99FD570D-7613-4E59-800C-0EF053A53F37}">
      <dgm:prSet/>
      <dgm:spPr/>
      <dgm:t>
        <a:bodyPr/>
        <a:lstStyle/>
        <a:p>
          <a:endParaRPr lang="en-US"/>
        </a:p>
      </dgm:t>
    </dgm:pt>
    <dgm:pt modelId="{D4B91F44-6DC1-48CF-9D85-65F9F22B6012}">
      <dgm:prSet/>
      <dgm:spPr/>
      <dgm:t>
        <a:bodyPr/>
        <a:lstStyle/>
        <a:p>
          <a:r>
            <a:rPr lang="en-PH" dirty="0">
              <a:latin typeface="Nexa Bold" panose="02000000000000000000" pitchFamily="50" charset="0"/>
            </a:rPr>
            <a:t>CALENDAR EVENT</a:t>
          </a:r>
          <a:endParaRPr lang="en-PH" dirty="0">
            <a:latin typeface="Nexa Light" panose="02000000000000000000" pitchFamily="50" charset="0"/>
          </a:endParaRPr>
        </a:p>
      </dgm:t>
    </dgm:pt>
    <dgm:pt modelId="{2C677970-51C1-41F4-971F-3E9BCD349ECC}" type="parTrans" cxnId="{B29A7D26-898F-4422-9B3F-64877AA246B6}">
      <dgm:prSet/>
      <dgm:spPr/>
      <dgm:t>
        <a:bodyPr/>
        <a:lstStyle/>
        <a:p>
          <a:endParaRPr lang="en-US"/>
        </a:p>
      </dgm:t>
    </dgm:pt>
    <dgm:pt modelId="{6580856E-67C4-4FBC-8378-5E13C547556E}" type="sibTrans" cxnId="{B29A7D26-898F-4422-9B3F-64877AA246B6}">
      <dgm:prSet/>
      <dgm:spPr/>
      <dgm:t>
        <a:bodyPr/>
        <a:lstStyle/>
        <a:p>
          <a:endParaRPr lang="en-US"/>
        </a:p>
      </dgm:t>
    </dgm:pt>
    <dgm:pt modelId="{27EE404C-D6AF-4DC2-9A85-E0E530344020}">
      <dgm:prSet/>
      <dgm:spPr/>
      <dgm:t>
        <a:bodyPr/>
        <a:lstStyle/>
        <a:p>
          <a:r>
            <a:rPr lang="en-PH" dirty="0">
              <a:latin typeface="Nexa Bold" panose="02000000000000000000" pitchFamily="50" charset="0"/>
            </a:rPr>
            <a:t>LINKED ARTICLE</a:t>
          </a:r>
          <a:endParaRPr lang="en-PH" dirty="0">
            <a:latin typeface="Nexa Light" panose="02000000000000000000" pitchFamily="50" charset="0"/>
          </a:endParaRPr>
        </a:p>
      </dgm:t>
    </dgm:pt>
    <dgm:pt modelId="{CD126337-ED9A-4C3B-8A92-3D0BF920CBCA}" type="parTrans" cxnId="{34B2CCAE-C887-4ACB-B939-91A7712BCA5D}">
      <dgm:prSet/>
      <dgm:spPr/>
      <dgm:t>
        <a:bodyPr/>
        <a:lstStyle/>
        <a:p>
          <a:endParaRPr lang="en-US"/>
        </a:p>
      </dgm:t>
    </dgm:pt>
    <dgm:pt modelId="{BCE47989-034D-447D-AED7-D8D497AA1F74}" type="sibTrans" cxnId="{34B2CCAE-C887-4ACB-B939-91A7712BCA5D}">
      <dgm:prSet/>
      <dgm:spPr/>
      <dgm:t>
        <a:bodyPr/>
        <a:lstStyle/>
        <a:p>
          <a:endParaRPr lang="en-US"/>
        </a:p>
      </dgm:t>
    </dgm:pt>
    <dgm:pt modelId="{375D04C2-D16E-4682-AFDB-1243577CA22A}">
      <dgm:prSet phldrT="[Text]"/>
      <dgm:spPr/>
      <dgm:t>
        <a:bodyPr/>
        <a:lstStyle/>
        <a:p>
          <a:r>
            <a:rPr lang="en-PH">
              <a:latin typeface="Nexa Light" panose="02000000000000000000" pitchFamily="50" charset="0"/>
            </a:rPr>
            <a:t>used if the article to be created is an existing URL page or Website.</a:t>
          </a:r>
          <a:endParaRPr lang="en-US" dirty="0"/>
        </a:p>
      </dgm:t>
    </dgm:pt>
    <dgm:pt modelId="{B7B83A01-EF08-473B-8A3B-3B52D80087D3}" type="parTrans" cxnId="{DBA761FD-9DE3-46B7-AD04-0D6E2D93F23F}">
      <dgm:prSet/>
      <dgm:spPr/>
      <dgm:t>
        <a:bodyPr/>
        <a:lstStyle/>
        <a:p>
          <a:endParaRPr lang="en-US"/>
        </a:p>
      </dgm:t>
    </dgm:pt>
    <dgm:pt modelId="{FFD2C354-64F6-4F9B-88C1-39F25F873859}" type="sibTrans" cxnId="{DBA761FD-9DE3-46B7-AD04-0D6E2D93F23F}">
      <dgm:prSet/>
      <dgm:spPr/>
      <dgm:t>
        <a:bodyPr/>
        <a:lstStyle/>
        <a:p>
          <a:endParaRPr lang="en-US"/>
        </a:p>
      </dgm:t>
    </dgm:pt>
    <dgm:pt modelId="{C620CD9A-FCDB-4AAF-ADF5-8DD7AE3156C3}">
      <dgm:prSet/>
      <dgm:spPr/>
      <dgm:t>
        <a:bodyPr/>
        <a:lstStyle/>
        <a:p>
          <a:r>
            <a:rPr lang="en-PH">
              <a:latin typeface="Nexa Light" panose="02000000000000000000" pitchFamily="50" charset="0"/>
            </a:rPr>
            <a:t>used </a:t>
          </a:r>
          <a:r>
            <a:rPr lang="en-PH" dirty="0">
              <a:latin typeface="Nexa Light" panose="02000000000000000000" pitchFamily="50" charset="0"/>
            </a:rPr>
            <a:t>if you want to load the LINK ARTICLE outside the App (Browser).</a:t>
          </a:r>
        </a:p>
      </dgm:t>
    </dgm:pt>
    <dgm:pt modelId="{D174D309-AB70-4237-8BEC-D92D641BF0D4}" type="parTrans" cxnId="{5100576A-6F32-4AFE-AB40-E0EB5D98B05D}">
      <dgm:prSet/>
      <dgm:spPr/>
      <dgm:t>
        <a:bodyPr/>
        <a:lstStyle/>
        <a:p>
          <a:endParaRPr lang="en-US"/>
        </a:p>
      </dgm:t>
    </dgm:pt>
    <dgm:pt modelId="{F7711BBF-5A3D-46AC-B546-EDCCFA2E63EE}" type="sibTrans" cxnId="{5100576A-6F32-4AFE-AB40-E0EB5D98B05D}">
      <dgm:prSet/>
      <dgm:spPr/>
      <dgm:t>
        <a:bodyPr/>
        <a:lstStyle/>
        <a:p>
          <a:endParaRPr lang="en-US"/>
        </a:p>
      </dgm:t>
    </dgm:pt>
    <dgm:pt modelId="{1740995F-65AD-40EE-B14D-C8FB17ADAF20}">
      <dgm:prSet/>
      <dgm:spPr/>
      <dgm:t>
        <a:bodyPr/>
        <a:lstStyle/>
        <a:p>
          <a:r>
            <a:rPr lang="en-PH">
              <a:latin typeface="Nexa Light" panose="02000000000000000000" pitchFamily="50" charset="0"/>
            </a:rPr>
            <a:t>used </a:t>
          </a:r>
          <a:r>
            <a:rPr lang="en-PH" dirty="0">
              <a:latin typeface="Nexa Light" panose="02000000000000000000" pitchFamily="50" charset="0"/>
            </a:rPr>
            <a:t>if the Link Article you want to create requires a user login after loading the page.</a:t>
          </a:r>
        </a:p>
      </dgm:t>
    </dgm:pt>
    <dgm:pt modelId="{4999A3D3-DEAF-4593-8F70-4CE20A69D7D1}" type="parTrans" cxnId="{96733AE4-7C21-4EB6-8628-1F416BE11C66}">
      <dgm:prSet/>
      <dgm:spPr/>
      <dgm:t>
        <a:bodyPr/>
        <a:lstStyle/>
        <a:p>
          <a:endParaRPr lang="en-US"/>
        </a:p>
      </dgm:t>
    </dgm:pt>
    <dgm:pt modelId="{B2F27E1C-BB5B-44DB-820E-C2F03F27D127}" type="sibTrans" cxnId="{96733AE4-7C21-4EB6-8628-1F416BE11C66}">
      <dgm:prSet/>
      <dgm:spPr/>
      <dgm:t>
        <a:bodyPr/>
        <a:lstStyle/>
        <a:p>
          <a:endParaRPr lang="en-US"/>
        </a:p>
      </dgm:t>
    </dgm:pt>
    <dgm:pt modelId="{0611EF1B-D66F-4C8E-AF1B-DF9CE74785DC}">
      <dgm:prSet/>
      <dgm:spPr/>
      <dgm:t>
        <a:bodyPr/>
        <a:lstStyle/>
        <a:p>
          <a:r>
            <a:rPr lang="en-PH">
              <a:latin typeface="Nexa Light" panose="02000000000000000000" pitchFamily="50" charset="0"/>
            </a:rPr>
            <a:t>used </a:t>
          </a:r>
          <a:r>
            <a:rPr lang="en-PH" dirty="0">
              <a:latin typeface="Nexa Light" panose="02000000000000000000" pitchFamily="50" charset="0"/>
            </a:rPr>
            <a:t>if you want to create a GEO MAP Article.</a:t>
          </a:r>
        </a:p>
      </dgm:t>
    </dgm:pt>
    <dgm:pt modelId="{B4D4A87C-F12C-428E-A9DD-BD3E28F2241F}" type="parTrans" cxnId="{C34C7E55-2474-417F-B390-B11B01F80F55}">
      <dgm:prSet/>
      <dgm:spPr/>
      <dgm:t>
        <a:bodyPr/>
        <a:lstStyle/>
        <a:p>
          <a:endParaRPr lang="en-US"/>
        </a:p>
      </dgm:t>
    </dgm:pt>
    <dgm:pt modelId="{596C67C1-151A-4A37-AFE9-B667F04ECC37}" type="sibTrans" cxnId="{C34C7E55-2474-417F-B390-B11B01F80F55}">
      <dgm:prSet/>
      <dgm:spPr/>
      <dgm:t>
        <a:bodyPr/>
        <a:lstStyle/>
        <a:p>
          <a:endParaRPr lang="en-US"/>
        </a:p>
      </dgm:t>
    </dgm:pt>
    <dgm:pt modelId="{70EC6425-E0E0-4772-BF3B-F3E7BD05DA12}">
      <dgm:prSet/>
      <dgm:spPr/>
      <dgm:t>
        <a:bodyPr/>
        <a:lstStyle/>
        <a:p>
          <a:r>
            <a:rPr lang="en-PH">
              <a:latin typeface="Nexa Light" panose="02000000000000000000" pitchFamily="50" charset="0"/>
            </a:rPr>
            <a:t>used </a:t>
          </a:r>
          <a:r>
            <a:rPr lang="en-PH" dirty="0">
              <a:latin typeface="Nexa Light" panose="02000000000000000000" pitchFamily="50" charset="0"/>
            </a:rPr>
            <a:t>if you want to create a Calendar article File.</a:t>
          </a:r>
        </a:p>
      </dgm:t>
    </dgm:pt>
    <dgm:pt modelId="{91187416-4D12-4EF6-B196-D9CCC4A70888}" type="parTrans" cxnId="{6D488C96-06D1-4F2F-A3E0-ABD29AA5456A}">
      <dgm:prSet/>
      <dgm:spPr/>
      <dgm:t>
        <a:bodyPr/>
        <a:lstStyle/>
        <a:p>
          <a:endParaRPr lang="en-US"/>
        </a:p>
      </dgm:t>
    </dgm:pt>
    <dgm:pt modelId="{F2372BDF-05F7-4AAC-8B78-5391025ACBB6}" type="sibTrans" cxnId="{6D488C96-06D1-4F2F-A3E0-ABD29AA5456A}">
      <dgm:prSet/>
      <dgm:spPr/>
      <dgm:t>
        <a:bodyPr/>
        <a:lstStyle/>
        <a:p>
          <a:endParaRPr lang="en-US"/>
        </a:p>
      </dgm:t>
    </dgm:pt>
    <dgm:pt modelId="{E864F483-9442-4D0F-9A8C-C5657BA8C7B3}">
      <dgm:prSet/>
      <dgm:spPr/>
      <dgm:t>
        <a:bodyPr/>
        <a:lstStyle/>
        <a:p>
          <a:r>
            <a:rPr lang="en-PH">
              <a:latin typeface="Nexa Light" panose="02000000000000000000" pitchFamily="50" charset="0"/>
            </a:rPr>
            <a:t> </a:t>
          </a:r>
          <a:r>
            <a:rPr lang="en-PH" dirty="0">
              <a:latin typeface="Nexa Light" panose="02000000000000000000" pitchFamily="50" charset="0"/>
            </a:rPr>
            <a:t>used if you want to create a new article and link it to an existing article.</a:t>
          </a:r>
        </a:p>
      </dgm:t>
    </dgm:pt>
    <dgm:pt modelId="{C11CDAFB-D5E0-4D41-A931-FD44B3231B5E}" type="parTrans" cxnId="{07EBA964-615C-4A3F-811E-288C5C67208B}">
      <dgm:prSet/>
      <dgm:spPr/>
      <dgm:t>
        <a:bodyPr/>
        <a:lstStyle/>
        <a:p>
          <a:endParaRPr lang="en-US"/>
        </a:p>
      </dgm:t>
    </dgm:pt>
    <dgm:pt modelId="{50653C68-02E7-4160-9F50-18C04EA8A3FF}" type="sibTrans" cxnId="{07EBA964-615C-4A3F-811E-288C5C67208B}">
      <dgm:prSet/>
      <dgm:spPr/>
      <dgm:t>
        <a:bodyPr/>
        <a:lstStyle/>
        <a:p>
          <a:endParaRPr lang="en-US"/>
        </a:p>
      </dgm:t>
    </dgm:pt>
    <dgm:pt modelId="{23274E71-FAEA-4C05-AE8C-292C953113B8}" type="pres">
      <dgm:prSet presAssocID="{0DB15994-2636-4D8D-8BA2-383FFFA141E9}" presName="Name0" presStyleCnt="0">
        <dgm:presLayoutVars>
          <dgm:dir/>
          <dgm:animLvl val="lvl"/>
          <dgm:resizeHandles val="exact"/>
        </dgm:presLayoutVars>
      </dgm:prSet>
      <dgm:spPr/>
    </dgm:pt>
    <dgm:pt modelId="{6DB183CF-84D8-4072-8B02-541F0ACA8963}" type="pres">
      <dgm:prSet presAssocID="{61DB5C46-764F-4FF2-974F-A356419759CE}" presName="linNode" presStyleCnt="0"/>
      <dgm:spPr/>
    </dgm:pt>
    <dgm:pt modelId="{0FC0CD2B-3F45-4677-8C6F-20CB73C056DE}" type="pres">
      <dgm:prSet presAssocID="{61DB5C46-764F-4FF2-974F-A356419759CE}" presName="parTx" presStyleLbl="revTx" presStyleIdx="0" presStyleCnt="6">
        <dgm:presLayoutVars>
          <dgm:chMax val="1"/>
          <dgm:bulletEnabled val="1"/>
        </dgm:presLayoutVars>
      </dgm:prSet>
      <dgm:spPr/>
    </dgm:pt>
    <dgm:pt modelId="{87F76C8D-E6D5-499A-8525-5071DD576FFA}" type="pres">
      <dgm:prSet presAssocID="{61DB5C46-764F-4FF2-974F-A356419759CE}" presName="bracket" presStyleLbl="parChTrans1D1" presStyleIdx="0" presStyleCnt="6"/>
      <dgm:spPr/>
    </dgm:pt>
    <dgm:pt modelId="{B65F0F96-337C-4CD2-9960-109179071C84}" type="pres">
      <dgm:prSet presAssocID="{61DB5C46-764F-4FF2-974F-A356419759CE}" presName="spH" presStyleCnt="0"/>
      <dgm:spPr/>
    </dgm:pt>
    <dgm:pt modelId="{A4633A93-8D38-4B72-85EA-CDD388F2DCA3}" type="pres">
      <dgm:prSet presAssocID="{61DB5C46-764F-4FF2-974F-A356419759CE}" presName="desTx" presStyleLbl="node1" presStyleIdx="0" presStyleCnt="6">
        <dgm:presLayoutVars>
          <dgm:bulletEnabled val="1"/>
        </dgm:presLayoutVars>
      </dgm:prSet>
      <dgm:spPr/>
    </dgm:pt>
    <dgm:pt modelId="{F19BD6D7-40C4-456E-8080-23AF2B57C7E9}" type="pres">
      <dgm:prSet presAssocID="{93A31C27-1C0D-4FC0-BCC1-DDAF93950C02}" presName="spV" presStyleCnt="0"/>
      <dgm:spPr/>
    </dgm:pt>
    <dgm:pt modelId="{118EAF77-F156-4724-96B9-3D00301979E2}" type="pres">
      <dgm:prSet presAssocID="{858BF401-B3F6-4492-81BB-91E96A56C89D}" presName="linNode" presStyleCnt="0"/>
      <dgm:spPr/>
    </dgm:pt>
    <dgm:pt modelId="{5180B140-A317-44B8-AC92-7A3F4994EC16}" type="pres">
      <dgm:prSet presAssocID="{858BF401-B3F6-4492-81BB-91E96A56C89D}" presName="parTx" presStyleLbl="revTx" presStyleIdx="1" presStyleCnt="6">
        <dgm:presLayoutVars>
          <dgm:chMax val="1"/>
          <dgm:bulletEnabled val="1"/>
        </dgm:presLayoutVars>
      </dgm:prSet>
      <dgm:spPr/>
    </dgm:pt>
    <dgm:pt modelId="{8F6828AC-A5CF-4743-8F26-A0FF4917CEDF}" type="pres">
      <dgm:prSet presAssocID="{858BF401-B3F6-4492-81BB-91E96A56C89D}" presName="bracket" presStyleLbl="parChTrans1D1" presStyleIdx="1" presStyleCnt="6"/>
      <dgm:spPr/>
    </dgm:pt>
    <dgm:pt modelId="{E923D9C2-D835-4F40-BA6D-8F4DB79DBCC6}" type="pres">
      <dgm:prSet presAssocID="{858BF401-B3F6-4492-81BB-91E96A56C89D}" presName="spH" presStyleCnt="0"/>
      <dgm:spPr/>
    </dgm:pt>
    <dgm:pt modelId="{DD77056C-879B-4457-A248-0EA7D3C5A6B9}" type="pres">
      <dgm:prSet presAssocID="{858BF401-B3F6-4492-81BB-91E96A56C89D}" presName="desTx" presStyleLbl="node1" presStyleIdx="1" presStyleCnt="6">
        <dgm:presLayoutVars>
          <dgm:bulletEnabled val="1"/>
        </dgm:presLayoutVars>
      </dgm:prSet>
      <dgm:spPr/>
    </dgm:pt>
    <dgm:pt modelId="{EE77C1FC-66DA-4391-99C5-E81514CB45C6}" type="pres">
      <dgm:prSet presAssocID="{3D5E047C-2AB2-4AED-B3EF-1A608FBBF3F3}" presName="spV" presStyleCnt="0"/>
      <dgm:spPr/>
    </dgm:pt>
    <dgm:pt modelId="{D77CC77A-F336-464B-AEA7-FDA851393B0E}" type="pres">
      <dgm:prSet presAssocID="{3C0CDE2F-0745-49DE-87CB-92BD1EC1EF08}" presName="linNode" presStyleCnt="0"/>
      <dgm:spPr/>
    </dgm:pt>
    <dgm:pt modelId="{478F6758-4B39-405E-9713-F80A675BAFDA}" type="pres">
      <dgm:prSet presAssocID="{3C0CDE2F-0745-49DE-87CB-92BD1EC1EF08}" presName="parTx" presStyleLbl="revTx" presStyleIdx="2" presStyleCnt="6">
        <dgm:presLayoutVars>
          <dgm:chMax val="1"/>
          <dgm:bulletEnabled val="1"/>
        </dgm:presLayoutVars>
      </dgm:prSet>
      <dgm:spPr/>
    </dgm:pt>
    <dgm:pt modelId="{A8259499-77EB-4707-9374-7515FBED2B49}" type="pres">
      <dgm:prSet presAssocID="{3C0CDE2F-0745-49DE-87CB-92BD1EC1EF08}" presName="bracket" presStyleLbl="parChTrans1D1" presStyleIdx="2" presStyleCnt="6"/>
      <dgm:spPr/>
    </dgm:pt>
    <dgm:pt modelId="{93EABE1D-DAAE-4B14-A91E-D27DFD3B0539}" type="pres">
      <dgm:prSet presAssocID="{3C0CDE2F-0745-49DE-87CB-92BD1EC1EF08}" presName="spH" presStyleCnt="0"/>
      <dgm:spPr/>
    </dgm:pt>
    <dgm:pt modelId="{FAACD63F-2DD2-4353-9A1B-4C18D6218546}" type="pres">
      <dgm:prSet presAssocID="{3C0CDE2F-0745-49DE-87CB-92BD1EC1EF08}" presName="desTx" presStyleLbl="node1" presStyleIdx="2" presStyleCnt="6">
        <dgm:presLayoutVars>
          <dgm:bulletEnabled val="1"/>
        </dgm:presLayoutVars>
      </dgm:prSet>
      <dgm:spPr/>
    </dgm:pt>
    <dgm:pt modelId="{BF328176-7B7E-4F74-96D4-B6E87C99FF9B}" type="pres">
      <dgm:prSet presAssocID="{A9004153-FD7E-4373-8992-3548760DD259}" presName="spV" presStyleCnt="0"/>
      <dgm:spPr/>
    </dgm:pt>
    <dgm:pt modelId="{00FA85B1-4055-48E5-98FC-79548606BE4B}" type="pres">
      <dgm:prSet presAssocID="{306B2630-5A3C-4EC5-B9C6-5CE211D0FA9A}" presName="linNode" presStyleCnt="0"/>
      <dgm:spPr/>
    </dgm:pt>
    <dgm:pt modelId="{12261464-A226-41B7-A946-101762D2D390}" type="pres">
      <dgm:prSet presAssocID="{306B2630-5A3C-4EC5-B9C6-5CE211D0FA9A}" presName="parTx" presStyleLbl="revTx" presStyleIdx="3" presStyleCnt="6">
        <dgm:presLayoutVars>
          <dgm:chMax val="1"/>
          <dgm:bulletEnabled val="1"/>
        </dgm:presLayoutVars>
      </dgm:prSet>
      <dgm:spPr/>
    </dgm:pt>
    <dgm:pt modelId="{A59222B8-BE61-49AA-93C3-D0E0CA983FE9}" type="pres">
      <dgm:prSet presAssocID="{306B2630-5A3C-4EC5-B9C6-5CE211D0FA9A}" presName="bracket" presStyleLbl="parChTrans1D1" presStyleIdx="3" presStyleCnt="6"/>
      <dgm:spPr/>
    </dgm:pt>
    <dgm:pt modelId="{E950CFE2-9AB2-4465-9CD2-515E83312260}" type="pres">
      <dgm:prSet presAssocID="{306B2630-5A3C-4EC5-B9C6-5CE211D0FA9A}" presName="spH" presStyleCnt="0"/>
      <dgm:spPr/>
    </dgm:pt>
    <dgm:pt modelId="{2FB8F678-5112-441B-82C3-F58ACEC76A69}" type="pres">
      <dgm:prSet presAssocID="{306B2630-5A3C-4EC5-B9C6-5CE211D0FA9A}" presName="desTx" presStyleLbl="node1" presStyleIdx="3" presStyleCnt="6">
        <dgm:presLayoutVars>
          <dgm:bulletEnabled val="1"/>
        </dgm:presLayoutVars>
      </dgm:prSet>
      <dgm:spPr/>
    </dgm:pt>
    <dgm:pt modelId="{95008A4F-D193-49DC-B384-038A2719A271}" type="pres">
      <dgm:prSet presAssocID="{F998BE0A-44FC-4E48-BCDF-93AA1E9D09D3}" presName="spV" presStyleCnt="0"/>
      <dgm:spPr/>
    </dgm:pt>
    <dgm:pt modelId="{9014BD3A-3362-4078-90E3-F1B2658CED8F}" type="pres">
      <dgm:prSet presAssocID="{D4B91F44-6DC1-48CF-9D85-65F9F22B6012}" presName="linNode" presStyleCnt="0"/>
      <dgm:spPr/>
    </dgm:pt>
    <dgm:pt modelId="{2CA7C407-41F5-4F07-93D4-5AF76603716D}" type="pres">
      <dgm:prSet presAssocID="{D4B91F44-6DC1-48CF-9D85-65F9F22B6012}" presName="parTx" presStyleLbl="revTx" presStyleIdx="4" presStyleCnt="6">
        <dgm:presLayoutVars>
          <dgm:chMax val="1"/>
          <dgm:bulletEnabled val="1"/>
        </dgm:presLayoutVars>
      </dgm:prSet>
      <dgm:spPr/>
    </dgm:pt>
    <dgm:pt modelId="{83CD02E7-36DB-4DC9-BF08-9BD00683C1F2}" type="pres">
      <dgm:prSet presAssocID="{D4B91F44-6DC1-48CF-9D85-65F9F22B6012}" presName="bracket" presStyleLbl="parChTrans1D1" presStyleIdx="4" presStyleCnt="6"/>
      <dgm:spPr/>
    </dgm:pt>
    <dgm:pt modelId="{52A61817-AEB4-47D2-B7D1-DB971FB4EF61}" type="pres">
      <dgm:prSet presAssocID="{D4B91F44-6DC1-48CF-9D85-65F9F22B6012}" presName="spH" presStyleCnt="0"/>
      <dgm:spPr/>
    </dgm:pt>
    <dgm:pt modelId="{0D4FBD4C-2361-4185-8221-483B93935DAC}" type="pres">
      <dgm:prSet presAssocID="{D4B91F44-6DC1-48CF-9D85-65F9F22B6012}" presName="desTx" presStyleLbl="node1" presStyleIdx="4" presStyleCnt="6">
        <dgm:presLayoutVars>
          <dgm:bulletEnabled val="1"/>
        </dgm:presLayoutVars>
      </dgm:prSet>
      <dgm:spPr/>
    </dgm:pt>
    <dgm:pt modelId="{573C2F46-EFE5-42C3-8E81-52F5932B34BB}" type="pres">
      <dgm:prSet presAssocID="{6580856E-67C4-4FBC-8378-5E13C547556E}" presName="spV" presStyleCnt="0"/>
      <dgm:spPr/>
    </dgm:pt>
    <dgm:pt modelId="{8C3DEE68-44F4-4811-A893-5CB5CE161D85}" type="pres">
      <dgm:prSet presAssocID="{27EE404C-D6AF-4DC2-9A85-E0E530344020}" presName="linNode" presStyleCnt="0"/>
      <dgm:spPr/>
    </dgm:pt>
    <dgm:pt modelId="{D0AB9553-7F1E-40B4-8050-4028D6925F46}" type="pres">
      <dgm:prSet presAssocID="{27EE404C-D6AF-4DC2-9A85-E0E530344020}" presName="parTx" presStyleLbl="revTx" presStyleIdx="5" presStyleCnt="6">
        <dgm:presLayoutVars>
          <dgm:chMax val="1"/>
          <dgm:bulletEnabled val="1"/>
        </dgm:presLayoutVars>
      </dgm:prSet>
      <dgm:spPr/>
    </dgm:pt>
    <dgm:pt modelId="{432360E2-44C6-4B89-A33E-B7CCFBAC14D8}" type="pres">
      <dgm:prSet presAssocID="{27EE404C-D6AF-4DC2-9A85-E0E530344020}" presName="bracket" presStyleLbl="parChTrans1D1" presStyleIdx="5" presStyleCnt="6"/>
      <dgm:spPr/>
    </dgm:pt>
    <dgm:pt modelId="{0AEA1EEB-A020-46FB-A758-0F5B7F792E56}" type="pres">
      <dgm:prSet presAssocID="{27EE404C-D6AF-4DC2-9A85-E0E530344020}" presName="spH" presStyleCnt="0"/>
      <dgm:spPr/>
    </dgm:pt>
    <dgm:pt modelId="{723B2670-19F6-4DB6-8047-4C98A7A0F620}" type="pres">
      <dgm:prSet presAssocID="{27EE404C-D6AF-4DC2-9A85-E0E530344020}" presName="desTx" presStyleLbl="node1" presStyleIdx="5" presStyleCnt="6">
        <dgm:presLayoutVars>
          <dgm:bulletEnabled val="1"/>
        </dgm:presLayoutVars>
      </dgm:prSet>
      <dgm:spPr/>
    </dgm:pt>
  </dgm:ptLst>
  <dgm:cxnLst>
    <dgm:cxn modelId="{4595C600-A590-47D3-B175-24B844D4EF76}" type="presOf" srcId="{375D04C2-D16E-4682-AFDB-1243577CA22A}" destId="{A4633A93-8D38-4B72-85EA-CDD388F2DCA3}" srcOrd="0" destOrd="0" presId="urn:diagrams.loki3.com/BracketList"/>
    <dgm:cxn modelId="{734D5905-977E-4245-82F1-62DF8AC60ECE}" type="presOf" srcId="{D4B91F44-6DC1-48CF-9D85-65F9F22B6012}" destId="{2CA7C407-41F5-4F07-93D4-5AF76603716D}" srcOrd="0" destOrd="0" presId="urn:diagrams.loki3.com/BracketList"/>
    <dgm:cxn modelId="{99FD570D-7613-4E59-800C-0EF053A53F37}" srcId="{0DB15994-2636-4D8D-8BA2-383FFFA141E9}" destId="{306B2630-5A3C-4EC5-B9C6-5CE211D0FA9A}" srcOrd="3" destOrd="0" parTransId="{E313AA40-71E6-4AD8-BE0D-B495CF8D631B}" sibTransId="{F998BE0A-44FC-4E48-BCDF-93AA1E9D09D3}"/>
    <dgm:cxn modelId="{51B86720-7E16-46D0-9B2C-35BA3F98E80B}" type="presOf" srcId="{858BF401-B3F6-4492-81BB-91E96A56C89D}" destId="{5180B140-A317-44B8-AC92-7A3F4994EC16}" srcOrd="0" destOrd="0" presId="urn:diagrams.loki3.com/BracketList"/>
    <dgm:cxn modelId="{C08A0A24-F839-4038-BE55-04607971D70F}" type="presOf" srcId="{27EE404C-D6AF-4DC2-9A85-E0E530344020}" destId="{D0AB9553-7F1E-40B4-8050-4028D6925F46}" srcOrd="0" destOrd="0" presId="urn:diagrams.loki3.com/BracketList"/>
    <dgm:cxn modelId="{B29A7D26-898F-4422-9B3F-64877AA246B6}" srcId="{0DB15994-2636-4D8D-8BA2-383FFFA141E9}" destId="{D4B91F44-6DC1-48CF-9D85-65F9F22B6012}" srcOrd="4" destOrd="0" parTransId="{2C677970-51C1-41F4-971F-3E9BCD349ECC}" sibTransId="{6580856E-67C4-4FBC-8378-5E13C547556E}"/>
    <dgm:cxn modelId="{8BF4332B-5A4B-448A-80CD-BA875762D107}" type="presOf" srcId="{0DB15994-2636-4D8D-8BA2-383FFFA141E9}" destId="{23274E71-FAEA-4C05-AE8C-292C953113B8}" srcOrd="0" destOrd="0" presId="urn:diagrams.loki3.com/BracketList"/>
    <dgm:cxn modelId="{9167A932-64A8-44EF-8837-E7330A0D7DC5}" type="presOf" srcId="{61DB5C46-764F-4FF2-974F-A356419759CE}" destId="{0FC0CD2B-3F45-4677-8C6F-20CB73C056DE}" srcOrd="0" destOrd="0" presId="urn:diagrams.loki3.com/BracketList"/>
    <dgm:cxn modelId="{99683837-D6E8-4914-AAD5-7A6E8EF784CF}" type="presOf" srcId="{0611EF1B-D66F-4C8E-AF1B-DF9CE74785DC}" destId="{2FB8F678-5112-441B-82C3-F58ACEC76A69}" srcOrd="0" destOrd="0" presId="urn:diagrams.loki3.com/BracketList"/>
    <dgm:cxn modelId="{DD17E761-D703-4BB1-A234-0B31C62CD9CE}" type="presOf" srcId="{306B2630-5A3C-4EC5-B9C6-5CE211D0FA9A}" destId="{12261464-A226-41B7-A946-101762D2D390}" srcOrd="0" destOrd="0" presId="urn:diagrams.loki3.com/BracketList"/>
    <dgm:cxn modelId="{07EBA964-615C-4A3F-811E-288C5C67208B}" srcId="{27EE404C-D6AF-4DC2-9A85-E0E530344020}" destId="{E864F483-9442-4D0F-9A8C-C5657BA8C7B3}" srcOrd="0" destOrd="0" parTransId="{C11CDAFB-D5E0-4D41-A931-FD44B3231B5E}" sibTransId="{50653C68-02E7-4160-9F50-18C04EA8A3FF}"/>
    <dgm:cxn modelId="{5100576A-6F32-4AFE-AB40-E0EB5D98B05D}" srcId="{858BF401-B3F6-4492-81BB-91E96A56C89D}" destId="{C620CD9A-FCDB-4AAF-ADF5-8DD7AE3156C3}" srcOrd="0" destOrd="0" parTransId="{D174D309-AB70-4237-8BEC-D92D641BF0D4}" sibTransId="{F7711BBF-5A3D-46AC-B546-EDCCFA2E63EE}"/>
    <dgm:cxn modelId="{C34C7E55-2474-417F-B390-B11B01F80F55}" srcId="{306B2630-5A3C-4EC5-B9C6-5CE211D0FA9A}" destId="{0611EF1B-D66F-4C8E-AF1B-DF9CE74785DC}" srcOrd="0" destOrd="0" parTransId="{B4D4A87C-F12C-428E-A9DD-BD3E28F2241F}" sibTransId="{596C67C1-151A-4A37-AFE9-B667F04ECC37}"/>
    <dgm:cxn modelId="{9549FD7B-4C10-4C5B-8BE4-89C091CE00AB}" type="presOf" srcId="{70EC6425-E0E0-4772-BF3B-F3E7BD05DA12}" destId="{0D4FBD4C-2361-4185-8221-483B93935DAC}" srcOrd="0" destOrd="0" presId="urn:diagrams.loki3.com/BracketList"/>
    <dgm:cxn modelId="{6D488C96-06D1-4F2F-A3E0-ABD29AA5456A}" srcId="{D4B91F44-6DC1-48CF-9D85-65F9F22B6012}" destId="{70EC6425-E0E0-4772-BF3B-F3E7BD05DA12}" srcOrd="0" destOrd="0" parTransId="{91187416-4D12-4EF6-B196-D9CCC4A70888}" sibTransId="{F2372BDF-05F7-4AAC-8B78-5391025ACBB6}"/>
    <dgm:cxn modelId="{5553CDA1-1476-4C2C-B89C-C129CA0CA993}" type="presOf" srcId="{3C0CDE2F-0745-49DE-87CB-92BD1EC1EF08}" destId="{478F6758-4B39-405E-9713-F80A675BAFDA}" srcOrd="0" destOrd="0" presId="urn:diagrams.loki3.com/BracketList"/>
    <dgm:cxn modelId="{34B2CCAE-C887-4ACB-B939-91A7712BCA5D}" srcId="{0DB15994-2636-4D8D-8BA2-383FFFA141E9}" destId="{27EE404C-D6AF-4DC2-9A85-E0E530344020}" srcOrd="5" destOrd="0" parTransId="{CD126337-ED9A-4C3B-8A92-3D0BF920CBCA}" sibTransId="{BCE47989-034D-447D-AED7-D8D497AA1F74}"/>
    <dgm:cxn modelId="{7304FAD1-2DB3-47CD-AE43-290EA52EBCB3}" srcId="{0DB15994-2636-4D8D-8BA2-383FFFA141E9}" destId="{61DB5C46-764F-4FF2-974F-A356419759CE}" srcOrd="0" destOrd="0" parTransId="{6A8ABB18-2761-4174-A5B0-CD05B1E12729}" sibTransId="{93A31C27-1C0D-4FC0-BCC1-DDAF93950C02}"/>
    <dgm:cxn modelId="{D24F8BE0-37F1-421E-A254-4120FD0E60C2}" srcId="{0DB15994-2636-4D8D-8BA2-383FFFA141E9}" destId="{858BF401-B3F6-4492-81BB-91E96A56C89D}" srcOrd="1" destOrd="0" parTransId="{EF77E3F1-A1CF-4161-A428-327BE9FD0ED4}" sibTransId="{3D5E047C-2AB2-4AED-B3EF-1A608FBBF3F3}"/>
    <dgm:cxn modelId="{948353E3-5219-4C4E-A97A-659399B968AD}" type="presOf" srcId="{E864F483-9442-4D0F-9A8C-C5657BA8C7B3}" destId="{723B2670-19F6-4DB6-8047-4C98A7A0F620}" srcOrd="0" destOrd="0" presId="urn:diagrams.loki3.com/BracketList"/>
    <dgm:cxn modelId="{96733AE4-7C21-4EB6-8628-1F416BE11C66}" srcId="{3C0CDE2F-0745-49DE-87CB-92BD1EC1EF08}" destId="{1740995F-65AD-40EE-B14D-C8FB17ADAF20}" srcOrd="0" destOrd="0" parTransId="{4999A3D3-DEAF-4593-8F70-4CE20A69D7D1}" sibTransId="{B2F27E1C-BB5B-44DB-820E-C2F03F27D127}"/>
    <dgm:cxn modelId="{51E227EA-6FDF-4BEE-B9F3-FD7567EF2372}" srcId="{0DB15994-2636-4D8D-8BA2-383FFFA141E9}" destId="{3C0CDE2F-0745-49DE-87CB-92BD1EC1EF08}" srcOrd="2" destOrd="0" parTransId="{FE97BA22-E803-4DCE-9734-C7D4A621BBEE}" sibTransId="{A9004153-FD7E-4373-8992-3548760DD259}"/>
    <dgm:cxn modelId="{615C35EB-B572-42C5-8F22-B4ECE180208E}" type="presOf" srcId="{C620CD9A-FCDB-4AAF-ADF5-8DD7AE3156C3}" destId="{DD77056C-879B-4457-A248-0EA7D3C5A6B9}" srcOrd="0" destOrd="0" presId="urn:diagrams.loki3.com/BracketList"/>
    <dgm:cxn modelId="{321834EF-93E3-48CF-8ACC-1A3D4E7497FD}" type="presOf" srcId="{1740995F-65AD-40EE-B14D-C8FB17ADAF20}" destId="{FAACD63F-2DD2-4353-9A1B-4C18D6218546}" srcOrd="0" destOrd="0" presId="urn:diagrams.loki3.com/BracketList"/>
    <dgm:cxn modelId="{DBA761FD-9DE3-46B7-AD04-0D6E2D93F23F}" srcId="{61DB5C46-764F-4FF2-974F-A356419759CE}" destId="{375D04C2-D16E-4682-AFDB-1243577CA22A}" srcOrd="0" destOrd="0" parTransId="{B7B83A01-EF08-473B-8A3B-3B52D80087D3}" sibTransId="{FFD2C354-64F6-4F9B-88C1-39F25F873859}"/>
    <dgm:cxn modelId="{11C06900-8354-43A6-BE15-1A0F4A160489}" type="presParOf" srcId="{23274E71-FAEA-4C05-AE8C-292C953113B8}" destId="{6DB183CF-84D8-4072-8B02-541F0ACA8963}" srcOrd="0" destOrd="0" presId="urn:diagrams.loki3.com/BracketList"/>
    <dgm:cxn modelId="{A3AD4BC7-ADAA-42AF-8869-DD1767CDD095}" type="presParOf" srcId="{6DB183CF-84D8-4072-8B02-541F0ACA8963}" destId="{0FC0CD2B-3F45-4677-8C6F-20CB73C056DE}" srcOrd="0" destOrd="0" presId="urn:diagrams.loki3.com/BracketList"/>
    <dgm:cxn modelId="{3AAF4382-7641-4666-9365-7CE556BF2A0E}" type="presParOf" srcId="{6DB183CF-84D8-4072-8B02-541F0ACA8963}" destId="{87F76C8D-E6D5-499A-8525-5071DD576FFA}" srcOrd="1" destOrd="0" presId="urn:diagrams.loki3.com/BracketList"/>
    <dgm:cxn modelId="{93507ED9-8D95-452E-B3B7-4A9900459304}" type="presParOf" srcId="{6DB183CF-84D8-4072-8B02-541F0ACA8963}" destId="{B65F0F96-337C-4CD2-9960-109179071C84}" srcOrd="2" destOrd="0" presId="urn:diagrams.loki3.com/BracketList"/>
    <dgm:cxn modelId="{09B9AE15-8AD9-4AC4-AD0A-03BA9866A950}" type="presParOf" srcId="{6DB183CF-84D8-4072-8B02-541F0ACA8963}" destId="{A4633A93-8D38-4B72-85EA-CDD388F2DCA3}" srcOrd="3" destOrd="0" presId="urn:diagrams.loki3.com/BracketList"/>
    <dgm:cxn modelId="{D315BC4E-25F0-45F7-A0DD-1381F4916F53}" type="presParOf" srcId="{23274E71-FAEA-4C05-AE8C-292C953113B8}" destId="{F19BD6D7-40C4-456E-8080-23AF2B57C7E9}" srcOrd="1" destOrd="0" presId="urn:diagrams.loki3.com/BracketList"/>
    <dgm:cxn modelId="{0D0B4074-F03F-45E6-B45B-B37853B670CC}" type="presParOf" srcId="{23274E71-FAEA-4C05-AE8C-292C953113B8}" destId="{118EAF77-F156-4724-96B9-3D00301979E2}" srcOrd="2" destOrd="0" presId="urn:diagrams.loki3.com/BracketList"/>
    <dgm:cxn modelId="{6B8A7CAF-ADF9-4180-BFF3-FFCD83324BB3}" type="presParOf" srcId="{118EAF77-F156-4724-96B9-3D00301979E2}" destId="{5180B140-A317-44B8-AC92-7A3F4994EC16}" srcOrd="0" destOrd="0" presId="urn:diagrams.loki3.com/BracketList"/>
    <dgm:cxn modelId="{B7DE2246-6B7F-4DAB-91C6-C5D3EBA8A1D5}" type="presParOf" srcId="{118EAF77-F156-4724-96B9-3D00301979E2}" destId="{8F6828AC-A5CF-4743-8F26-A0FF4917CEDF}" srcOrd="1" destOrd="0" presId="urn:diagrams.loki3.com/BracketList"/>
    <dgm:cxn modelId="{8E093CF1-4147-4972-BDE7-A0B2C3E68C6E}" type="presParOf" srcId="{118EAF77-F156-4724-96B9-3D00301979E2}" destId="{E923D9C2-D835-4F40-BA6D-8F4DB79DBCC6}" srcOrd="2" destOrd="0" presId="urn:diagrams.loki3.com/BracketList"/>
    <dgm:cxn modelId="{07188C1A-9AE4-43CB-9358-5920AEE19B48}" type="presParOf" srcId="{118EAF77-F156-4724-96B9-3D00301979E2}" destId="{DD77056C-879B-4457-A248-0EA7D3C5A6B9}" srcOrd="3" destOrd="0" presId="urn:diagrams.loki3.com/BracketList"/>
    <dgm:cxn modelId="{6BF4097B-1ABE-4C0A-869A-1827166F55E2}" type="presParOf" srcId="{23274E71-FAEA-4C05-AE8C-292C953113B8}" destId="{EE77C1FC-66DA-4391-99C5-E81514CB45C6}" srcOrd="3" destOrd="0" presId="urn:diagrams.loki3.com/BracketList"/>
    <dgm:cxn modelId="{BA94B371-EEBF-4240-9276-57FC7EDC3638}" type="presParOf" srcId="{23274E71-FAEA-4C05-AE8C-292C953113B8}" destId="{D77CC77A-F336-464B-AEA7-FDA851393B0E}" srcOrd="4" destOrd="0" presId="urn:diagrams.loki3.com/BracketList"/>
    <dgm:cxn modelId="{BBCCFB4B-471F-43E0-9016-8A3F72185CE9}" type="presParOf" srcId="{D77CC77A-F336-464B-AEA7-FDA851393B0E}" destId="{478F6758-4B39-405E-9713-F80A675BAFDA}" srcOrd="0" destOrd="0" presId="urn:diagrams.loki3.com/BracketList"/>
    <dgm:cxn modelId="{B4DD6D53-D011-4360-AD20-7F977C235647}" type="presParOf" srcId="{D77CC77A-F336-464B-AEA7-FDA851393B0E}" destId="{A8259499-77EB-4707-9374-7515FBED2B49}" srcOrd="1" destOrd="0" presId="urn:diagrams.loki3.com/BracketList"/>
    <dgm:cxn modelId="{3ED210F0-1FC5-4D92-8E7C-AFF2707BF7D4}" type="presParOf" srcId="{D77CC77A-F336-464B-AEA7-FDA851393B0E}" destId="{93EABE1D-DAAE-4B14-A91E-D27DFD3B0539}" srcOrd="2" destOrd="0" presId="urn:diagrams.loki3.com/BracketList"/>
    <dgm:cxn modelId="{DD3E1072-3A79-4617-99B8-712CB072DA33}" type="presParOf" srcId="{D77CC77A-F336-464B-AEA7-FDA851393B0E}" destId="{FAACD63F-2DD2-4353-9A1B-4C18D6218546}" srcOrd="3" destOrd="0" presId="urn:diagrams.loki3.com/BracketList"/>
    <dgm:cxn modelId="{1A145DD6-D84A-41A9-899D-5E8864BD6919}" type="presParOf" srcId="{23274E71-FAEA-4C05-AE8C-292C953113B8}" destId="{BF328176-7B7E-4F74-96D4-B6E87C99FF9B}" srcOrd="5" destOrd="0" presId="urn:diagrams.loki3.com/BracketList"/>
    <dgm:cxn modelId="{851B3E19-5752-402F-AAE4-6745D618DCA9}" type="presParOf" srcId="{23274E71-FAEA-4C05-AE8C-292C953113B8}" destId="{00FA85B1-4055-48E5-98FC-79548606BE4B}" srcOrd="6" destOrd="0" presId="urn:diagrams.loki3.com/BracketList"/>
    <dgm:cxn modelId="{0A5A816A-4447-4CF8-A8D0-6F02B1DE2006}" type="presParOf" srcId="{00FA85B1-4055-48E5-98FC-79548606BE4B}" destId="{12261464-A226-41B7-A946-101762D2D390}" srcOrd="0" destOrd="0" presId="urn:diagrams.loki3.com/BracketList"/>
    <dgm:cxn modelId="{AF639D51-78FC-4E52-BEE6-79E56217352D}" type="presParOf" srcId="{00FA85B1-4055-48E5-98FC-79548606BE4B}" destId="{A59222B8-BE61-49AA-93C3-D0E0CA983FE9}" srcOrd="1" destOrd="0" presId="urn:diagrams.loki3.com/BracketList"/>
    <dgm:cxn modelId="{690C4157-3EBF-4EFA-B7DA-82E61DF0FD05}" type="presParOf" srcId="{00FA85B1-4055-48E5-98FC-79548606BE4B}" destId="{E950CFE2-9AB2-4465-9CD2-515E83312260}" srcOrd="2" destOrd="0" presId="urn:diagrams.loki3.com/BracketList"/>
    <dgm:cxn modelId="{750DF29E-B76B-4C90-9D00-D9A73234C7CB}" type="presParOf" srcId="{00FA85B1-4055-48E5-98FC-79548606BE4B}" destId="{2FB8F678-5112-441B-82C3-F58ACEC76A69}" srcOrd="3" destOrd="0" presId="urn:diagrams.loki3.com/BracketList"/>
    <dgm:cxn modelId="{0439AF30-51C3-4805-A8FC-385DC0B3A14C}" type="presParOf" srcId="{23274E71-FAEA-4C05-AE8C-292C953113B8}" destId="{95008A4F-D193-49DC-B384-038A2719A271}" srcOrd="7" destOrd="0" presId="urn:diagrams.loki3.com/BracketList"/>
    <dgm:cxn modelId="{C7BBECB1-AC5F-4CE1-83E0-1879F1E1C5DE}" type="presParOf" srcId="{23274E71-FAEA-4C05-AE8C-292C953113B8}" destId="{9014BD3A-3362-4078-90E3-F1B2658CED8F}" srcOrd="8" destOrd="0" presId="urn:diagrams.loki3.com/BracketList"/>
    <dgm:cxn modelId="{29B134FB-B3D6-44B7-BC02-504A8267C6A5}" type="presParOf" srcId="{9014BD3A-3362-4078-90E3-F1B2658CED8F}" destId="{2CA7C407-41F5-4F07-93D4-5AF76603716D}" srcOrd="0" destOrd="0" presId="urn:diagrams.loki3.com/BracketList"/>
    <dgm:cxn modelId="{02F25AB7-4BF6-4CA7-A469-33B9E5372995}" type="presParOf" srcId="{9014BD3A-3362-4078-90E3-F1B2658CED8F}" destId="{83CD02E7-36DB-4DC9-BF08-9BD00683C1F2}" srcOrd="1" destOrd="0" presId="urn:diagrams.loki3.com/BracketList"/>
    <dgm:cxn modelId="{3D54C6A0-9191-4652-A8C0-C306F762EFD7}" type="presParOf" srcId="{9014BD3A-3362-4078-90E3-F1B2658CED8F}" destId="{52A61817-AEB4-47D2-B7D1-DB971FB4EF61}" srcOrd="2" destOrd="0" presId="urn:diagrams.loki3.com/BracketList"/>
    <dgm:cxn modelId="{50423F64-80C2-4133-94A2-34F3E78F5CB5}" type="presParOf" srcId="{9014BD3A-3362-4078-90E3-F1B2658CED8F}" destId="{0D4FBD4C-2361-4185-8221-483B93935DAC}" srcOrd="3" destOrd="0" presId="urn:diagrams.loki3.com/BracketList"/>
    <dgm:cxn modelId="{FA05C7BE-C6CA-418E-880C-59E32C5F018E}" type="presParOf" srcId="{23274E71-FAEA-4C05-AE8C-292C953113B8}" destId="{573C2F46-EFE5-42C3-8E81-52F5932B34BB}" srcOrd="9" destOrd="0" presId="urn:diagrams.loki3.com/BracketList"/>
    <dgm:cxn modelId="{751B19ED-CE95-433C-BC4F-F4A7A4DF854E}" type="presParOf" srcId="{23274E71-FAEA-4C05-AE8C-292C953113B8}" destId="{8C3DEE68-44F4-4811-A893-5CB5CE161D85}" srcOrd="10" destOrd="0" presId="urn:diagrams.loki3.com/BracketList"/>
    <dgm:cxn modelId="{858B99CA-377F-40EC-9C42-ED082D6FB845}" type="presParOf" srcId="{8C3DEE68-44F4-4811-A893-5CB5CE161D85}" destId="{D0AB9553-7F1E-40B4-8050-4028D6925F46}" srcOrd="0" destOrd="0" presId="urn:diagrams.loki3.com/BracketList"/>
    <dgm:cxn modelId="{6AF54EB9-F776-4769-9DB3-AC2FC27389D9}" type="presParOf" srcId="{8C3DEE68-44F4-4811-A893-5CB5CE161D85}" destId="{432360E2-44C6-4B89-A33E-B7CCFBAC14D8}" srcOrd="1" destOrd="0" presId="urn:diagrams.loki3.com/BracketList"/>
    <dgm:cxn modelId="{36CB3271-855A-413F-8D90-FFB23B315D4B}" type="presParOf" srcId="{8C3DEE68-44F4-4811-A893-5CB5CE161D85}" destId="{0AEA1EEB-A020-46FB-A758-0F5B7F792E56}" srcOrd="2" destOrd="0" presId="urn:diagrams.loki3.com/BracketList"/>
    <dgm:cxn modelId="{DF928000-E576-424B-BE91-7B4904002CC9}" type="presParOf" srcId="{8C3DEE68-44F4-4811-A893-5CB5CE161D85}" destId="{723B2670-19F6-4DB6-8047-4C98A7A0F620}"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71546A-E5B4-4968-BD89-AB48FF6E3DF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69E4D91-0891-430B-B4BC-0852803E857D}">
      <dgm:prSet phldrT="[Text]"/>
      <dgm:spPr/>
      <dgm:t>
        <a:bodyPr/>
        <a:lstStyle/>
        <a:p>
          <a:r>
            <a:rPr lang="en-PH">
              <a:latin typeface="Nexa Bold" panose="02000000000000000000" pitchFamily="50" charset="0"/>
            </a:rPr>
            <a:t>IMAGE FILES </a:t>
          </a:r>
          <a:endParaRPr lang="en-US" dirty="0"/>
        </a:p>
      </dgm:t>
    </dgm:pt>
    <dgm:pt modelId="{EEB5FEBB-23E6-44CA-9C6D-86B718C5A167}" type="parTrans" cxnId="{7A36C417-990F-4A1A-BF19-F852ED82232C}">
      <dgm:prSet/>
      <dgm:spPr/>
      <dgm:t>
        <a:bodyPr/>
        <a:lstStyle/>
        <a:p>
          <a:endParaRPr lang="en-US"/>
        </a:p>
      </dgm:t>
    </dgm:pt>
    <dgm:pt modelId="{9158FC0F-74EC-40D5-B78D-188936D6D20A}" type="sibTrans" cxnId="{7A36C417-990F-4A1A-BF19-F852ED82232C}">
      <dgm:prSet/>
      <dgm:spPr/>
      <dgm:t>
        <a:bodyPr/>
        <a:lstStyle/>
        <a:p>
          <a:endParaRPr lang="en-US"/>
        </a:p>
      </dgm:t>
    </dgm:pt>
    <dgm:pt modelId="{5FE8B366-334F-44F5-96A1-8B577211B5D5}">
      <dgm:prSet/>
      <dgm:spPr/>
      <dgm:t>
        <a:bodyPr/>
        <a:lstStyle/>
        <a:p>
          <a:r>
            <a:rPr lang="en-PH">
              <a:latin typeface="Nexa Light" panose="02000000000000000000" pitchFamily="50" charset="0"/>
            </a:rPr>
            <a:t>.PNG Files</a:t>
          </a:r>
          <a:endParaRPr lang="en-PH" dirty="0">
            <a:latin typeface="Nexa Light" panose="02000000000000000000" pitchFamily="50" charset="0"/>
          </a:endParaRPr>
        </a:p>
      </dgm:t>
    </dgm:pt>
    <dgm:pt modelId="{6DC081D2-AA46-4D3A-BF08-9C1A9C6EB74F}" type="parTrans" cxnId="{C74B411A-D9E0-4B0D-BB87-12D18833FC0E}">
      <dgm:prSet/>
      <dgm:spPr/>
      <dgm:t>
        <a:bodyPr/>
        <a:lstStyle/>
        <a:p>
          <a:endParaRPr lang="en-US"/>
        </a:p>
      </dgm:t>
    </dgm:pt>
    <dgm:pt modelId="{26CADC9E-04EC-4499-9723-A22CA4167FD1}" type="sibTrans" cxnId="{C74B411A-D9E0-4B0D-BB87-12D18833FC0E}">
      <dgm:prSet/>
      <dgm:spPr/>
      <dgm:t>
        <a:bodyPr/>
        <a:lstStyle/>
        <a:p>
          <a:endParaRPr lang="en-US"/>
        </a:p>
      </dgm:t>
    </dgm:pt>
    <dgm:pt modelId="{F13AE3BD-7A67-494A-8C39-0F2B62ABB7E5}">
      <dgm:prSet/>
      <dgm:spPr/>
      <dgm:t>
        <a:bodyPr/>
        <a:lstStyle/>
        <a:p>
          <a:r>
            <a:rPr lang="en-PH">
              <a:latin typeface="Nexa Light" panose="02000000000000000000" pitchFamily="50" charset="0"/>
            </a:rPr>
            <a:t>.JPEG FILES</a:t>
          </a:r>
          <a:endParaRPr lang="en-PH" dirty="0">
            <a:latin typeface="Nexa Light" panose="02000000000000000000" pitchFamily="50" charset="0"/>
          </a:endParaRPr>
        </a:p>
      </dgm:t>
    </dgm:pt>
    <dgm:pt modelId="{9E21EF63-4808-4B7F-807F-3EB51AB7E7F6}" type="parTrans" cxnId="{B8751227-CF3D-4CC9-911D-62142043B3EC}">
      <dgm:prSet/>
      <dgm:spPr/>
      <dgm:t>
        <a:bodyPr/>
        <a:lstStyle/>
        <a:p>
          <a:endParaRPr lang="en-US"/>
        </a:p>
      </dgm:t>
    </dgm:pt>
    <dgm:pt modelId="{42F237DF-7B17-4A07-9E8C-F6F9E711046A}" type="sibTrans" cxnId="{B8751227-CF3D-4CC9-911D-62142043B3EC}">
      <dgm:prSet/>
      <dgm:spPr/>
      <dgm:t>
        <a:bodyPr/>
        <a:lstStyle/>
        <a:p>
          <a:endParaRPr lang="en-US"/>
        </a:p>
      </dgm:t>
    </dgm:pt>
    <dgm:pt modelId="{6B4A3BED-23B2-49C0-B974-15AE4A4CA56A}">
      <dgm:prSet/>
      <dgm:spPr/>
      <dgm:t>
        <a:bodyPr/>
        <a:lstStyle/>
        <a:p>
          <a:r>
            <a:rPr lang="en-PH">
              <a:latin typeface="Nexa Light" panose="02000000000000000000" pitchFamily="50" charset="0"/>
            </a:rPr>
            <a:t>. JPG Files</a:t>
          </a:r>
          <a:endParaRPr lang="en-PH" dirty="0">
            <a:latin typeface="Nexa Light" panose="02000000000000000000" pitchFamily="50" charset="0"/>
          </a:endParaRPr>
        </a:p>
      </dgm:t>
    </dgm:pt>
    <dgm:pt modelId="{4F268F2D-D236-4BC4-A837-2B9A1183C8C9}" type="parTrans" cxnId="{AD109DDA-823D-4A85-BCB9-842F995DB459}">
      <dgm:prSet/>
      <dgm:spPr/>
      <dgm:t>
        <a:bodyPr/>
        <a:lstStyle/>
        <a:p>
          <a:endParaRPr lang="en-US"/>
        </a:p>
      </dgm:t>
    </dgm:pt>
    <dgm:pt modelId="{D30A43D1-5B4B-4219-B3C7-C34922CF152B}" type="sibTrans" cxnId="{AD109DDA-823D-4A85-BCB9-842F995DB459}">
      <dgm:prSet/>
      <dgm:spPr/>
      <dgm:t>
        <a:bodyPr/>
        <a:lstStyle/>
        <a:p>
          <a:endParaRPr lang="en-US"/>
        </a:p>
      </dgm:t>
    </dgm:pt>
    <dgm:pt modelId="{E1143C6C-3910-4899-BE78-E8D05737417F}">
      <dgm:prSet/>
      <dgm:spPr/>
      <dgm:t>
        <a:bodyPr/>
        <a:lstStyle/>
        <a:p>
          <a:r>
            <a:rPr lang="en-PH">
              <a:latin typeface="Nexa Light" panose="02000000000000000000" pitchFamily="50" charset="0"/>
            </a:rPr>
            <a:t>. PNG Files</a:t>
          </a:r>
          <a:endParaRPr lang="en-PH" dirty="0">
            <a:latin typeface="Nexa Light" panose="02000000000000000000" pitchFamily="50" charset="0"/>
          </a:endParaRPr>
        </a:p>
      </dgm:t>
    </dgm:pt>
    <dgm:pt modelId="{09FC0A33-9B6A-433F-B705-1F4BE9D6D0D2}" type="parTrans" cxnId="{FCBFAC4D-6369-4AAF-BF52-7ED735AF6195}">
      <dgm:prSet/>
      <dgm:spPr/>
      <dgm:t>
        <a:bodyPr/>
        <a:lstStyle/>
        <a:p>
          <a:endParaRPr lang="en-US"/>
        </a:p>
      </dgm:t>
    </dgm:pt>
    <dgm:pt modelId="{310FA5DA-4FD9-4028-B990-AE2A006842C1}" type="sibTrans" cxnId="{FCBFAC4D-6369-4AAF-BF52-7ED735AF6195}">
      <dgm:prSet/>
      <dgm:spPr/>
      <dgm:t>
        <a:bodyPr/>
        <a:lstStyle/>
        <a:p>
          <a:endParaRPr lang="en-US"/>
        </a:p>
      </dgm:t>
    </dgm:pt>
    <dgm:pt modelId="{CDBAA4A1-E101-4854-BF94-3DAC89D33152}">
      <dgm:prSet/>
      <dgm:spPr/>
      <dgm:t>
        <a:bodyPr/>
        <a:lstStyle/>
        <a:p>
          <a:r>
            <a:rPr lang="en-PH">
              <a:latin typeface="Nexa Bold" panose="02000000000000000000" pitchFamily="50" charset="0"/>
            </a:rPr>
            <a:t>VIDEO FILES</a:t>
          </a:r>
          <a:endParaRPr lang="en-PH" dirty="0">
            <a:latin typeface="Nexa Bold" panose="02000000000000000000" pitchFamily="50" charset="0"/>
          </a:endParaRPr>
        </a:p>
      </dgm:t>
    </dgm:pt>
    <dgm:pt modelId="{F2B695AF-0785-4609-927A-9598121D47FA}" type="parTrans" cxnId="{79715309-7B4E-47BE-BF3A-48A30166DEB9}">
      <dgm:prSet/>
      <dgm:spPr/>
      <dgm:t>
        <a:bodyPr/>
        <a:lstStyle/>
        <a:p>
          <a:endParaRPr lang="en-US"/>
        </a:p>
      </dgm:t>
    </dgm:pt>
    <dgm:pt modelId="{9524C919-1C86-4AE7-9836-C800BA3759EF}" type="sibTrans" cxnId="{79715309-7B4E-47BE-BF3A-48A30166DEB9}">
      <dgm:prSet/>
      <dgm:spPr/>
      <dgm:t>
        <a:bodyPr/>
        <a:lstStyle/>
        <a:p>
          <a:endParaRPr lang="en-US"/>
        </a:p>
      </dgm:t>
    </dgm:pt>
    <dgm:pt modelId="{11737BF1-989A-4206-BB30-EA93F8A7E93C}">
      <dgm:prSet/>
      <dgm:spPr/>
      <dgm:t>
        <a:bodyPr/>
        <a:lstStyle/>
        <a:p>
          <a:r>
            <a:rPr lang="en-PH">
              <a:latin typeface="Nexa Light" panose="02000000000000000000" pitchFamily="50" charset="0"/>
            </a:rPr>
            <a:t>.MP4 Files</a:t>
          </a:r>
          <a:endParaRPr lang="en-PH" dirty="0">
            <a:latin typeface="Nexa Light" panose="02000000000000000000" pitchFamily="50" charset="0"/>
          </a:endParaRPr>
        </a:p>
      </dgm:t>
    </dgm:pt>
    <dgm:pt modelId="{FEEC6AF1-8D58-4CCB-98A4-1E5E7F047737}" type="parTrans" cxnId="{BB8E9D83-55ED-4CEB-8CEF-1ED24539C34A}">
      <dgm:prSet/>
      <dgm:spPr/>
      <dgm:t>
        <a:bodyPr/>
        <a:lstStyle/>
        <a:p>
          <a:endParaRPr lang="en-US"/>
        </a:p>
      </dgm:t>
    </dgm:pt>
    <dgm:pt modelId="{4DA8D464-7071-41FD-B10D-347C10D77350}" type="sibTrans" cxnId="{BB8E9D83-55ED-4CEB-8CEF-1ED24539C34A}">
      <dgm:prSet/>
      <dgm:spPr/>
      <dgm:t>
        <a:bodyPr/>
        <a:lstStyle/>
        <a:p>
          <a:endParaRPr lang="en-US"/>
        </a:p>
      </dgm:t>
    </dgm:pt>
    <dgm:pt modelId="{58E5911D-772D-438A-A31C-907CC2731388}">
      <dgm:prSet/>
      <dgm:spPr/>
      <dgm:t>
        <a:bodyPr/>
        <a:lstStyle/>
        <a:p>
          <a:r>
            <a:rPr lang="en-PH">
              <a:latin typeface="Nexa Bold" panose="02000000000000000000" pitchFamily="50" charset="0"/>
            </a:rPr>
            <a:t>OFFICE FILES</a:t>
          </a:r>
          <a:endParaRPr lang="en-PH" dirty="0">
            <a:latin typeface="Nexa Bold" panose="02000000000000000000" pitchFamily="50" charset="0"/>
          </a:endParaRPr>
        </a:p>
      </dgm:t>
    </dgm:pt>
    <dgm:pt modelId="{BE7EBD54-9E46-4C5E-8809-102091B5C3DC}" type="parTrans" cxnId="{B4791ABC-E83C-47EB-A2DE-8A5977C3DB90}">
      <dgm:prSet/>
      <dgm:spPr/>
      <dgm:t>
        <a:bodyPr/>
        <a:lstStyle/>
        <a:p>
          <a:endParaRPr lang="en-US"/>
        </a:p>
      </dgm:t>
    </dgm:pt>
    <dgm:pt modelId="{5D497A19-ACB6-44F1-A5D4-3177F2D34240}" type="sibTrans" cxnId="{B4791ABC-E83C-47EB-A2DE-8A5977C3DB90}">
      <dgm:prSet/>
      <dgm:spPr/>
      <dgm:t>
        <a:bodyPr/>
        <a:lstStyle/>
        <a:p>
          <a:endParaRPr lang="en-US"/>
        </a:p>
      </dgm:t>
    </dgm:pt>
    <dgm:pt modelId="{AFD9D157-F0EF-48E1-BC11-3CBE155B0122}">
      <dgm:prSet/>
      <dgm:spPr/>
      <dgm:t>
        <a:bodyPr/>
        <a:lstStyle/>
        <a:p>
          <a:r>
            <a:rPr lang="en-PH">
              <a:latin typeface="Nexa Light" panose="02000000000000000000" pitchFamily="50" charset="0"/>
            </a:rPr>
            <a:t>.dotx Files</a:t>
          </a:r>
          <a:endParaRPr lang="en-PH" dirty="0">
            <a:latin typeface="Nexa Light" panose="02000000000000000000" pitchFamily="50" charset="0"/>
          </a:endParaRPr>
        </a:p>
      </dgm:t>
    </dgm:pt>
    <dgm:pt modelId="{8C011189-99C0-4557-90E8-86535EBF07FB}" type="parTrans" cxnId="{CD646753-7443-43BD-8538-FDAADF6953CE}">
      <dgm:prSet/>
      <dgm:spPr/>
      <dgm:t>
        <a:bodyPr/>
        <a:lstStyle/>
        <a:p>
          <a:endParaRPr lang="en-US"/>
        </a:p>
      </dgm:t>
    </dgm:pt>
    <dgm:pt modelId="{2BB818E7-01B7-4C92-853E-5FB0DFDF561D}" type="sibTrans" cxnId="{CD646753-7443-43BD-8538-FDAADF6953CE}">
      <dgm:prSet/>
      <dgm:spPr/>
      <dgm:t>
        <a:bodyPr/>
        <a:lstStyle/>
        <a:p>
          <a:endParaRPr lang="en-US"/>
        </a:p>
      </dgm:t>
    </dgm:pt>
    <dgm:pt modelId="{A52E1053-538B-4739-97BE-D1F66F82C557}">
      <dgm:prSet/>
      <dgm:spPr/>
      <dgm:t>
        <a:bodyPr/>
        <a:lstStyle/>
        <a:p>
          <a:r>
            <a:rPr lang="en-PH">
              <a:latin typeface="Nexa Light" panose="02000000000000000000" pitchFamily="50" charset="0"/>
            </a:rPr>
            <a:t>.ppt Files</a:t>
          </a:r>
          <a:endParaRPr lang="en-PH" dirty="0">
            <a:latin typeface="Nexa Light" panose="02000000000000000000" pitchFamily="50" charset="0"/>
          </a:endParaRPr>
        </a:p>
      </dgm:t>
    </dgm:pt>
    <dgm:pt modelId="{AA7DB08C-3175-40D1-828A-4AEC635E717D}" type="parTrans" cxnId="{F3FB8AE1-12A8-4C59-B226-8FCA10D3D1D9}">
      <dgm:prSet/>
      <dgm:spPr/>
      <dgm:t>
        <a:bodyPr/>
        <a:lstStyle/>
        <a:p>
          <a:endParaRPr lang="en-US"/>
        </a:p>
      </dgm:t>
    </dgm:pt>
    <dgm:pt modelId="{0B0C092E-D146-47C9-B351-DCB08DAC82FF}" type="sibTrans" cxnId="{F3FB8AE1-12A8-4C59-B226-8FCA10D3D1D9}">
      <dgm:prSet/>
      <dgm:spPr/>
      <dgm:t>
        <a:bodyPr/>
        <a:lstStyle/>
        <a:p>
          <a:endParaRPr lang="en-US"/>
        </a:p>
      </dgm:t>
    </dgm:pt>
    <dgm:pt modelId="{0DD0C963-591E-409A-84C3-918E710DCC0C}">
      <dgm:prSet/>
      <dgm:spPr/>
      <dgm:t>
        <a:bodyPr/>
        <a:lstStyle/>
        <a:p>
          <a:r>
            <a:rPr lang="en-PH">
              <a:latin typeface="Nexa Light" panose="02000000000000000000" pitchFamily="50" charset="0"/>
            </a:rPr>
            <a:t>.xlsx Files</a:t>
          </a:r>
          <a:endParaRPr lang="en-PH" dirty="0">
            <a:latin typeface="Nexa Light" panose="02000000000000000000" pitchFamily="50" charset="0"/>
          </a:endParaRPr>
        </a:p>
      </dgm:t>
    </dgm:pt>
    <dgm:pt modelId="{63F975AD-EEE4-469E-82E8-2266130A8DCF}" type="parTrans" cxnId="{B47FE43E-40E5-4C92-ADC0-23DD5FEDA78E}">
      <dgm:prSet/>
      <dgm:spPr/>
      <dgm:t>
        <a:bodyPr/>
        <a:lstStyle/>
        <a:p>
          <a:endParaRPr lang="en-US"/>
        </a:p>
      </dgm:t>
    </dgm:pt>
    <dgm:pt modelId="{02A195CD-3EDA-4FA9-BB09-70F0587F2AAC}" type="sibTrans" cxnId="{B47FE43E-40E5-4C92-ADC0-23DD5FEDA78E}">
      <dgm:prSet/>
      <dgm:spPr/>
      <dgm:t>
        <a:bodyPr/>
        <a:lstStyle/>
        <a:p>
          <a:endParaRPr lang="en-US"/>
        </a:p>
      </dgm:t>
    </dgm:pt>
    <dgm:pt modelId="{FA23A0D1-14CF-49EA-AA3F-0B70F7F9AC7D}">
      <dgm:prSet/>
      <dgm:spPr/>
      <dgm:t>
        <a:bodyPr/>
        <a:lstStyle/>
        <a:p>
          <a:r>
            <a:rPr lang="en-PH">
              <a:latin typeface="Nexa Bold" panose="02000000000000000000" pitchFamily="50" charset="0"/>
            </a:rPr>
            <a:t>DOCUMENT FILES</a:t>
          </a:r>
          <a:endParaRPr lang="en-PH" dirty="0">
            <a:latin typeface="Nexa Bold" panose="02000000000000000000" pitchFamily="50" charset="0"/>
          </a:endParaRPr>
        </a:p>
      </dgm:t>
    </dgm:pt>
    <dgm:pt modelId="{A7ACFF35-C24D-4706-82CB-EA681196B7A1}" type="parTrans" cxnId="{CEB8F97C-3522-4853-BD9E-486EF406FF93}">
      <dgm:prSet/>
      <dgm:spPr/>
      <dgm:t>
        <a:bodyPr/>
        <a:lstStyle/>
        <a:p>
          <a:endParaRPr lang="en-US"/>
        </a:p>
      </dgm:t>
    </dgm:pt>
    <dgm:pt modelId="{227D61DD-2202-4FE9-B041-083D3F2D8B13}" type="sibTrans" cxnId="{CEB8F97C-3522-4853-BD9E-486EF406FF93}">
      <dgm:prSet/>
      <dgm:spPr/>
      <dgm:t>
        <a:bodyPr/>
        <a:lstStyle/>
        <a:p>
          <a:endParaRPr lang="en-US"/>
        </a:p>
      </dgm:t>
    </dgm:pt>
    <dgm:pt modelId="{07F44459-3634-4E87-8B0B-47BB2122387F}">
      <dgm:prSet/>
      <dgm:spPr/>
      <dgm:t>
        <a:bodyPr/>
        <a:lstStyle/>
        <a:p>
          <a:r>
            <a:rPr lang="en-PH">
              <a:latin typeface="Nexa Light" panose="02000000000000000000" pitchFamily="50" charset="0"/>
            </a:rPr>
            <a:t>.PDF Files</a:t>
          </a:r>
          <a:endParaRPr lang="en-PH" dirty="0">
            <a:latin typeface="Nexa Light" panose="02000000000000000000" pitchFamily="50" charset="0"/>
          </a:endParaRPr>
        </a:p>
      </dgm:t>
    </dgm:pt>
    <dgm:pt modelId="{2910FB8E-A7DF-4D09-B9DA-442CA7204F30}" type="parTrans" cxnId="{1510B8C5-88A3-4AA0-93AD-2B88039DFA97}">
      <dgm:prSet/>
      <dgm:spPr/>
      <dgm:t>
        <a:bodyPr/>
        <a:lstStyle/>
        <a:p>
          <a:endParaRPr lang="en-US"/>
        </a:p>
      </dgm:t>
    </dgm:pt>
    <dgm:pt modelId="{5BDDC3C6-D470-4B01-A23A-EDF6098B73CF}" type="sibTrans" cxnId="{1510B8C5-88A3-4AA0-93AD-2B88039DFA97}">
      <dgm:prSet/>
      <dgm:spPr/>
      <dgm:t>
        <a:bodyPr/>
        <a:lstStyle/>
        <a:p>
          <a:endParaRPr lang="en-US"/>
        </a:p>
      </dgm:t>
    </dgm:pt>
    <dgm:pt modelId="{17054CFD-8EF4-494B-8D3A-DF93492C353E}">
      <dgm:prSet/>
      <dgm:spPr/>
      <dgm:t>
        <a:bodyPr/>
        <a:lstStyle/>
        <a:p>
          <a:r>
            <a:rPr lang="en-PH">
              <a:latin typeface="Nexa Light" panose="02000000000000000000" pitchFamily="50" charset="0"/>
            </a:rPr>
            <a:t>.TXT Files</a:t>
          </a:r>
          <a:endParaRPr lang="en-PH" dirty="0">
            <a:latin typeface="Nexa Light" panose="02000000000000000000" pitchFamily="50" charset="0"/>
          </a:endParaRPr>
        </a:p>
      </dgm:t>
    </dgm:pt>
    <dgm:pt modelId="{BE5AB6EB-A14C-4385-9E84-F9F901E62873}" type="parTrans" cxnId="{4B644BDE-FD96-4841-A725-35CF21AAACE8}">
      <dgm:prSet/>
      <dgm:spPr/>
      <dgm:t>
        <a:bodyPr/>
        <a:lstStyle/>
        <a:p>
          <a:endParaRPr lang="en-US"/>
        </a:p>
      </dgm:t>
    </dgm:pt>
    <dgm:pt modelId="{336122F2-ACF3-49E7-B2DE-0611F0165124}" type="sibTrans" cxnId="{4B644BDE-FD96-4841-A725-35CF21AAACE8}">
      <dgm:prSet/>
      <dgm:spPr/>
      <dgm:t>
        <a:bodyPr/>
        <a:lstStyle/>
        <a:p>
          <a:endParaRPr lang="en-US"/>
        </a:p>
      </dgm:t>
    </dgm:pt>
    <dgm:pt modelId="{5BD5D73A-21DD-4F7D-B4EF-1A5A248CC994}">
      <dgm:prSet/>
      <dgm:spPr/>
      <dgm:t>
        <a:bodyPr/>
        <a:lstStyle/>
        <a:p>
          <a:r>
            <a:rPr lang="en-PH">
              <a:latin typeface="Nexa Bold" panose="02000000000000000000" pitchFamily="50" charset="0"/>
            </a:rPr>
            <a:t>LINKS</a:t>
          </a:r>
          <a:endParaRPr lang="en-PH" dirty="0">
            <a:latin typeface="Nexa Bold" panose="02000000000000000000" pitchFamily="50" charset="0"/>
          </a:endParaRPr>
        </a:p>
      </dgm:t>
    </dgm:pt>
    <dgm:pt modelId="{80DCF180-025A-4E26-8631-13C047654004}" type="parTrans" cxnId="{6A42063B-4EC0-4261-8D9E-2FF7EF787BE7}">
      <dgm:prSet/>
      <dgm:spPr/>
      <dgm:t>
        <a:bodyPr/>
        <a:lstStyle/>
        <a:p>
          <a:endParaRPr lang="en-US"/>
        </a:p>
      </dgm:t>
    </dgm:pt>
    <dgm:pt modelId="{F052311C-307B-46BC-B50F-1F970B6E264A}" type="sibTrans" cxnId="{6A42063B-4EC0-4261-8D9E-2FF7EF787BE7}">
      <dgm:prSet/>
      <dgm:spPr/>
      <dgm:t>
        <a:bodyPr/>
        <a:lstStyle/>
        <a:p>
          <a:endParaRPr lang="en-US"/>
        </a:p>
      </dgm:t>
    </dgm:pt>
    <dgm:pt modelId="{27A7B0BB-86BA-4711-93EB-E208DBAF7BE8}">
      <dgm:prSet/>
      <dgm:spPr/>
      <dgm:t>
        <a:bodyPr/>
        <a:lstStyle/>
        <a:p>
          <a:r>
            <a:rPr lang="en-PH">
              <a:latin typeface="Nexa Light" panose="02000000000000000000" pitchFamily="50" charset="0"/>
            </a:rPr>
            <a:t>Website Url Links</a:t>
          </a:r>
          <a:endParaRPr lang="en-PH" dirty="0">
            <a:latin typeface="Nexa Light" panose="02000000000000000000" pitchFamily="50" charset="0"/>
          </a:endParaRPr>
        </a:p>
      </dgm:t>
    </dgm:pt>
    <dgm:pt modelId="{3804277B-F13D-4E83-AA7C-8F18508F47A4}" type="parTrans" cxnId="{808F56E7-77E5-4930-AC36-D0B006F52791}">
      <dgm:prSet/>
      <dgm:spPr/>
      <dgm:t>
        <a:bodyPr/>
        <a:lstStyle/>
        <a:p>
          <a:endParaRPr lang="en-US"/>
        </a:p>
      </dgm:t>
    </dgm:pt>
    <dgm:pt modelId="{8859506D-ACAC-4CB2-BE54-64930D50C0EC}" type="sibTrans" cxnId="{808F56E7-77E5-4930-AC36-D0B006F52791}">
      <dgm:prSet/>
      <dgm:spPr/>
      <dgm:t>
        <a:bodyPr/>
        <a:lstStyle/>
        <a:p>
          <a:endParaRPr lang="en-US"/>
        </a:p>
      </dgm:t>
    </dgm:pt>
    <dgm:pt modelId="{F1C5C573-39A9-4F42-B6E5-F2F044699CEC}">
      <dgm:prSet/>
      <dgm:spPr/>
      <dgm:t>
        <a:bodyPr/>
        <a:lstStyle/>
        <a:p>
          <a:r>
            <a:rPr lang="en-PH">
              <a:latin typeface="Nexa Light" panose="02000000000000000000" pitchFamily="50" charset="0"/>
            </a:rPr>
            <a:t>Customized Links</a:t>
          </a:r>
          <a:endParaRPr lang="en-PH" dirty="0">
            <a:latin typeface="Nexa Light" panose="02000000000000000000" pitchFamily="50" charset="0"/>
          </a:endParaRPr>
        </a:p>
      </dgm:t>
    </dgm:pt>
    <dgm:pt modelId="{C065CDDD-B9F0-4AA3-9DF0-08C3D6FBCBB1}" type="parTrans" cxnId="{D34FCE67-8F59-46EE-AEE8-1BF4AE8C9562}">
      <dgm:prSet/>
      <dgm:spPr/>
      <dgm:t>
        <a:bodyPr/>
        <a:lstStyle/>
        <a:p>
          <a:endParaRPr lang="en-US"/>
        </a:p>
      </dgm:t>
    </dgm:pt>
    <dgm:pt modelId="{0F023340-EB29-4FFD-894B-B5FB3CF3452B}" type="sibTrans" cxnId="{D34FCE67-8F59-46EE-AEE8-1BF4AE8C9562}">
      <dgm:prSet/>
      <dgm:spPr/>
      <dgm:t>
        <a:bodyPr/>
        <a:lstStyle/>
        <a:p>
          <a:endParaRPr lang="en-US"/>
        </a:p>
      </dgm:t>
    </dgm:pt>
    <dgm:pt modelId="{D7CB1679-0F1B-45F9-949A-3797AFCB3D45}">
      <dgm:prSet/>
      <dgm:spPr/>
      <dgm:t>
        <a:bodyPr/>
        <a:lstStyle/>
        <a:p>
          <a:r>
            <a:rPr lang="en-PH">
              <a:latin typeface="Nexa Bold" panose="02000000000000000000" pitchFamily="50" charset="0"/>
            </a:rPr>
            <a:t>WYSIWYG EDITOR</a:t>
          </a:r>
          <a:endParaRPr lang="en-PH" dirty="0">
            <a:latin typeface="Nexa Bold" panose="02000000000000000000" pitchFamily="50" charset="0"/>
          </a:endParaRPr>
        </a:p>
      </dgm:t>
    </dgm:pt>
    <dgm:pt modelId="{E6AE3A27-76A2-440D-90DF-5D213D9213F3}" type="parTrans" cxnId="{07A53597-6DBB-41B0-BE2F-0448390475B6}">
      <dgm:prSet/>
      <dgm:spPr/>
      <dgm:t>
        <a:bodyPr/>
        <a:lstStyle/>
        <a:p>
          <a:endParaRPr lang="en-US"/>
        </a:p>
      </dgm:t>
    </dgm:pt>
    <dgm:pt modelId="{24FF2DD9-7E18-4B86-8E4D-A585B007990D}" type="sibTrans" cxnId="{07A53597-6DBB-41B0-BE2F-0448390475B6}">
      <dgm:prSet/>
      <dgm:spPr/>
      <dgm:t>
        <a:bodyPr/>
        <a:lstStyle/>
        <a:p>
          <a:endParaRPr lang="en-US"/>
        </a:p>
      </dgm:t>
    </dgm:pt>
    <dgm:pt modelId="{F7024629-0042-4932-824A-D27B7934AB7F}">
      <dgm:prSet/>
      <dgm:spPr/>
      <dgm:t>
        <a:bodyPr/>
        <a:lstStyle/>
        <a:p>
          <a:r>
            <a:rPr lang="en-PH">
              <a:latin typeface="Nexa Light" panose="02000000000000000000" pitchFamily="50" charset="0"/>
            </a:rPr>
            <a:t>Custom texts</a:t>
          </a:r>
          <a:endParaRPr lang="en-PH" dirty="0">
            <a:latin typeface="Nexa Light" panose="02000000000000000000" pitchFamily="50" charset="0"/>
          </a:endParaRPr>
        </a:p>
      </dgm:t>
    </dgm:pt>
    <dgm:pt modelId="{E03FBA17-0518-4F0C-B0F0-8111F0B5FC6B}" type="parTrans" cxnId="{72D77A95-41E2-4626-B8BB-2FE15800EE1C}">
      <dgm:prSet/>
      <dgm:spPr/>
      <dgm:t>
        <a:bodyPr/>
        <a:lstStyle/>
        <a:p>
          <a:endParaRPr lang="en-US"/>
        </a:p>
      </dgm:t>
    </dgm:pt>
    <dgm:pt modelId="{26F689B4-CDA4-4958-AF32-12DC5B3A3DF6}" type="sibTrans" cxnId="{72D77A95-41E2-4626-B8BB-2FE15800EE1C}">
      <dgm:prSet/>
      <dgm:spPr/>
      <dgm:t>
        <a:bodyPr/>
        <a:lstStyle/>
        <a:p>
          <a:endParaRPr lang="en-US"/>
        </a:p>
      </dgm:t>
    </dgm:pt>
    <dgm:pt modelId="{3072FD99-A22B-4F75-AD01-F544F2597953}">
      <dgm:prSet/>
      <dgm:spPr/>
      <dgm:t>
        <a:bodyPr/>
        <a:lstStyle/>
        <a:p>
          <a:r>
            <a:rPr lang="en-PH">
              <a:latin typeface="Nexa Light" panose="02000000000000000000" pitchFamily="50" charset="0"/>
            </a:rPr>
            <a:t>Embedded Images</a:t>
          </a:r>
          <a:endParaRPr lang="en-PH" dirty="0">
            <a:latin typeface="Nexa Light" panose="02000000000000000000" pitchFamily="50" charset="0"/>
          </a:endParaRPr>
        </a:p>
      </dgm:t>
    </dgm:pt>
    <dgm:pt modelId="{FC7C67C5-9CCC-47EF-A555-C5750E1B8C1C}" type="parTrans" cxnId="{44277E12-0B0F-4F6F-8F1A-97BC66E776DC}">
      <dgm:prSet/>
      <dgm:spPr/>
      <dgm:t>
        <a:bodyPr/>
        <a:lstStyle/>
        <a:p>
          <a:endParaRPr lang="en-US"/>
        </a:p>
      </dgm:t>
    </dgm:pt>
    <dgm:pt modelId="{6CC2C179-DFAF-45E2-AF9E-F84F030720E9}" type="sibTrans" cxnId="{44277E12-0B0F-4F6F-8F1A-97BC66E776DC}">
      <dgm:prSet/>
      <dgm:spPr/>
      <dgm:t>
        <a:bodyPr/>
        <a:lstStyle/>
        <a:p>
          <a:endParaRPr lang="en-US"/>
        </a:p>
      </dgm:t>
    </dgm:pt>
    <dgm:pt modelId="{8BD1739A-49F7-458A-87D9-039DC755D1BE}">
      <dgm:prSet/>
      <dgm:spPr/>
      <dgm:t>
        <a:bodyPr/>
        <a:lstStyle/>
        <a:p>
          <a:r>
            <a:rPr lang="en-PH">
              <a:latin typeface="Nexa Light" panose="02000000000000000000" pitchFamily="50" charset="0"/>
            </a:rPr>
            <a:t>HTML Codes</a:t>
          </a:r>
          <a:endParaRPr lang="en-PH" dirty="0">
            <a:latin typeface="Nexa Bold" panose="02000000000000000000" pitchFamily="50" charset="0"/>
          </a:endParaRPr>
        </a:p>
      </dgm:t>
    </dgm:pt>
    <dgm:pt modelId="{257887C0-2AD5-4165-9D3C-C24AADFD7CAB}" type="parTrans" cxnId="{2CD2744D-79FF-4F0D-9477-8986049318B5}">
      <dgm:prSet/>
      <dgm:spPr/>
      <dgm:t>
        <a:bodyPr/>
        <a:lstStyle/>
        <a:p>
          <a:endParaRPr lang="en-US"/>
        </a:p>
      </dgm:t>
    </dgm:pt>
    <dgm:pt modelId="{14DFE103-562E-4BF0-93DE-11D18B403372}" type="sibTrans" cxnId="{2CD2744D-79FF-4F0D-9477-8986049318B5}">
      <dgm:prSet/>
      <dgm:spPr/>
      <dgm:t>
        <a:bodyPr/>
        <a:lstStyle/>
        <a:p>
          <a:endParaRPr lang="en-US"/>
        </a:p>
      </dgm:t>
    </dgm:pt>
    <dgm:pt modelId="{2692F479-C4A5-4081-8493-F613AC6ABC31}" type="pres">
      <dgm:prSet presAssocID="{3A71546A-E5B4-4968-BD89-AB48FF6E3DF5}" presName="Name0" presStyleCnt="0">
        <dgm:presLayoutVars>
          <dgm:dir/>
          <dgm:animLvl val="lvl"/>
          <dgm:resizeHandles val="exact"/>
        </dgm:presLayoutVars>
      </dgm:prSet>
      <dgm:spPr/>
    </dgm:pt>
    <dgm:pt modelId="{FAC34648-03F9-416E-8546-37E3FB4A7574}" type="pres">
      <dgm:prSet presAssocID="{169E4D91-0891-430B-B4BC-0852803E857D}" presName="composite" presStyleCnt="0"/>
      <dgm:spPr/>
    </dgm:pt>
    <dgm:pt modelId="{432F6BC1-A1EE-4FC7-9103-F05CC5E90F8D}" type="pres">
      <dgm:prSet presAssocID="{169E4D91-0891-430B-B4BC-0852803E857D}" presName="parTx" presStyleLbl="alignNode1" presStyleIdx="0" presStyleCnt="6">
        <dgm:presLayoutVars>
          <dgm:chMax val="0"/>
          <dgm:chPref val="0"/>
          <dgm:bulletEnabled val="1"/>
        </dgm:presLayoutVars>
      </dgm:prSet>
      <dgm:spPr/>
    </dgm:pt>
    <dgm:pt modelId="{11B3D681-C29B-4EBD-9A53-DC4073229A0C}" type="pres">
      <dgm:prSet presAssocID="{169E4D91-0891-430B-B4BC-0852803E857D}" presName="desTx" presStyleLbl="alignAccFollowNode1" presStyleIdx="0" presStyleCnt="6">
        <dgm:presLayoutVars>
          <dgm:bulletEnabled val="1"/>
        </dgm:presLayoutVars>
      </dgm:prSet>
      <dgm:spPr/>
    </dgm:pt>
    <dgm:pt modelId="{861DD7E8-75CE-4FCB-B66C-526D0BF67B5C}" type="pres">
      <dgm:prSet presAssocID="{9158FC0F-74EC-40D5-B78D-188936D6D20A}" presName="space" presStyleCnt="0"/>
      <dgm:spPr/>
    </dgm:pt>
    <dgm:pt modelId="{6F64ED97-93B2-489A-8CC8-4C1DB8DA22AA}" type="pres">
      <dgm:prSet presAssocID="{CDBAA4A1-E101-4854-BF94-3DAC89D33152}" presName="composite" presStyleCnt="0"/>
      <dgm:spPr/>
    </dgm:pt>
    <dgm:pt modelId="{93CD01F0-E593-41C9-8EC5-A7B004928C5B}" type="pres">
      <dgm:prSet presAssocID="{CDBAA4A1-E101-4854-BF94-3DAC89D33152}" presName="parTx" presStyleLbl="alignNode1" presStyleIdx="1" presStyleCnt="6">
        <dgm:presLayoutVars>
          <dgm:chMax val="0"/>
          <dgm:chPref val="0"/>
          <dgm:bulletEnabled val="1"/>
        </dgm:presLayoutVars>
      </dgm:prSet>
      <dgm:spPr/>
    </dgm:pt>
    <dgm:pt modelId="{A15DFB08-7B14-4654-9C1A-B3BFD13DC68F}" type="pres">
      <dgm:prSet presAssocID="{CDBAA4A1-E101-4854-BF94-3DAC89D33152}" presName="desTx" presStyleLbl="alignAccFollowNode1" presStyleIdx="1" presStyleCnt="6">
        <dgm:presLayoutVars>
          <dgm:bulletEnabled val="1"/>
        </dgm:presLayoutVars>
      </dgm:prSet>
      <dgm:spPr/>
    </dgm:pt>
    <dgm:pt modelId="{13AFCCDD-E2FF-4CB6-A304-22BA52A409FB}" type="pres">
      <dgm:prSet presAssocID="{9524C919-1C86-4AE7-9836-C800BA3759EF}" presName="space" presStyleCnt="0"/>
      <dgm:spPr/>
    </dgm:pt>
    <dgm:pt modelId="{7741FA17-6DD5-44E2-9547-F649C8F5CF91}" type="pres">
      <dgm:prSet presAssocID="{58E5911D-772D-438A-A31C-907CC2731388}" presName="composite" presStyleCnt="0"/>
      <dgm:spPr/>
    </dgm:pt>
    <dgm:pt modelId="{E98CA706-CABE-469E-A714-1A28F95E4E01}" type="pres">
      <dgm:prSet presAssocID="{58E5911D-772D-438A-A31C-907CC2731388}" presName="parTx" presStyleLbl="alignNode1" presStyleIdx="2" presStyleCnt="6">
        <dgm:presLayoutVars>
          <dgm:chMax val="0"/>
          <dgm:chPref val="0"/>
          <dgm:bulletEnabled val="1"/>
        </dgm:presLayoutVars>
      </dgm:prSet>
      <dgm:spPr/>
    </dgm:pt>
    <dgm:pt modelId="{3E615A83-39D4-4F7E-A219-1CCBE53D063D}" type="pres">
      <dgm:prSet presAssocID="{58E5911D-772D-438A-A31C-907CC2731388}" presName="desTx" presStyleLbl="alignAccFollowNode1" presStyleIdx="2" presStyleCnt="6">
        <dgm:presLayoutVars>
          <dgm:bulletEnabled val="1"/>
        </dgm:presLayoutVars>
      </dgm:prSet>
      <dgm:spPr/>
    </dgm:pt>
    <dgm:pt modelId="{7F41C7FB-42A6-49B0-A82D-A5E97EBCFBB5}" type="pres">
      <dgm:prSet presAssocID="{5D497A19-ACB6-44F1-A5D4-3177F2D34240}" presName="space" presStyleCnt="0"/>
      <dgm:spPr/>
    </dgm:pt>
    <dgm:pt modelId="{7836ADC3-AAE4-4117-9003-684EC209F872}" type="pres">
      <dgm:prSet presAssocID="{FA23A0D1-14CF-49EA-AA3F-0B70F7F9AC7D}" presName="composite" presStyleCnt="0"/>
      <dgm:spPr/>
    </dgm:pt>
    <dgm:pt modelId="{D0B1EC92-886B-42DE-9331-708C548AEE7E}" type="pres">
      <dgm:prSet presAssocID="{FA23A0D1-14CF-49EA-AA3F-0B70F7F9AC7D}" presName="parTx" presStyleLbl="alignNode1" presStyleIdx="3" presStyleCnt="6">
        <dgm:presLayoutVars>
          <dgm:chMax val="0"/>
          <dgm:chPref val="0"/>
          <dgm:bulletEnabled val="1"/>
        </dgm:presLayoutVars>
      </dgm:prSet>
      <dgm:spPr/>
    </dgm:pt>
    <dgm:pt modelId="{667891A6-7CAA-45D1-829F-74BC282F37E8}" type="pres">
      <dgm:prSet presAssocID="{FA23A0D1-14CF-49EA-AA3F-0B70F7F9AC7D}" presName="desTx" presStyleLbl="alignAccFollowNode1" presStyleIdx="3" presStyleCnt="6">
        <dgm:presLayoutVars>
          <dgm:bulletEnabled val="1"/>
        </dgm:presLayoutVars>
      </dgm:prSet>
      <dgm:spPr/>
    </dgm:pt>
    <dgm:pt modelId="{46D24297-F6FE-46C5-AF62-AD6C964B2E7D}" type="pres">
      <dgm:prSet presAssocID="{227D61DD-2202-4FE9-B041-083D3F2D8B13}" presName="space" presStyleCnt="0"/>
      <dgm:spPr/>
    </dgm:pt>
    <dgm:pt modelId="{48638620-3DB4-4DBB-9D5B-D9926AD037CA}" type="pres">
      <dgm:prSet presAssocID="{5BD5D73A-21DD-4F7D-B4EF-1A5A248CC994}" presName="composite" presStyleCnt="0"/>
      <dgm:spPr/>
    </dgm:pt>
    <dgm:pt modelId="{6587EB24-7F05-447D-A26D-F295CBD6AFC1}" type="pres">
      <dgm:prSet presAssocID="{5BD5D73A-21DD-4F7D-B4EF-1A5A248CC994}" presName="parTx" presStyleLbl="alignNode1" presStyleIdx="4" presStyleCnt="6">
        <dgm:presLayoutVars>
          <dgm:chMax val="0"/>
          <dgm:chPref val="0"/>
          <dgm:bulletEnabled val="1"/>
        </dgm:presLayoutVars>
      </dgm:prSet>
      <dgm:spPr/>
    </dgm:pt>
    <dgm:pt modelId="{4D1E1DBA-64B3-4930-8391-4438EA33B4BD}" type="pres">
      <dgm:prSet presAssocID="{5BD5D73A-21DD-4F7D-B4EF-1A5A248CC994}" presName="desTx" presStyleLbl="alignAccFollowNode1" presStyleIdx="4" presStyleCnt="6">
        <dgm:presLayoutVars>
          <dgm:bulletEnabled val="1"/>
        </dgm:presLayoutVars>
      </dgm:prSet>
      <dgm:spPr/>
    </dgm:pt>
    <dgm:pt modelId="{73B7CE79-96B0-46B2-9412-3E2DC03837C3}" type="pres">
      <dgm:prSet presAssocID="{F052311C-307B-46BC-B50F-1F970B6E264A}" presName="space" presStyleCnt="0"/>
      <dgm:spPr/>
    </dgm:pt>
    <dgm:pt modelId="{043BABE0-EBC4-4880-9E93-699BC0AF7C67}" type="pres">
      <dgm:prSet presAssocID="{D7CB1679-0F1B-45F9-949A-3797AFCB3D45}" presName="composite" presStyleCnt="0"/>
      <dgm:spPr/>
    </dgm:pt>
    <dgm:pt modelId="{C267C1D4-6625-4BCA-A3AC-AC88A63654D0}" type="pres">
      <dgm:prSet presAssocID="{D7CB1679-0F1B-45F9-949A-3797AFCB3D45}" presName="parTx" presStyleLbl="alignNode1" presStyleIdx="5" presStyleCnt="6">
        <dgm:presLayoutVars>
          <dgm:chMax val="0"/>
          <dgm:chPref val="0"/>
          <dgm:bulletEnabled val="1"/>
        </dgm:presLayoutVars>
      </dgm:prSet>
      <dgm:spPr/>
    </dgm:pt>
    <dgm:pt modelId="{EF45D2BF-CD3E-4A24-A52A-4550BF95976C}" type="pres">
      <dgm:prSet presAssocID="{D7CB1679-0F1B-45F9-949A-3797AFCB3D45}" presName="desTx" presStyleLbl="alignAccFollowNode1" presStyleIdx="5" presStyleCnt="6">
        <dgm:presLayoutVars>
          <dgm:bulletEnabled val="1"/>
        </dgm:presLayoutVars>
      </dgm:prSet>
      <dgm:spPr/>
    </dgm:pt>
  </dgm:ptLst>
  <dgm:cxnLst>
    <dgm:cxn modelId="{79715309-7B4E-47BE-BF3A-48A30166DEB9}" srcId="{3A71546A-E5B4-4968-BD89-AB48FF6E3DF5}" destId="{CDBAA4A1-E101-4854-BF94-3DAC89D33152}" srcOrd="1" destOrd="0" parTransId="{F2B695AF-0785-4609-927A-9598121D47FA}" sibTransId="{9524C919-1C86-4AE7-9836-C800BA3759EF}"/>
    <dgm:cxn modelId="{44277E12-0B0F-4F6F-8F1A-97BC66E776DC}" srcId="{D7CB1679-0F1B-45F9-949A-3797AFCB3D45}" destId="{3072FD99-A22B-4F75-AD01-F544F2597953}" srcOrd="1" destOrd="0" parTransId="{FC7C67C5-9CCC-47EF-A555-C5750E1B8C1C}" sibTransId="{6CC2C179-DFAF-45E2-AF9E-F84F030720E9}"/>
    <dgm:cxn modelId="{77C61616-48BB-4856-A683-8AAD7A82FF9D}" type="presOf" srcId="{58E5911D-772D-438A-A31C-907CC2731388}" destId="{E98CA706-CABE-469E-A714-1A28F95E4E01}" srcOrd="0" destOrd="0" presId="urn:microsoft.com/office/officeart/2005/8/layout/hList1"/>
    <dgm:cxn modelId="{862E1D16-0F33-472C-8663-619653DC90BC}" type="presOf" srcId="{17054CFD-8EF4-494B-8D3A-DF93492C353E}" destId="{667891A6-7CAA-45D1-829F-74BC282F37E8}" srcOrd="0" destOrd="1" presId="urn:microsoft.com/office/officeart/2005/8/layout/hList1"/>
    <dgm:cxn modelId="{49B8F416-67E2-43E9-B839-365F4C6F908A}" type="presOf" srcId="{3A71546A-E5B4-4968-BD89-AB48FF6E3DF5}" destId="{2692F479-C4A5-4081-8493-F613AC6ABC31}" srcOrd="0" destOrd="0" presId="urn:microsoft.com/office/officeart/2005/8/layout/hList1"/>
    <dgm:cxn modelId="{7A36C417-990F-4A1A-BF19-F852ED82232C}" srcId="{3A71546A-E5B4-4968-BD89-AB48FF6E3DF5}" destId="{169E4D91-0891-430B-B4BC-0852803E857D}" srcOrd="0" destOrd="0" parTransId="{EEB5FEBB-23E6-44CA-9C6D-86B718C5A167}" sibTransId="{9158FC0F-74EC-40D5-B78D-188936D6D20A}"/>
    <dgm:cxn modelId="{C74B411A-D9E0-4B0D-BB87-12D18833FC0E}" srcId="{169E4D91-0891-430B-B4BC-0852803E857D}" destId="{5FE8B366-334F-44F5-96A1-8B577211B5D5}" srcOrd="0" destOrd="0" parTransId="{6DC081D2-AA46-4D3A-BF08-9C1A9C6EB74F}" sibTransId="{26CADC9E-04EC-4499-9723-A22CA4167FD1}"/>
    <dgm:cxn modelId="{4AE50E23-9C2B-41D1-9BEE-C1BC3A1649A7}" type="presOf" srcId="{5FE8B366-334F-44F5-96A1-8B577211B5D5}" destId="{11B3D681-C29B-4EBD-9A53-DC4073229A0C}" srcOrd="0" destOrd="0" presId="urn:microsoft.com/office/officeart/2005/8/layout/hList1"/>
    <dgm:cxn modelId="{B8751227-CF3D-4CC9-911D-62142043B3EC}" srcId="{169E4D91-0891-430B-B4BC-0852803E857D}" destId="{F13AE3BD-7A67-494A-8C39-0F2B62ABB7E5}" srcOrd="1" destOrd="0" parTransId="{9E21EF63-4808-4B7F-807F-3EB51AB7E7F6}" sibTransId="{42F237DF-7B17-4A07-9E8C-F6F9E711046A}"/>
    <dgm:cxn modelId="{F2464228-F97D-4DE9-9EED-2C3B0ADCBEDC}" type="presOf" srcId="{07F44459-3634-4E87-8B0B-47BB2122387F}" destId="{667891A6-7CAA-45D1-829F-74BC282F37E8}" srcOrd="0" destOrd="0" presId="urn:microsoft.com/office/officeart/2005/8/layout/hList1"/>
    <dgm:cxn modelId="{6A42063B-4EC0-4261-8D9E-2FF7EF787BE7}" srcId="{3A71546A-E5B4-4968-BD89-AB48FF6E3DF5}" destId="{5BD5D73A-21DD-4F7D-B4EF-1A5A248CC994}" srcOrd="4" destOrd="0" parTransId="{80DCF180-025A-4E26-8631-13C047654004}" sibTransId="{F052311C-307B-46BC-B50F-1F970B6E264A}"/>
    <dgm:cxn modelId="{B47FE43E-40E5-4C92-ADC0-23DD5FEDA78E}" srcId="{58E5911D-772D-438A-A31C-907CC2731388}" destId="{0DD0C963-591E-409A-84C3-918E710DCC0C}" srcOrd="2" destOrd="0" parTransId="{63F975AD-EEE4-469E-82E8-2266130A8DCF}" sibTransId="{02A195CD-3EDA-4FA9-BB09-70F0587F2AAC}"/>
    <dgm:cxn modelId="{5AA70161-C604-4FBF-88DC-72719EBB77F1}" type="presOf" srcId="{E1143C6C-3910-4899-BE78-E8D05737417F}" destId="{11B3D681-C29B-4EBD-9A53-DC4073229A0C}" srcOrd="0" destOrd="3" presId="urn:microsoft.com/office/officeart/2005/8/layout/hList1"/>
    <dgm:cxn modelId="{D34FCE67-8F59-46EE-AEE8-1BF4AE8C9562}" srcId="{5BD5D73A-21DD-4F7D-B4EF-1A5A248CC994}" destId="{F1C5C573-39A9-4F42-B6E5-F2F044699CEC}" srcOrd="1" destOrd="0" parTransId="{C065CDDD-B9F0-4AA3-9DF0-08C3D6FBCBB1}" sibTransId="{0F023340-EB29-4FFD-894B-B5FB3CF3452B}"/>
    <dgm:cxn modelId="{589B6449-417A-490D-920D-BFF0629B3C14}" type="presOf" srcId="{AFD9D157-F0EF-48E1-BC11-3CBE155B0122}" destId="{3E615A83-39D4-4F7E-A219-1CCBE53D063D}" srcOrd="0" destOrd="0" presId="urn:microsoft.com/office/officeart/2005/8/layout/hList1"/>
    <dgm:cxn modelId="{2CD2744D-79FF-4F0D-9477-8986049318B5}" srcId="{D7CB1679-0F1B-45F9-949A-3797AFCB3D45}" destId="{8BD1739A-49F7-458A-87D9-039DC755D1BE}" srcOrd="2" destOrd="0" parTransId="{257887C0-2AD5-4165-9D3C-C24AADFD7CAB}" sibTransId="{14DFE103-562E-4BF0-93DE-11D18B403372}"/>
    <dgm:cxn modelId="{81D8904D-CF90-465C-9673-E176376085CC}" type="presOf" srcId="{0DD0C963-591E-409A-84C3-918E710DCC0C}" destId="{3E615A83-39D4-4F7E-A219-1CCBE53D063D}" srcOrd="0" destOrd="2" presId="urn:microsoft.com/office/officeart/2005/8/layout/hList1"/>
    <dgm:cxn modelId="{FCBFAC4D-6369-4AAF-BF52-7ED735AF6195}" srcId="{169E4D91-0891-430B-B4BC-0852803E857D}" destId="{E1143C6C-3910-4899-BE78-E8D05737417F}" srcOrd="3" destOrd="0" parTransId="{09FC0A33-9B6A-433F-B705-1F4BE9D6D0D2}" sibTransId="{310FA5DA-4FD9-4028-B990-AE2A006842C1}"/>
    <dgm:cxn modelId="{39C5706E-ABEE-4496-8736-012C29E2A0EB}" type="presOf" srcId="{27A7B0BB-86BA-4711-93EB-E208DBAF7BE8}" destId="{4D1E1DBA-64B3-4930-8391-4438EA33B4BD}" srcOrd="0" destOrd="0" presId="urn:microsoft.com/office/officeart/2005/8/layout/hList1"/>
    <dgm:cxn modelId="{0DA71D71-44B7-47C2-A2E4-C59FC2A28CD6}" type="presOf" srcId="{F13AE3BD-7A67-494A-8C39-0F2B62ABB7E5}" destId="{11B3D681-C29B-4EBD-9A53-DC4073229A0C}" srcOrd="0" destOrd="1" presId="urn:microsoft.com/office/officeart/2005/8/layout/hList1"/>
    <dgm:cxn modelId="{A9A6E052-9181-48AA-AF16-34B39AB1DC53}" type="presOf" srcId="{5BD5D73A-21DD-4F7D-B4EF-1A5A248CC994}" destId="{6587EB24-7F05-447D-A26D-F295CBD6AFC1}" srcOrd="0" destOrd="0" presId="urn:microsoft.com/office/officeart/2005/8/layout/hList1"/>
    <dgm:cxn modelId="{CD646753-7443-43BD-8538-FDAADF6953CE}" srcId="{58E5911D-772D-438A-A31C-907CC2731388}" destId="{AFD9D157-F0EF-48E1-BC11-3CBE155B0122}" srcOrd="0" destOrd="0" parTransId="{8C011189-99C0-4557-90E8-86535EBF07FB}" sibTransId="{2BB818E7-01B7-4C92-853E-5FB0DFDF561D}"/>
    <dgm:cxn modelId="{B1155B57-C018-48D6-A354-2D63C614A0D8}" type="presOf" srcId="{6B4A3BED-23B2-49C0-B974-15AE4A4CA56A}" destId="{11B3D681-C29B-4EBD-9A53-DC4073229A0C}" srcOrd="0" destOrd="2" presId="urn:microsoft.com/office/officeart/2005/8/layout/hList1"/>
    <dgm:cxn modelId="{CEB8F97C-3522-4853-BD9E-486EF406FF93}" srcId="{3A71546A-E5B4-4968-BD89-AB48FF6E3DF5}" destId="{FA23A0D1-14CF-49EA-AA3F-0B70F7F9AC7D}" srcOrd="3" destOrd="0" parTransId="{A7ACFF35-C24D-4706-82CB-EA681196B7A1}" sibTransId="{227D61DD-2202-4FE9-B041-083D3F2D8B13}"/>
    <dgm:cxn modelId="{BB8E9D83-55ED-4CEB-8CEF-1ED24539C34A}" srcId="{CDBAA4A1-E101-4854-BF94-3DAC89D33152}" destId="{11737BF1-989A-4206-BB30-EA93F8A7E93C}" srcOrd="0" destOrd="0" parTransId="{FEEC6AF1-8D58-4CCB-98A4-1E5E7F047737}" sibTransId="{4DA8D464-7071-41FD-B10D-347C10D77350}"/>
    <dgm:cxn modelId="{DF131984-9113-40EB-AB6A-DABE565D4279}" type="presOf" srcId="{FA23A0D1-14CF-49EA-AA3F-0B70F7F9AC7D}" destId="{D0B1EC92-886B-42DE-9331-708C548AEE7E}" srcOrd="0" destOrd="0" presId="urn:microsoft.com/office/officeart/2005/8/layout/hList1"/>
    <dgm:cxn modelId="{DF72CD8D-F9F9-4CA6-A9DE-4D5AA28F3E2D}" type="presOf" srcId="{F7024629-0042-4932-824A-D27B7934AB7F}" destId="{EF45D2BF-CD3E-4A24-A52A-4550BF95976C}" srcOrd="0" destOrd="0" presId="urn:microsoft.com/office/officeart/2005/8/layout/hList1"/>
    <dgm:cxn modelId="{72D77A95-41E2-4626-B8BB-2FE15800EE1C}" srcId="{D7CB1679-0F1B-45F9-949A-3797AFCB3D45}" destId="{F7024629-0042-4932-824A-D27B7934AB7F}" srcOrd="0" destOrd="0" parTransId="{E03FBA17-0518-4F0C-B0F0-8111F0B5FC6B}" sibTransId="{26F689B4-CDA4-4958-AF32-12DC5B3A3DF6}"/>
    <dgm:cxn modelId="{07A53597-6DBB-41B0-BE2F-0448390475B6}" srcId="{3A71546A-E5B4-4968-BD89-AB48FF6E3DF5}" destId="{D7CB1679-0F1B-45F9-949A-3797AFCB3D45}" srcOrd="5" destOrd="0" parTransId="{E6AE3A27-76A2-440D-90DF-5D213D9213F3}" sibTransId="{24FF2DD9-7E18-4B86-8E4D-A585B007990D}"/>
    <dgm:cxn modelId="{7EF2799C-34EF-4056-ADEE-C5982A6CFC32}" type="presOf" srcId="{D7CB1679-0F1B-45F9-949A-3797AFCB3D45}" destId="{C267C1D4-6625-4BCA-A3AC-AC88A63654D0}" srcOrd="0" destOrd="0" presId="urn:microsoft.com/office/officeart/2005/8/layout/hList1"/>
    <dgm:cxn modelId="{AC01FF9D-2077-480E-AB38-3E9BF03F3E42}" type="presOf" srcId="{F1C5C573-39A9-4F42-B6E5-F2F044699CEC}" destId="{4D1E1DBA-64B3-4930-8391-4438EA33B4BD}" srcOrd="0" destOrd="1" presId="urn:microsoft.com/office/officeart/2005/8/layout/hList1"/>
    <dgm:cxn modelId="{5A4D30A3-E268-4840-B9FF-198320652FD0}" type="presOf" srcId="{3072FD99-A22B-4F75-AD01-F544F2597953}" destId="{EF45D2BF-CD3E-4A24-A52A-4550BF95976C}" srcOrd="0" destOrd="1" presId="urn:microsoft.com/office/officeart/2005/8/layout/hList1"/>
    <dgm:cxn modelId="{A3817BB8-9E1A-4FB4-8417-69A10A8C74B0}" type="presOf" srcId="{11737BF1-989A-4206-BB30-EA93F8A7E93C}" destId="{A15DFB08-7B14-4654-9C1A-B3BFD13DC68F}" srcOrd="0" destOrd="0" presId="urn:microsoft.com/office/officeart/2005/8/layout/hList1"/>
    <dgm:cxn modelId="{B4791ABC-E83C-47EB-A2DE-8A5977C3DB90}" srcId="{3A71546A-E5B4-4968-BD89-AB48FF6E3DF5}" destId="{58E5911D-772D-438A-A31C-907CC2731388}" srcOrd="2" destOrd="0" parTransId="{BE7EBD54-9E46-4C5E-8809-102091B5C3DC}" sibTransId="{5D497A19-ACB6-44F1-A5D4-3177F2D34240}"/>
    <dgm:cxn modelId="{A25418C4-4EB4-4780-A2B9-BD828AFC6872}" type="presOf" srcId="{8BD1739A-49F7-458A-87D9-039DC755D1BE}" destId="{EF45D2BF-CD3E-4A24-A52A-4550BF95976C}" srcOrd="0" destOrd="2" presId="urn:microsoft.com/office/officeart/2005/8/layout/hList1"/>
    <dgm:cxn modelId="{1510B8C5-88A3-4AA0-93AD-2B88039DFA97}" srcId="{FA23A0D1-14CF-49EA-AA3F-0B70F7F9AC7D}" destId="{07F44459-3634-4E87-8B0B-47BB2122387F}" srcOrd="0" destOrd="0" parTransId="{2910FB8E-A7DF-4D09-B9DA-442CA7204F30}" sibTransId="{5BDDC3C6-D470-4B01-A23A-EDF6098B73CF}"/>
    <dgm:cxn modelId="{AF6411C8-C3FB-45A0-936D-AB50FC3765FA}" type="presOf" srcId="{A52E1053-538B-4739-97BE-D1F66F82C557}" destId="{3E615A83-39D4-4F7E-A219-1CCBE53D063D}" srcOrd="0" destOrd="1" presId="urn:microsoft.com/office/officeart/2005/8/layout/hList1"/>
    <dgm:cxn modelId="{AD109DDA-823D-4A85-BCB9-842F995DB459}" srcId="{169E4D91-0891-430B-B4BC-0852803E857D}" destId="{6B4A3BED-23B2-49C0-B974-15AE4A4CA56A}" srcOrd="2" destOrd="0" parTransId="{4F268F2D-D236-4BC4-A837-2B9A1183C8C9}" sibTransId="{D30A43D1-5B4B-4219-B3C7-C34922CF152B}"/>
    <dgm:cxn modelId="{EC8817DB-D983-4A4C-8DA2-3483E0F775CB}" type="presOf" srcId="{169E4D91-0891-430B-B4BC-0852803E857D}" destId="{432F6BC1-A1EE-4FC7-9103-F05CC5E90F8D}" srcOrd="0" destOrd="0" presId="urn:microsoft.com/office/officeart/2005/8/layout/hList1"/>
    <dgm:cxn modelId="{4B644BDE-FD96-4841-A725-35CF21AAACE8}" srcId="{FA23A0D1-14CF-49EA-AA3F-0B70F7F9AC7D}" destId="{17054CFD-8EF4-494B-8D3A-DF93492C353E}" srcOrd="1" destOrd="0" parTransId="{BE5AB6EB-A14C-4385-9E84-F9F901E62873}" sibTransId="{336122F2-ACF3-49E7-B2DE-0611F0165124}"/>
    <dgm:cxn modelId="{F3FB8AE1-12A8-4C59-B226-8FCA10D3D1D9}" srcId="{58E5911D-772D-438A-A31C-907CC2731388}" destId="{A52E1053-538B-4739-97BE-D1F66F82C557}" srcOrd="1" destOrd="0" parTransId="{AA7DB08C-3175-40D1-828A-4AEC635E717D}" sibTransId="{0B0C092E-D146-47C9-B351-DCB08DAC82FF}"/>
    <dgm:cxn modelId="{808F56E7-77E5-4930-AC36-D0B006F52791}" srcId="{5BD5D73A-21DD-4F7D-B4EF-1A5A248CC994}" destId="{27A7B0BB-86BA-4711-93EB-E208DBAF7BE8}" srcOrd="0" destOrd="0" parTransId="{3804277B-F13D-4E83-AA7C-8F18508F47A4}" sibTransId="{8859506D-ACAC-4CB2-BE54-64930D50C0EC}"/>
    <dgm:cxn modelId="{BB7F34F4-D093-453D-A498-A00D1DE51BB2}" type="presOf" srcId="{CDBAA4A1-E101-4854-BF94-3DAC89D33152}" destId="{93CD01F0-E593-41C9-8EC5-A7B004928C5B}" srcOrd="0" destOrd="0" presId="urn:microsoft.com/office/officeart/2005/8/layout/hList1"/>
    <dgm:cxn modelId="{9CD507AB-FA4A-490C-85C8-DE0EEE3CB767}" type="presParOf" srcId="{2692F479-C4A5-4081-8493-F613AC6ABC31}" destId="{FAC34648-03F9-416E-8546-37E3FB4A7574}" srcOrd="0" destOrd="0" presId="urn:microsoft.com/office/officeart/2005/8/layout/hList1"/>
    <dgm:cxn modelId="{A49F45E3-84C0-4D37-BE95-D461E96C160E}" type="presParOf" srcId="{FAC34648-03F9-416E-8546-37E3FB4A7574}" destId="{432F6BC1-A1EE-4FC7-9103-F05CC5E90F8D}" srcOrd="0" destOrd="0" presId="urn:microsoft.com/office/officeart/2005/8/layout/hList1"/>
    <dgm:cxn modelId="{2125631B-5785-4394-822C-B065DB26AA27}" type="presParOf" srcId="{FAC34648-03F9-416E-8546-37E3FB4A7574}" destId="{11B3D681-C29B-4EBD-9A53-DC4073229A0C}" srcOrd="1" destOrd="0" presId="urn:microsoft.com/office/officeart/2005/8/layout/hList1"/>
    <dgm:cxn modelId="{EACDBF76-8000-456E-8A83-BD742EB1E709}" type="presParOf" srcId="{2692F479-C4A5-4081-8493-F613AC6ABC31}" destId="{861DD7E8-75CE-4FCB-B66C-526D0BF67B5C}" srcOrd="1" destOrd="0" presId="urn:microsoft.com/office/officeart/2005/8/layout/hList1"/>
    <dgm:cxn modelId="{BC36716F-6B34-42C4-8C9C-E64A7DA12D2F}" type="presParOf" srcId="{2692F479-C4A5-4081-8493-F613AC6ABC31}" destId="{6F64ED97-93B2-489A-8CC8-4C1DB8DA22AA}" srcOrd="2" destOrd="0" presId="urn:microsoft.com/office/officeart/2005/8/layout/hList1"/>
    <dgm:cxn modelId="{A79DD8DF-626A-4A2C-B9F0-5C27CCACA1B7}" type="presParOf" srcId="{6F64ED97-93B2-489A-8CC8-4C1DB8DA22AA}" destId="{93CD01F0-E593-41C9-8EC5-A7B004928C5B}" srcOrd="0" destOrd="0" presId="urn:microsoft.com/office/officeart/2005/8/layout/hList1"/>
    <dgm:cxn modelId="{8CD6AFBC-9D56-42B7-A1A0-90C0CBE368EF}" type="presParOf" srcId="{6F64ED97-93B2-489A-8CC8-4C1DB8DA22AA}" destId="{A15DFB08-7B14-4654-9C1A-B3BFD13DC68F}" srcOrd="1" destOrd="0" presId="urn:microsoft.com/office/officeart/2005/8/layout/hList1"/>
    <dgm:cxn modelId="{BD5C634E-0E50-40DF-8158-76A0868A15FC}" type="presParOf" srcId="{2692F479-C4A5-4081-8493-F613AC6ABC31}" destId="{13AFCCDD-E2FF-4CB6-A304-22BA52A409FB}" srcOrd="3" destOrd="0" presId="urn:microsoft.com/office/officeart/2005/8/layout/hList1"/>
    <dgm:cxn modelId="{4411A3B3-2402-4983-8AF9-B99EF1979F88}" type="presParOf" srcId="{2692F479-C4A5-4081-8493-F613AC6ABC31}" destId="{7741FA17-6DD5-44E2-9547-F649C8F5CF91}" srcOrd="4" destOrd="0" presId="urn:microsoft.com/office/officeart/2005/8/layout/hList1"/>
    <dgm:cxn modelId="{99B98DC0-8776-42F4-BE4F-EB346B42C8BF}" type="presParOf" srcId="{7741FA17-6DD5-44E2-9547-F649C8F5CF91}" destId="{E98CA706-CABE-469E-A714-1A28F95E4E01}" srcOrd="0" destOrd="0" presId="urn:microsoft.com/office/officeart/2005/8/layout/hList1"/>
    <dgm:cxn modelId="{EF53FB16-49F3-447A-8378-4AB78403C834}" type="presParOf" srcId="{7741FA17-6DD5-44E2-9547-F649C8F5CF91}" destId="{3E615A83-39D4-4F7E-A219-1CCBE53D063D}" srcOrd="1" destOrd="0" presId="urn:microsoft.com/office/officeart/2005/8/layout/hList1"/>
    <dgm:cxn modelId="{499B0DCE-BB62-4E21-BEFB-ACBB64476BE8}" type="presParOf" srcId="{2692F479-C4A5-4081-8493-F613AC6ABC31}" destId="{7F41C7FB-42A6-49B0-A82D-A5E97EBCFBB5}" srcOrd="5" destOrd="0" presId="urn:microsoft.com/office/officeart/2005/8/layout/hList1"/>
    <dgm:cxn modelId="{342B01E3-224E-4DED-A6EC-1B38ED9C0578}" type="presParOf" srcId="{2692F479-C4A5-4081-8493-F613AC6ABC31}" destId="{7836ADC3-AAE4-4117-9003-684EC209F872}" srcOrd="6" destOrd="0" presId="urn:microsoft.com/office/officeart/2005/8/layout/hList1"/>
    <dgm:cxn modelId="{8EF62139-54BD-44DB-BFD3-DA4F878186D0}" type="presParOf" srcId="{7836ADC3-AAE4-4117-9003-684EC209F872}" destId="{D0B1EC92-886B-42DE-9331-708C548AEE7E}" srcOrd="0" destOrd="0" presId="urn:microsoft.com/office/officeart/2005/8/layout/hList1"/>
    <dgm:cxn modelId="{E8802FA4-1BBD-41CB-B981-65CD2DBE2CB4}" type="presParOf" srcId="{7836ADC3-AAE4-4117-9003-684EC209F872}" destId="{667891A6-7CAA-45D1-829F-74BC282F37E8}" srcOrd="1" destOrd="0" presId="urn:microsoft.com/office/officeart/2005/8/layout/hList1"/>
    <dgm:cxn modelId="{E70D93FA-80E4-4243-ADB2-44C0E47AD652}" type="presParOf" srcId="{2692F479-C4A5-4081-8493-F613AC6ABC31}" destId="{46D24297-F6FE-46C5-AF62-AD6C964B2E7D}" srcOrd="7" destOrd="0" presId="urn:microsoft.com/office/officeart/2005/8/layout/hList1"/>
    <dgm:cxn modelId="{A374B5B2-7800-4B37-B6C1-5A875938CA89}" type="presParOf" srcId="{2692F479-C4A5-4081-8493-F613AC6ABC31}" destId="{48638620-3DB4-4DBB-9D5B-D9926AD037CA}" srcOrd="8" destOrd="0" presId="urn:microsoft.com/office/officeart/2005/8/layout/hList1"/>
    <dgm:cxn modelId="{52DC6C2F-CFED-4A76-85F7-6553822DF912}" type="presParOf" srcId="{48638620-3DB4-4DBB-9D5B-D9926AD037CA}" destId="{6587EB24-7F05-447D-A26D-F295CBD6AFC1}" srcOrd="0" destOrd="0" presId="urn:microsoft.com/office/officeart/2005/8/layout/hList1"/>
    <dgm:cxn modelId="{338FF622-037E-4273-B4B8-6C74A7227543}" type="presParOf" srcId="{48638620-3DB4-4DBB-9D5B-D9926AD037CA}" destId="{4D1E1DBA-64B3-4930-8391-4438EA33B4BD}" srcOrd="1" destOrd="0" presId="urn:microsoft.com/office/officeart/2005/8/layout/hList1"/>
    <dgm:cxn modelId="{65112F42-01BE-4A43-A49E-A0BA62C49752}" type="presParOf" srcId="{2692F479-C4A5-4081-8493-F613AC6ABC31}" destId="{73B7CE79-96B0-46B2-9412-3E2DC03837C3}" srcOrd="9" destOrd="0" presId="urn:microsoft.com/office/officeart/2005/8/layout/hList1"/>
    <dgm:cxn modelId="{FF105AEF-78CF-412C-8517-4C6937952E1B}" type="presParOf" srcId="{2692F479-C4A5-4081-8493-F613AC6ABC31}" destId="{043BABE0-EBC4-4880-9E93-699BC0AF7C67}" srcOrd="10" destOrd="0" presId="urn:microsoft.com/office/officeart/2005/8/layout/hList1"/>
    <dgm:cxn modelId="{609B873D-CD3D-41DA-B6FE-AA9F1EDF84B6}" type="presParOf" srcId="{043BABE0-EBC4-4880-9E93-699BC0AF7C67}" destId="{C267C1D4-6625-4BCA-A3AC-AC88A63654D0}" srcOrd="0" destOrd="0" presId="urn:microsoft.com/office/officeart/2005/8/layout/hList1"/>
    <dgm:cxn modelId="{A2926AAA-4838-4192-A9EF-D708B78C0C29}" type="presParOf" srcId="{043BABE0-EBC4-4880-9E93-699BC0AF7C67}" destId="{EF45D2BF-CD3E-4A24-A52A-4550BF95976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60881-EF71-4367-99E9-6DD2C6096D5D}">
      <dsp:nvSpPr>
        <dsp:cNvPr id="0" name=""/>
        <dsp:cNvSpPr/>
      </dsp:nvSpPr>
      <dsp:spPr>
        <a:xfrm>
          <a:off x="0" y="2160"/>
          <a:ext cx="849795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05FD05-82D2-4CB1-8D6C-7B29A8C296ED}">
      <dsp:nvSpPr>
        <dsp:cNvPr id="0" name=""/>
        <dsp:cNvSpPr/>
      </dsp:nvSpPr>
      <dsp:spPr>
        <a:xfrm>
          <a:off x="0" y="2160"/>
          <a:ext cx="1699591" cy="4419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PH" sz="3000" kern="1200" dirty="0">
              <a:latin typeface="Nexa Bold" panose="02000000000000000000" pitchFamily="50" charset="0"/>
            </a:rPr>
            <a:t>Getting Started</a:t>
          </a:r>
          <a:endParaRPr lang="en-US" sz="3000" kern="1200" dirty="0"/>
        </a:p>
      </dsp:txBody>
      <dsp:txXfrm>
        <a:off x="0" y="2160"/>
        <a:ext cx="1699591" cy="4419419"/>
      </dsp:txXfrm>
    </dsp:sp>
    <dsp:sp modelId="{2EFB89DF-C662-4B8E-BD1A-517111D2C538}">
      <dsp:nvSpPr>
        <dsp:cNvPr id="0" name=""/>
        <dsp:cNvSpPr/>
      </dsp:nvSpPr>
      <dsp:spPr>
        <a:xfrm>
          <a:off x="1827060" y="28297"/>
          <a:ext cx="6670896" cy="522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PH" sz="2800" kern="1200" dirty="0">
              <a:latin typeface="Nexa Light" panose="02000000000000000000" pitchFamily="50" charset="0"/>
            </a:rPr>
            <a:t>About Our CMS Service</a:t>
          </a:r>
        </a:p>
      </dsp:txBody>
      <dsp:txXfrm>
        <a:off x="1827060" y="28297"/>
        <a:ext cx="6670896" cy="522756"/>
      </dsp:txXfrm>
    </dsp:sp>
    <dsp:sp modelId="{C656937D-35A7-426F-B574-7B6F941DE287}">
      <dsp:nvSpPr>
        <dsp:cNvPr id="0" name=""/>
        <dsp:cNvSpPr/>
      </dsp:nvSpPr>
      <dsp:spPr>
        <a:xfrm>
          <a:off x="1699591" y="551053"/>
          <a:ext cx="6798365"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EAE16F-FAC1-4733-8CD3-1678FEAB484C}">
      <dsp:nvSpPr>
        <dsp:cNvPr id="0" name=""/>
        <dsp:cNvSpPr/>
      </dsp:nvSpPr>
      <dsp:spPr>
        <a:xfrm>
          <a:off x="1827060" y="577191"/>
          <a:ext cx="6670896" cy="522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PH" sz="2800" kern="1200" dirty="0">
              <a:latin typeface="Nexa Light" panose="02000000000000000000" pitchFamily="50" charset="0"/>
            </a:rPr>
            <a:t>Getting An Account</a:t>
          </a:r>
        </a:p>
      </dsp:txBody>
      <dsp:txXfrm>
        <a:off x="1827060" y="577191"/>
        <a:ext cx="6670896" cy="522756"/>
      </dsp:txXfrm>
    </dsp:sp>
    <dsp:sp modelId="{5AEB9438-89E8-4031-BE51-FF2CC0A74BB1}">
      <dsp:nvSpPr>
        <dsp:cNvPr id="0" name=""/>
        <dsp:cNvSpPr/>
      </dsp:nvSpPr>
      <dsp:spPr>
        <a:xfrm>
          <a:off x="1699591" y="1099947"/>
          <a:ext cx="6798365"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2A5AFD-1948-4472-87A4-4748D0F63E71}">
      <dsp:nvSpPr>
        <dsp:cNvPr id="0" name=""/>
        <dsp:cNvSpPr/>
      </dsp:nvSpPr>
      <dsp:spPr>
        <a:xfrm>
          <a:off x="1827060" y="1126085"/>
          <a:ext cx="6670896" cy="522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PH" sz="2800" kern="1200" dirty="0">
              <a:latin typeface="Nexa Light" panose="02000000000000000000" pitchFamily="50" charset="0"/>
            </a:rPr>
            <a:t>Access To CMS</a:t>
          </a:r>
        </a:p>
      </dsp:txBody>
      <dsp:txXfrm>
        <a:off x="1827060" y="1126085"/>
        <a:ext cx="6670896" cy="522756"/>
      </dsp:txXfrm>
    </dsp:sp>
    <dsp:sp modelId="{4CB3FD7B-FB51-4C7E-BBF1-FB6041F7AFEE}">
      <dsp:nvSpPr>
        <dsp:cNvPr id="0" name=""/>
        <dsp:cNvSpPr/>
      </dsp:nvSpPr>
      <dsp:spPr>
        <a:xfrm>
          <a:off x="1699591" y="1648841"/>
          <a:ext cx="6798365"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03E02C-C3CE-4A8F-A41E-FFD9354DCBFF}">
      <dsp:nvSpPr>
        <dsp:cNvPr id="0" name=""/>
        <dsp:cNvSpPr/>
      </dsp:nvSpPr>
      <dsp:spPr>
        <a:xfrm>
          <a:off x="1827060" y="1674979"/>
          <a:ext cx="6670896" cy="522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PH" sz="2800" kern="1200" dirty="0">
              <a:latin typeface="Nexa Light" panose="02000000000000000000" pitchFamily="50" charset="0"/>
            </a:rPr>
            <a:t>CMS Login Page</a:t>
          </a:r>
        </a:p>
      </dsp:txBody>
      <dsp:txXfrm>
        <a:off x="1827060" y="1674979"/>
        <a:ext cx="6670896" cy="522756"/>
      </dsp:txXfrm>
    </dsp:sp>
    <dsp:sp modelId="{3FEDB1B3-4EC1-4634-BA83-03B64C55FC3B}">
      <dsp:nvSpPr>
        <dsp:cNvPr id="0" name=""/>
        <dsp:cNvSpPr/>
      </dsp:nvSpPr>
      <dsp:spPr>
        <a:xfrm>
          <a:off x="1699591" y="2197735"/>
          <a:ext cx="6798365"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8878E0-5634-4071-B36E-58545F271E7E}">
      <dsp:nvSpPr>
        <dsp:cNvPr id="0" name=""/>
        <dsp:cNvSpPr/>
      </dsp:nvSpPr>
      <dsp:spPr>
        <a:xfrm>
          <a:off x="1827060" y="2223873"/>
          <a:ext cx="6670896" cy="522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PH" sz="2800" kern="1200" dirty="0">
              <a:latin typeface="Nexa Light" panose="02000000000000000000" pitchFamily="50" charset="0"/>
            </a:rPr>
            <a:t>CMS Home Page</a:t>
          </a:r>
        </a:p>
      </dsp:txBody>
      <dsp:txXfrm>
        <a:off x="1827060" y="2223873"/>
        <a:ext cx="6670896" cy="522756"/>
      </dsp:txXfrm>
    </dsp:sp>
    <dsp:sp modelId="{BB6ECA3E-ADC8-4C17-9213-C9DBE86243EF}">
      <dsp:nvSpPr>
        <dsp:cNvPr id="0" name=""/>
        <dsp:cNvSpPr/>
      </dsp:nvSpPr>
      <dsp:spPr>
        <a:xfrm>
          <a:off x="1699591" y="2746629"/>
          <a:ext cx="6798365"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C68A92-B6F6-4346-8365-9DDE3F7EF8E4}">
      <dsp:nvSpPr>
        <dsp:cNvPr id="0" name=""/>
        <dsp:cNvSpPr/>
      </dsp:nvSpPr>
      <dsp:spPr>
        <a:xfrm>
          <a:off x="1827060" y="2772767"/>
          <a:ext cx="6670896" cy="522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PH" sz="2800" kern="1200" dirty="0">
              <a:latin typeface="Nexa Light" panose="02000000000000000000" pitchFamily="50" charset="0"/>
            </a:rPr>
            <a:t>CMS Category Page</a:t>
          </a:r>
        </a:p>
      </dsp:txBody>
      <dsp:txXfrm>
        <a:off x="1827060" y="2772767"/>
        <a:ext cx="6670896" cy="522756"/>
      </dsp:txXfrm>
    </dsp:sp>
    <dsp:sp modelId="{C8A8B985-DCFE-4584-A723-FEC32075012F}">
      <dsp:nvSpPr>
        <dsp:cNvPr id="0" name=""/>
        <dsp:cNvSpPr/>
      </dsp:nvSpPr>
      <dsp:spPr>
        <a:xfrm>
          <a:off x="1699591" y="3295523"/>
          <a:ext cx="6798365"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B73A29-D993-4265-AADC-B57E1AB6D92F}">
      <dsp:nvSpPr>
        <dsp:cNvPr id="0" name=""/>
        <dsp:cNvSpPr/>
      </dsp:nvSpPr>
      <dsp:spPr>
        <a:xfrm>
          <a:off x="1827060" y="3321661"/>
          <a:ext cx="6670896" cy="522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PH" sz="2800" kern="1200" dirty="0">
              <a:latin typeface="Nexa Light" panose="02000000000000000000" pitchFamily="50" charset="0"/>
            </a:rPr>
            <a:t>CMS Sub Category Page</a:t>
          </a:r>
        </a:p>
      </dsp:txBody>
      <dsp:txXfrm>
        <a:off x="1827060" y="3321661"/>
        <a:ext cx="6670896" cy="522756"/>
      </dsp:txXfrm>
    </dsp:sp>
    <dsp:sp modelId="{3EDBA4AD-6C1F-4625-A450-EA1B2C992D4A}">
      <dsp:nvSpPr>
        <dsp:cNvPr id="0" name=""/>
        <dsp:cNvSpPr/>
      </dsp:nvSpPr>
      <dsp:spPr>
        <a:xfrm>
          <a:off x="1699591" y="3844417"/>
          <a:ext cx="6798365"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00DFF9-CD26-49DC-849F-C97050176594}">
      <dsp:nvSpPr>
        <dsp:cNvPr id="0" name=""/>
        <dsp:cNvSpPr/>
      </dsp:nvSpPr>
      <dsp:spPr>
        <a:xfrm>
          <a:off x="1827060" y="3870555"/>
          <a:ext cx="6670896" cy="522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PH" sz="2800" kern="1200" dirty="0">
              <a:latin typeface="Nexa Light" panose="02000000000000000000" pitchFamily="50" charset="0"/>
            </a:rPr>
            <a:t>CMS Articles Page</a:t>
          </a:r>
        </a:p>
      </dsp:txBody>
      <dsp:txXfrm>
        <a:off x="1827060" y="3870555"/>
        <a:ext cx="6670896" cy="522756"/>
      </dsp:txXfrm>
    </dsp:sp>
    <dsp:sp modelId="{9BC28F5F-5D3A-4A6A-A62D-B4EAD8F710F8}">
      <dsp:nvSpPr>
        <dsp:cNvPr id="0" name=""/>
        <dsp:cNvSpPr/>
      </dsp:nvSpPr>
      <dsp:spPr>
        <a:xfrm>
          <a:off x="1699591" y="4393311"/>
          <a:ext cx="6798365"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F4225-8322-4369-8FCA-F6DD04270B23}">
      <dsp:nvSpPr>
        <dsp:cNvPr id="0" name=""/>
        <dsp:cNvSpPr/>
      </dsp:nvSpPr>
      <dsp:spPr>
        <a:xfrm>
          <a:off x="0" y="0"/>
          <a:ext cx="865035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9FAC0E-9D0C-4F9F-A318-C8A732D7A5DD}">
      <dsp:nvSpPr>
        <dsp:cNvPr id="0" name=""/>
        <dsp:cNvSpPr/>
      </dsp:nvSpPr>
      <dsp:spPr>
        <a:xfrm>
          <a:off x="0" y="0"/>
          <a:ext cx="1730071" cy="2516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PH" sz="2300" kern="1200" dirty="0">
              <a:latin typeface="Nexa Bold" panose="02000000000000000000" pitchFamily="50" charset="0"/>
            </a:rPr>
            <a:t>Categories</a:t>
          </a:r>
        </a:p>
      </dsp:txBody>
      <dsp:txXfrm>
        <a:off x="0" y="0"/>
        <a:ext cx="1730071" cy="2516670"/>
      </dsp:txXfrm>
    </dsp:sp>
    <dsp:sp modelId="{66CC8A11-1D43-434C-8D09-E218D51E6B14}">
      <dsp:nvSpPr>
        <dsp:cNvPr id="0" name=""/>
        <dsp:cNvSpPr/>
      </dsp:nvSpPr>
      <dsp:spPr>
        <a:xfrm>
          <a:off x="1859826" y="39322"/>
          <a:ext cx="6790530" cy="786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PH" sz="2800" kern="1200" dirty="0">
              <a:latin typeface="Nexa Light" panose="02000000000000000000" pitchFamily="50" charset="0"/>
            </a:rPr>
            <a:t>Creating A New Category</a:t>
          </a:r>
        </a:p>
      </dsp:txBody>
      <dsp:txXfrm>
        <a:off x="1859826" y="39322"/>
        <a:ext cx="6790530" cy="786459"/>
      </dsp:txXfrm>
    </dsp:sp>
    <dsp:sp modelId="{D33457D0-67C1-4B5F-AE94-02F4CC30990C}">
      <dsp:nvSpPr>
        <dsp:cNvPr id="0" name=""/>
        <dsp:cNvSpPr/>
      </dsp:nvSpPr>
      <dsp:spPr>
        <a:xfrm>
          <a:off x="1730071" y="825782"/>
          <a:ext cx="6920285"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71061B-FE30-4AD0-9736-9CCFF939DDF1}">
      <dsp:nvSpPr>
        <dsp:cNvPr id="0" name=""/>
        <dsp:cNvSpPr/>
      </dsp:nvSpPr>
      <dsp:spPr>
        <a:xfrm>
          <a:off x="1859826" y="865105"/>
          <a:ext cx="6790530" cy="786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PH" sz="2800" kern="1200" dirty="0">
              <a:latin typeface="Nexa Light" panose="02000000000000000000" pitchFamily="50" charset="0"/>
            </a:rPr>
            <a:t>Editing An Existing Category</a:t>
          </a:r>
        </a:p>
      </dsp:txBody>
      <dsp:txXfrm>
        <a:off x="1859826" y="865105"/>
        <a:ext cx="6790530" cy="786459"/>
      </dsp:txXfrm>
    </dsp:sp>
    <dsp:sp modelId="{9797EEBB-347F-4A2A-852C-2FDA0246F366}">
      <dsp:nvSpPr>
        <dsp:cNvPr id="0" name=""/>
        <dsp:cNvSpPr/>
      </dsp:nvSpPr>
      <dsp:spPr>
        <a:xfrm>
          <a:off x="1730071" y="1651565"/>
          <a:ext cx="6920285"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AAE6F7-030B-408F-9653-124801F631AD}">
      <dsp:nvSpPr>
        <dsp:cNvPr id="0" name=""/>
        <dsp:cNvSpPr/>
      </dsp:nvSpPr>
      <dsp:spPr>
        <a:xfrm>
          <a:off x="1859826" y="1690887"/>
          <a:ext cx="6790530" cy="786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PH" sz="2800" kern="1200" dirty="0">
              <a:latin typeface="Nexa Light" panose="02000000000000000000" pitchFamily="50" charset="0"/>
            </a:rPr>
            <a:t>Deleting An Existing Category</a:t>
          </a:r>
        </a:p>
      </dsp:txBody>
      <dsp:txXfrm>
        <a:off x="1859826" y="1690887"/>
        <a:ext cx="6790530" cy="786459"/>
      </dsp:txXfrm>
    </dsp:sp>
    <dsp:sp modelId="{BEB76310-BC12-4247-AC16-ABE546D158C2}">
      <dsp:nvSpPr>
        <dsp:cNvPr id="0" name=""/>
        <dsp:cNvSpPr/>
      </dsp:nvSpPr>
      <dsp:spPr>
        <a:xfrm>
          <a:off x="1730071" y="2477347"/>
          <a:ext cx="6920285"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85676F-1A79-47C8-949E-685C3EA63220}">
      <dsp:nvSpPr>
        <dsp:cNvPr id="0" name=""/>
        <dsp:cNvSpPr/>
      </dsp:nvSpPr>
      <dsp:spPr>
        <a:xfrm>
          <a:off x="0" y="2516670"/>
          <a:ext cx="8650357" cy="0"/>
        </a:xfrm>
        <a:prstGeom prst="line">
          <a:avLst/>
        </a:prstGeom>
        <a:solidFill>
          <a:schemeClr val="accent3">
            <a:hueOff val="2710599"/>
            <a:satOff val="100000"/>
            <a:lumOff val="-14706"/>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EB6FB4-2919-41F7-A2E1-2A342A87C54F}">
      <dsp:nvSpPr>
        <dsp:cNvPr id="0" name=""/>
        <dsp:cNvSpPr/>
      </dsp:nvSpPr>
      <dsp:spPr>
        <a:xfrm>
          <a:off x="0" y="2516670"/>
          <a:ext cx="1730071" cy="2516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PH" sz="2300" kern="1200" dirty="0">
              <a:latin typeface="Nexa Bold" panose="02000000000000000000" pitchFamily="50" charset="0"/>
            </a:rPr>
            <a:t>Articles</a:t>
          </a:r>
        </a:p>
      </dsp:txBody>
      <dsp:txXfrm>
        <a:off x="0" y="2516670"/>
        <a:ext cx="1730071" cy="2516670"/>
      </dsp:txXfrm>
    </dsp:sp>
    <dsp:sp modelId="{4E7AD780-E13C-4C20-8288-8C861AD19FCD}">
      <dsp:nvSpPr>
        <dsp:cNvPr id="0" name=""/>
        <dsp:cNvSpPr/>
      </dsp:nvSpPr>
      <dsp:spPr>
        <a:xfrm>
          <a:off x="1859826" y="2540387"/>
          <a:ext cx="6790530" cy="47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PH" sz="2800" kern="1200" dirty="0">
              <a:latin typeface="Nexa Light" panose="02000000000000000000" pitchFamily="50" charset="0"/>
            </a:rPr>
            <a:t>Article Types</a:t>
          </a:r>
        </a:p>
      </dsp:txBody>
      <dsp:txXfrm>
        <a:off x="1859826" y="2540387"/>
        <a:ext cx="6790530" cy="474333"/>
      </dsp:txXfrm>
    </dsp:sp>
    <dsp:sp modelId="{3B4C8F34-0EE2-450D-A1D9-6C3337C5406B}">
      <dsp:nvSpPr>
        <dsp:cNvPr id="0" name=""/>
        <dsp:cNvSpPr/>
      </dsp:nvSpPr>
      <dsp:spPr>
        <a:xfrm>
          <a:off x="1730071" y="3014720"/>
          <a:ext cx="6920285"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038BD6-DF55-4926-9ED5-229F0C5D335F}">
      <dsp:nvSpPr>
        <dsp:cNvPr id="0" name=""/>
        <dsp:cNvSpPr/>
      </dsp:nvSpPr>
      <dsp:spPr>
        <a:xfrm>
          <a:off x="1859826" y="3038437"/>
          <a:ext cx="6790530" cy="47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PH" sz="2800" kern="1200" dirty="0">
              <a:latin typeface="Nexa Light" panose="02000000000000000000" pitchFamily="50" charset="0"/>
            </a:rPr>
            <a:t>Supported File Types</a:t>
          </a:r>
        </a:p>
      </dsp:txBody>
      <dsp:txXfrm>
        <a:off x="1859826" y="3038437"/>
        <a:ext cx="6790530" cy="474333"/>
      </dsp:txXfrm>
    </dsp:sp>
    <dsp:sp modelId="{5D72609F-CD2F-4D9F-9190-6F911C07F976}">
      <dsp:nvSpPr>
        <dsp:cNvPr id="0" name=""/>
        <dsp:cNvSpPr/>
      </dsp:nvSpPr>
      <dsp:spPr>
        <a:xfrm>
          <a:off x="1730071" y="3512770"/>
          <a:ext cx="6920285"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E6300E-7AED-4F39-B022-0AE6F6B43324}">
      <dsp:nvSpPr>
        <dsp:cNvPr id="0" name=""/>
        <dsp:cNvSpPr/>
      </dsp:nvSpPr>
      <dsp:spPr>
        <a:xfrm>
          <a:off x="1859826" y="3536487"/>
          <a:ext cx="6790530" cy="47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PH" sz="2800" kern="1200" dirty="0">
              <a:latin typeface="Nexa Light" panose="02000000000000000000" pitchFamily="50" charset="0"/>
            </a:rPr>
            <a:t>Creating A New Article</a:t>
          </a:r>
        </a:p>
      </dsp:txBody>
      <dsp:txXfrm>
        <a:off x="1859826" y="3536487"/>
        <a:ext cx="6790530" cy="474333"/>
      </dsp:txXfrm>
    </dsp:sp>
    <dsp:sp modelId="{9A42460D-39FD-4405-AD9F-B1BD34B48D98}">
      <dsp:nvSpPr>
        <dsp:cNvPr id="0" name=""/>
        <dsp:cNvSpPr/>
      </dsp:nvSpPr>
      <dsp:spPr>
        <a:xfrm>
          <a:off x="1730071" y="4010820"/>
          <a:ext cx="6920285"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BB4DC3-6084-46D4-8F14-4FA948770DC5}">
      <dsp:nvSpPr>
        <dsp:cNvPr id="0" name=""/>
        <dsp:cNvSpPr/>
      </dsp:nvSpPr>
      <dsp:spPr>
        <a:xfrm>
          <a:off x="1859826" y="4034537"/>
          <a:ext cx="6790530" cy="47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PH" sz="2800" kern="1200" dirty="0">
              <a:latin typeface="Nexa Light" panose="02000000000000000000" pitchFamily="50" charset="0"/>
            </a:rPr>
            <a:t>Editing An Existing Article</a:t>
          </a:r>
        </a:p>
      </dsp:txBody>
      <dsp:txXfrm>
        <a:off x="1859826" y="4034537"/>
        <a:ext cx="6790530" cy="474333"/>
      </dsp:txXfrm>
    </dsp:sp>
    <dsp:sp modelId="{40C9F3BB-0149-47D8-B2EA-9573B536CD2E}">
      <dsp:nvSpPr>
        <dsp:cNvPr id="0" name=""/>
        <dsp:cNvSpPr/>
      </dsp:nvSpPr>
      <dsp:spPr>
        <a:xfrm>
          <a:off x="1730071" y="4508870"/>
          <a:ext cx="6920285"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BA48DB-2569-4663-855C-3E41336E8B41}">
      <dsp:nvSpPr>
        <dsp:cNvPr id="0" name=""/>
        <dsp:cNvSpPr/>
      </dsp:nvSpPr>
      <dsp:spPr>
        <a:xfrm>
          <a:off x="1859826" y="4532587"/>
          <a:ext cx="6790530" cy="47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PH" sz="2800" kern="1200" dirty="0">
              <a:latin typeface="Nexa Light" panose="02000000000000000000" pitchFamily="50" charset="0"/>
            </a:rPr>
            <a:t>Deleting An Existing Article</a:t>
          </a:r>
        </a:p>
      </dsp:txBody>
      <dsp:txXfrm>
        <a:off x="1859826" y="4532587"/>
        <a:ext cx="6790530" cy="474333"/>
      </dsp:txXfrm>
    </dsp:sp>
    <dsp:sp modelId="{A726EEAF-4852-49CC-B653-7B4C3DB40FDF}">
      <dsp:nvSpPr>
        <dsp:cNvPr id="0" name=""/>
        <dsp:cNvSpPr/>
      </dsp:nvSpPr>
      <dsp:spPr>
        <a:xfrm>
          <a:off x="1730071" y="5006920"/>
          <a:ext cx="6920285"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0FF35F-6BD1-4B7D-9DFC-98DFFC0FD916}">
      <dsp:nvSpPr>
        <dsp:cNvPr id="0" name=""/>
        <dsp:cNvSpPr/>
      </dsp:nvSpPr>
      <dsp:spPr>
        <a:xfrm>
          <a:off x="0" y="245564"/>
          <a:ext cx="2032000"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PH" sz="1900" kern="1200" dirty="0">
              <a:latin typeface="Nexa Bold" panose="02000000000000000000" pitchFamily="50" charset="0"/>
            </a:rPr>
            <a:t>TEXT FILE</a:t>
          </a:r>
          <a:endParaRPr lang="en-US" sz="1900" kern="1200" dirty="0"/>
        </a:p>
      </dsp:txBody>
      <dsp:txXfrm>
        <a:off x="0" y="245564"/>
        <a:ext cx="2032000" cy="376200"/>
      </dsp:txXfrm>
    </dsp:sp>
    <dsp:sp modelId="{472AC747-8219-41AF-BFAA-704561004B9B}">
      <dsp:nvSpPr>
        <dsp:cNvPr id="0" name=""/>
        <dsp:cNvSpPr/>
      </dsp:nvSpPr>
      <dsp:spPr>
        <a:xfrm>
          <a:off x="2031999" y="80976"/>
          <a:ext cx="406400" cy="705375"/>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402FFE-2FA2-4E76-85A5-B12B09FC8E52}">
      <dsp:nvSpPr>
        <dsp:cNvPr id="0" name=""/>
        <dsp:cNvSpPr/>
      </dsp:nvSpPr>
      <dsp:spPr>
        <a:xfrm>
          <a:off x="2600959" y="80976"/>
          <a:ext cx="5527040" cy="7053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PH" sz="1900" kern="1200">
              <a:latin typeface="Nexa Light" panose="02000000000000000000" pitchFamily="50" charset="0"/>
            </a:rPr>
            <a:t>used </a:t>
          </a:r>
          <a:r>
            <a:rPr lang="en-PH" sz="1900" kern="1200" dirty="0">
              <a:latin typeface="Nexa Light" panose="02000000000000000000" pitchFamily="50" charset="0"/>
            </a:rPr>
            <a:t>if the file to be uploaded is a .TXT file extension</a:t>
          </a:r>
          <a:endParaRPr lang="en-US" sz="1900" kern="1200" dirty="0"/>
        </a:p>
      </dsp:txBody>
      <dsp:txXfrm>
        <a:off x="2600959" y="80976"/>
        <a:ext cx="5527040" cy="705375"/>
      </dsp:txXfrm>
    </dsp:sp>
    <dsp:sp modelId="{507589A3-7690-4CFD-B1E3-B5A4BC3D7F9D}">
      <dsp:nvSpPr>
        <dsp:cNvPr id="0" name=""/>
        <dsp:cNvSpPr/>
      </dsp:nvSpPr>
      <dsp:spPr>
        <a:xfrm>
          <a:off x="0" y="1013461"/>
          <a:ext cx="2030015"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PH" sz="1900" kern="1200" dirty="0">
              <a:latin typeface="Nexa Bold" panose="02000000000000000000" pitchFamily="50" charset="0"/>
            </a:rPr>
            <a:t>FILE BROWSE</a:t>
          </a:r>
          <a:endParaRPr lang="en-PH" sz="1900" kern="1200" dirty="0">
            <a:latin typeface="Nexa Light" panose="02000000000000000000" pitchFamily="50" charset="0"/>
          </a:endParaRPr>
        </a:p>
      </dsp:txBody>
      <dsp:txXfrm>
        <a:off x="0" y="1013461"/>
        <a:ext cx="2030015" cy="376200"/>
      </dsp:txXfrm>
    </dsp:sp>
    <dsp:sp modelId="{7A7600C4-93BE-495E-9B8C-DE9F8AA4E6B6}">
      <dsp:nvSpPr>
        <dsp:cNvPr id="0" name=""/>
        <dsp:cNvSpPr/>
      </dsp:nvSpPr>
      <dsp:spPr>
        <a:xfrm>
          <a:off x="2030015" y="854751"/>
          <a:ext cx="406003" cy="693618"/>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D85426-0C8B-473A-84F6-132BD15B5072}">
      <dsp:nvSpPr>
        <dsp:cNvPr id="0" name=""/>
        <dsp:cNvSpPr/>
      </dsp:nvSpPr>
      <dsp:spPr>
        <a:xfrm>
          <a:off x="2598419" y="854751"/>
          <a:ext cx="5521642" cy="6936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PH" sz="1900" kern="1200">
              <a:latin typeface="Nexa Light" panose="02000000000000000000" pitchFamily="50" charset="0"/>
            </a:rPr>
            <a:t>used if the file to be uploaded is a multimedia files / Office files or PDF Files.</a:t>
          </a:r>
          <a:endParaRPr lang="en-PH" sz="1900" kern="1200" dirty="0">
            <a:latin typeface="Nexa Light" panose="02000000000000000000" pitchFamily="50" charset="0"/>
          </a:endParaRPr>
        </a:p>
      </dsp:txBody>
      <dsp:txXfrm>
        <a:off x="2598419" y="854751"/>
        <a:ext cx="5521642" cy="693618"/>
      </dsp:txXfrm>
    </dsp:sp>
    <dsp:sp modelId="{5C9782C3-2A28-4AD0-ACF3-9481D5D78667}">
      <dsp:nvSpPr>
        <dsp:cNvPr id="0" name=""/>
        <dsp:cNvSpPr/>
      </dsp:nvSpPr>
      <dsp:spPr>
        <a:xfrm>
          <a:off x="0" y="2345657"/>
          <a:ext cx="2030015"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PH" sz="1900" kern="1200" dirty="0">
              <a:latin typeface="Nexa Bold" panose="02000000000000000000" pitchFamily="50" charset="0"/>
            </a:rPr>
            <a:t>DIRECT TEXT</a:t>
          </a:r>
          <a:endParaRPr lang="en-PH" sz="1900" kern="1200" dirty="0">
            <a:latin typeface="Nexa Light" panose="02000000000000000000" pitchFamily="50" charset="0"/>
          </a:endParaRPr>
        </a:p>
      </dsp:txBody>
      <dsp:txXfrm>
        <a:off x="0" y="2345657"/>
        <a:ext cx="2030015" cy="376200"/>
      </dsp:txXfrm>
    </dsp:sp>
    <dsp:sp modelId="{668498CC-C9C1-4252-83B8-1491248F5C8A}">
      <dsp:nvSpPr>
        <dsp:cNvPr id="0" name=""/>
        <dsp:cNvSpPr/>
      </dsp:nvSpPr>
      <dsp:spPr>
        <a:xfrm>
          <a:off x="2030015" y="1616770"/>
          <a:ext cx="406003" cy="1833974"/>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3C095D-4AD4-4572-A229-5DD0B366E2E6}">
      <dsp:nvSpPr>
        <dsp:cNvPr id="0" name=""/>
        <dsp:cNvSpPr/>
      </dsp:nvSpPr>
      <dsp:spPr>
        <a:xfrm>
          <a:off x="2598419" y="1616770"/>
          <a:ext cx="5521642" cy="18339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PH" sz="1900" kern="1200">
              <a:latin typeface="Nexa Light" panose="02000000000000000000" pitchFamily="50" charset="0"/>
            </a:rPr>
            <a:t>used </a:t>
          </a:r>
          <a:r>
            <a:rPr lang="en-PH" sz="1900" kern="1200" dirty="0">
              <a:latin typeface="Nexa Light" panose="02000000000000000000" pitchFamily="50" charset="0"/>
            </a:rPr>
            <a:t>if the article to be created will use a WYSIWYG Editor. (HTML CODES / Customized Text and images) </a:t>
          </a:r>
        </a:p>
        <a:p>
          <a:pPr marL="171450" lvl="1" indent="-171450" algn="l" defTabSz="844550">
            <a:lnSpc>
              <a:spcPct val="90000"/>
            </a:lnSpc>
            <a:spcBef>
              <a:spcPct val="0"/>
            </a:spcBef>
            <a:spcAft>
              <a:spcPct val="15000"/>
            </a:spcAft>
            <a:buChar char="•"/>
          </a:pPr>
          <a:r>
            <a:rPr lang="en-PH" sz="1900" kern="1200" dirty="0">
              <a:latin typeface="Nexa Light" panose="02000000000000000000" pitchFamily="50" charset="0"/>
            </a:rPr>
            <a:t>this file type only preview a short description of the article inside the category/subcategory on the app.</a:t>
          </a:r>
        </a:p>
      </dsp:txBody>
      <dsp:txXfrm>
        <a:off x="2598419" y="1616770"/>
        <a:ext cx="5521642" cy="1833974"/>
      </dsp:txXfrm>
    </dsp:sp>
    <dsp:sp modelId="{17987477-8AD2-4E50-84F8-7877E6375742}">
      <dsp:nvSpPr>
        <dsp:cNvPr id="0" name=""/>
        <dsp:cNvSpPr/>
      </dsp:nvSpPr>
      <dsp:spPr>
        <a:xfrm>
          <a:off x="0" y="4105121"/>
          <a:ext cx="2030015" cy="646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PH" sz="1900" kern="1200" dirty="0">
              <a:latin typeface="Nexa Bold" panose="02000000000000000000" pitchFamily="50" charset="0"/>
            </a:rPr>
            <a:t>DIRECT TEXT FULL</a:t>
          </a:r>
          <a:endParaRPr lang="en-PH" sz="1900" kern="1200" dirty="0">
            <a:latin typeface="Nexa Light" panose="02000000000000000000" pitchFamily="50" charset="0"/>
          </a:endParaRPr>
        </a:p>
      </dsp:txBody>
      <dsp:txXfrm>
        <a:off x="0" y="4105121"/>
        <a:ext cx="2030015" cy="646593"/>
      </dsp:txXfrm>
    </dsp:sp>
    <dsp:sp modelId="{3A4B5116-CA7A-46E3-BC7F-E3FE8E4DE669}">
      <dsp:nvSpPr>
        <dsp:cNvPr id="0" name=""/>
        <dsp:cNvSpPr/>
      </dsp:nvSpPr>
      <dsp:spPr>
        <a:xfrm>
          <a:off x="2030015" y="3519145"/>
          <a:ext cx="406003" cy="1818544"/>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883DDC-4880-4A2C-833E-2580813FAE7F}">
      <dsp:nvSpPr>
        <dsp:cNvPr id="0" name=""/>
        <dsp:cNvSpPr/>
      </dsp:nvSpPr>
      <dsp:spPr>
        <a:xfrm>
          <a:off x="2598419" y="3519145"/>
          <a:ext cx="5521642" cy="18185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PH" sz="1900" kern="1200">
              <a:latin typeface="Nexa Light" panose="02000000000000000000" pitchFamily="50" charset="0"/>
            </a:rPr>
            <a:t>used </a:t>
          </a:r>
          <a:r>
            <a:rPr lang="en-PH" sz="1900" kern="1200" dirty="0">
              <a:latin typeface="Nexa Light" panose="02000000000000000000" pitchFamily="50" charset="0"/>
            </a:rPr>
            <a:t>if the article to be created will use a WYSIWYG Editor. (HTML CODES / Customized Text and images)</a:t>
          </a:r>
        </a:p>
        <a:p>
          <a:pPr marL="171450" lvl="1" indent="-171450" algn="l" defTabSz="844550">
            <a:lnSpc>
              <a:spcPct val="90000"/>
            </a:lnSpc>
            <a:spcBef>
              <a:spcPct val="0"/>
            </a:spcBef>
            <a:spcAft>
              <a:spcPct val="15000"/>
            </a:spcAft>
            <a:buChar char="•"/>
          </a:pPr>
          <a:r>
            <a:rPr lang="en-PH" sz="1900" kern="1200" dirty="0">
              <a:latin typeface="Nexa Light" panose="02000000000000000000" pitchFamily="50" charset="0"/>
            </a:rPr>
            <a:t>this file type preview a full description of the article inside the category/subcategory on the app.</a:t>
          </a:r>
        </a:p>
      </dsp:txBody>
      <dsp:txXfrm>
        <a:off x="2598419" y="3519145"/>
        <a:ext cx="5521642" cy="18185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C0CD2B-3F45-4677-8C6F-20CB73C056DE}">
      <dsp:nvSpPr>
        <dsp:cNvPr id="0" name=""/>
        <dsp:cNvSpPr/>
      </dsp:nvSpPr>
      <dsp:spPr>
        <a:xfrm>
          <a:off x="3968" y="209882"/>
          <a:ext cx="2030015" cy="428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PH" sz="2100" kern="1200" dirty="0">
              <a:latin typeface="Nexa Bold" panose="02000000000000000000" pitchFamily="50" charset="0"/>
            </a:rPr>
            <a:t>LINK</a:t>
          </a:r>
          <a:r>
            <a:rPr lang="en-PH" sz="2100" kern="1200" dirty="0">
              <a:latin typeface="Nexa Light" panose="02000000000000000000" pitchFamily="50" charset="0"/>
            </a:rPr>
            <a:t>–</a:t>
          </a:r>
          <a:endParaRPr lang="en-US" sz="2100" kern="1200" dirty="0"/>
        </a:p>
      </dsp:txBody>
      <dsp:txXfrm>
        <a:off x="3968" y="209882"/>
        <a:ext cx="2030015" cy="428793"/>
      </dsp:txXfrm>
    </dsp:sp>
    <dsp:sp modelId="{87F76C8D-E6D5-499A-8525-5071DD576FFA}">
      <dsp:nvSpPr>
        <dsp:cNvPr id="0" name=""/>
        <dsp:cNvSpPr/>
      </dsp:nvSpPr>
      <dsp:spPr>
        <a:xfrm>
          <a:off x="2033984" y="35684"/>
          <a:ext cx="406003" cy="777188"/>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633A93-8D38-4B72-85EA-CDD388F2DCA3}">
      <dsp:nvSpPr>
        <dsp:cNvPr id="0" name=""/>
        <dsp:cNvSpPr/>
      </dsp:nvSpPr>
      <dsp:spPr>
        <a:xfrm>
          <a:off x="2602388" y="35684"/>
          <a:ext cx="5521642" cy="7771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PH" sz="2100" kern="1200">
              <a:latin typeface="Nexa Light" panose="02000000000000000000" pitchFamily="50" charset="0"/>
            </a:rPr>
            <a:t>used if the article to be created is an existing URL page or Website.</a:t>
          </a:r>
          <a:endParaRPr lang="en-US" sz="2100" kern="1200" dirty="0"/>
        </a:p>
      </dsp:txBody>
      <dsp:txXfrm>
        <a:off x="2602388" y="35684"/>
        <a:ext cx="5521642" cy="777188"/>
      </dsp:txXfrm>
    </dsp:sp>
    <dsp:sp modelId="{5180B140-A317-44B8-AC92-7A3F4994EC16}">
      <dsp:nvSpPr>
        <dsp:cNvPr id="0" name=""/>
        <dsp:cNvSpPr/>
      </dsp:nvSpPr>
      <dsp:spPr>
        <a:xfrm>
          <a:off x="3968" y="921973"/>
          <a:ext cx="2030015" cy="714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PH" sz="2100" kern="1200" dirty="0">
              <a:latin typeface="Nexa Bold" panose="02000000000000000000" pitchFamily="50" charset="0"/>
            </a:rPr>
            <a:t>EXTERNAL LINK</a:t>
          </a:r>
          <a:endParaRPr lang="en-PH" sz="2100" kern="1200" dirty="0">
            <a:latin typeface="Nexa Light" panose="02000000000000000000" pitchFamily="50" charset="0"/>
          </a:endParaRPr>
        </a:p>
      </dsp:txBody>
      <dsp:txXfrm>
        <a:off x="3968" y="921973"/>
        <a:ext cx="2030015" cy="714656"/>
      </dsp:txXfrm>
    </dsp:sp>
    <dsp:sp modelId="{8F6828AC-A5CF-4743-8F26-A0FF4917CEDF}">
      <dsp:nvSpPr>
        <dsp:cNvPr id="0" name=""/>
        <dsp:cNvSpPr/>
      </dsp:nvSpPr>
      <dsp:spPr>
        <a:xfrm>
          <a:off x="2033984" y="888473"/>
          <a:ext cx="406003" cy="781655"/>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77056C-879B-4457-A248-0EA7D3C5A6B9}">
      <dsp:nvSpPr>
        <dsp:cNvPr id="0" name=""/>
        <dsp:cNvSpPr/>
      </dsp:nvSpPr>
      <dsp:spPr>
        <a:xfrm>
          <a:off x="2602388" y="888473"/>
          <a:ext cx="5521642" cy="7816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PH" sz="2100" kern="1200">
              <a:latin typeface="Nexa Light" panose="02000000000000000000" pitchFamily="50" charset="0"/>
            </a:rPr>
            <a:t>used </a:t>
          </a:r>
          <a:r>
            <a:rPr lang="en-PH" sz="2100" kern="1200" dirty="0">
              <a:latin typeface="Nexa Light" panose="02000000000000000000" pitchFamily="50" charset="0"/>
            </a:rPr>
            <a:t>if you want to load the LINK ARTICLE outside the App (Browser).</a:t>
          </a:r>
        </a:p>
      </dsp:txBody>
      <dsp:txXfrm>
        <a:off x="2602388" y="888473"/>
        <a:ext cx="5521642" cy="781655"/>
      </dsp:txXfrm>
    </dsp:sp>
    <dsp:sp modelId="{478F6758-4B39-405E-9713-F80A675BAFDA}">
      <dsp:nvSpPr>
        <dsp:cNvPr id="0" name=""/>
        <dsp:cNvSpPr/>
      </dsp:nvSpPr>
      <dsp:spPr>
        <a:xfrm>
          <a:off x="3968" y="2070572"/>
          <a:ext cx="2030015" cy="41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PH" sz="2100" kern="1200" dirty="0">
              <a:latin typeface="Nexa Bold" panose="02000000000000000000" pitchFamily="50" charset="0"/>
            </a:rPr>
            <a:t>LOGIN LINK</a:t>
          </a:r>
          <a:endParaRPr lang="en-PH" sz="2100" kern="1200" dirty="0">
            <a:latin typeface="Nexa Light" panose="02000000000000000000" pitchFamily="50" charset="0"/>
          </a:endParaRPr>
        </a:p>
      </dsp:txBody>
      <dsp:txXfrm>
        <a:off x="3968" y="2070572"/>
        <a:ext cx="2030015" cy="415800"/>
      </dsp:txXfrm>
    </dsp:sp>
    <dsp:sp modelId="{A8259499-77EB-4707-9374-7515FBED2B49}">
      <dsp:nvSpPr>
        <dsp:cNvPr id="0" name=""/>
        <dsp:cNvSpPr/>
      </dsp:nvSpPr>
      <dsp:spPr>
        <a:xfrm>
          <a:off x="2033984" y="1745728"/>
          <a:ext cx="406003" cy="1065487"/>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ACD63F-2DD2-4353-9A1B-4C18D6218546}">
      <dsp:nvSpPr>
        <dsp:cNvPr id="0" name=""/>
        <dsp:cNvSpPr/>
      </dsp:nvSpPr>
      <dsp:spPr>
        <a:xfrm>
          <a:off x="2602388" y="1745728"/>
          <a:ext cx="5521642" cy="10654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PH" sz="2100" kern="1200">
              <a:latin typeface="Nexa Light" panose="02000000000000000000" pitchFamily="50" charset="0"/>
            </a:rPr>
            <a:t>used </a:t>
          </a:r>
          <a:r>
            <a:rPr lang="en-PH" sz="2100" kern="1200" dirty="0">
              <a:latin typeface="Nexa Light" panose="02000000000000000000" pitchFamily="50" charset="0"/>
            </a:rPr>
            <a:t>if the Link Article you want to create requires a user login after loading the page.</a:t>
          </a:r>
        </a:p>
      </dsp:txBody>
      <dsp:txXfrm>
        <a:off x="2602388" y="1745728"/>
        <a:ext cx="5521642" cy="1065487"/>
      </dsp:txXfrm>
    </dsp:sp>
    <dsp:sp modelId="{12261464-A226-41B7-A946-101762D2D390}">
      <dsp:nvSpPr>
        <dsp:cNvPr id="0" name=""/>
        <dsp:cNvSpPr/>
      </dsp:nvSpPr>
      <dsp:spPr>
        <a:xfrm>
          <a:off x="3968" y="2920315"/>
          <a:ext cx="2030015" cy="714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PH" sz="2100" kern="1200" dirty="0">
              <a:latin typeface="Nexa Bold" panose="02000000000000000000" pitchFamily="50" charset="0"/>
            </a:rPr>
            <a:t>GEO LOCATION</a:t>
          </a:r>
          <a:endParaRPr lang="en-PH" sz="2100" kern="1200" dirty="0">
            <a:latin typeface="Nexa Light" panose="02000000000000000000" pitchFamily="50" charset="0"/>
          </a:endParaRPr>
        </a:p>
      </dsp:txBody>
      <dsp:txXfrm>
        <a:off x="3968" y="2920315"/>
        <a:ext cx="2030015" cy="714656"/>
      </dsp:txXfrm>
    </dsp:sp>
    <dsp:sp modelId="{A59222B8-BE61-49AA-93C3-D0E0CA983FE9}">
      <dsp:nvSpPr>
        <dsp:cNvPr id="0" name=""/>
        <dsp:cNvSpPr/>
      </dsp:nvSpPr>
      <dsp:spPr>
        <a:xfrm>
          <a:off x="2033984" y="2886816"/>
          <a:ext cx="406003" cy="781655"/>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B8F678-5112-441B-82C3-F58ACEC76A69}">
      <dsp:nvSpPr>
        <dsp:cNvPr id="0" name=""/>
        <dsp:cNvSpPr/>
      </dsp:nvSpPr>
      <dsp:spPr>
        <a:xfrm>
          <a:off x="2602388" y="2886816"/>
          <a:ext cx="5521642" cy="7816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PH" sz="2100" kern="1200">
              <a:latin typeface="Nexa Light" panose="02000000000000000000" pitchFamily="50" charset="0"/>
            </a:rPr>
            <a:t>used </a:t>
          </a:r>
          <a:r>
            <a:rPr lang="en-PH" sz="2100" kern="1200" dirty="0">
              <a:latin typeface="Nexa Light" panose="02000000000000000000" pitchFamily="50" charset="0"/>
            </a:rPr>
            <a:t>if you want to create a GEO MAP Article.</a:t>
          </a:r>
        </a:p>
      </dsp:txBody>
      <dsp:txXfrm>
        <a:off x="2602388" y="2886816"/>
        <a:ext cx="5521642" cy="781655"/>
      </dsp:txXfrm>
    </dsp:sp>
    <dsp:sp modelId="{2CA7C407-41F5-4F07-93D4-5AF76603716D}">
      <dsp:nvSpPr>
        <dsp:cNvPr id="0" name=""/>
        <dsp:cNvSpPr/>
      </dsp:nvSpPr>
      <dsp:spPr>
        <a:xfrm>
          <a:off x="3968" y="3777571"/>
          <a:ext cx="2030015" cy="714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PH" sz="2100" kern="1200" dirty="0">
              <a:latin typeface="Nexa Bold" panose="02000000000000000000" pitchFamily="50" charset="0"/>
            </a:rPr>
            <a:t>CALENDAR EVENT</a:t>
          </a:r>
          <a:endParaRPr lang="en-PH" sz="2100" kern="1200" dirty="0">
            <a:latin typeface="Nexa Light" panose="02000000000000000000" pitchFamily="50" charset="0"/>
          </a:endParaRPr>
        </a:p>
      </dsp:txBody>
      <dsp:txXfrm>
        <a:off x="3968" y="3777571"/>
        <a:ext cx="2030015" cy="714656"/>
      </dsp:txXfrm>
    </dsp:sp>
    <dsp:sp modelId="{83CD02E7-36DB-4DC9-BF08-9BD00683C1F2}">
      <dsp:nvSpPr>
        <dsp:cNvPr id="0" name=""/>
        <dsp:cNvSpPr/>
      </dsp:nvSpPr>
      <dsp:spPr>
        <a:xfrm>
          <a:off x="2033984" y="3744071"/>
          <a:ext cx="406003" cy="781655"/>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4FBD4C-2361-4185-8221-483B93935DAC}">
      <dsp:nvSpPr>
        <dsp:cNvPr id="0" name=""/>
        <dsp:cNvSpPr/>
      </dsp:nvSpPr>
      <dsp:spPr>
        <a:xfrm>
          <a:off x="2602388" y="3744071"/>
          <a:ext cx="5521642" cy="7816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PH" sz="2100" kern="1200">
              <a:latin typeface="Nexa Light" panose="02000000000000000000" pitchFamily="50" charset="0"/>
            </a:rPr>
            <a:t>used </a:t>
          </a:r>
          <a:r>
            <a:rPr lang="en-PH" sz="2100" kern="1200" dirty="0">
              <a:latin typeface="Nexa Light" panose="02000000000000000000" pitchFamily="50" charset="0"/>
            </a:rPr>
            <a:t>if you want to create a Calendar article File.</a:t>
          </a:r>
        </a:p>
      </dsp:txBody>
      <dsp:txXfrm>
        <a:off x="2602388" y="3744071"/>
        <a:ext cx="5521642" cy="781655"/>
      </dsp:txXfrm>
    </dsp:sp>
    <dsp:sp modelId="{D0AB9553-7F1E-40B4-8050-4028D6925F46}">
      <dsp:nvSpPr>
        <dsp:cNvPr id="0" name=""/>
        <dsp:cNvSpPr/>
      </dsp:nvSpPr>
      <dsp:spPr>
        <a:xfrm>
          <a:off x="3968" y="4634826"/>
          <a:ext cx="2030015" cy="714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PH" sz="2100" kern="1200" dirty="0">
              <a:latin typeface="Nexa Bold" panose="02000000000000000000" pitchFamily="50" charset="0"/>
            </a:rPr>
            <a:t>LINKED ARTICLE</a:t>
          </a:r>
          <a:endParaRPr lang="en-PH" sz="2100" kern="1200" dirty="0">
            <a:latin typeface="Nexa Light" panose="02000000000000000000" pitchFamily="50" charset="0"/>
          </a:endParaRPr>
        </a:p>
      </dsp:txBody>
      <dsp:txXfrm>
        <a:off x="3968" y="4634826"/>
        <a:ext cx="2030015" cy="714656"/>
      </dsp:txXfrm>
    </dsp:sp>
    <dsp:sp modelId="{432360E2-44C6-4B89-A33E-B7CCFBAC14D8}">
      <dsp:nvSpPr>
        <dsp:cNvPr id="0" name=""/>
        <dsp:cNvSpPr/>
      </dsp:nvSpPr>
      <dsp:spPr>
        <a:xfrm>
          <a:off x="2033984" y="4601326"/>
          <a:ext cx="406003" cy="781655"/>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3B2670-19F6-4DB6-8047-4C98A7A0F620}">
      <dsp:nvSpPr>
        <dsp:cNvPr id="0" name=""/>
        <dsp:cNvSpPr/>
      </dsp:nvSpPr>
      <dsp:spPr>
        <a:xfrm>
          <a:off x="2602388" y="4601326"/>
          <a:ext cx="5521642" cy="7816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PH" sz="2100" kern="1200">
              <a:latin typeface="Nexa Light" panose="02000000000000000000" pitchFamily="50" charset="0"/>
            </a:rPr>
            <a:t> </a:t>
          </a:r>
          <a:r>
            <a:rPr lang="en-PH" sz="2100" kern="1200" dirty="0">
              <a:latin typeface="Nexa Light" panose="02000000000000000000" pitchFamily="50" charset="0"/>
            </a:rPr>
            <a:t>used if you want to create a new article and link it to an existing article.</a:t>
          </a:r>
        </a:p>
      </dsp:txBody>
      <dsp:txXfrm>
        <a:off x="2602388" y="4601326"/>
        <a:ext cx="5521642" cy="7816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F6BC1-A1EE-4FC7-9103-F05CC5E90F8D}">
      <dsp:nvSpPr>
        <dsp:cNvPr id="0" name=""/>
        <dsp:cNvSpPr/>
      </dsp:nvSpPr>
      <dsp:spPr>
        <a:xfrm>
          <a:off x="2479" y="1986345"/>
          <a:ext cx="1317270" cy="51531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PH" sz="1400" kern="1200">
              <a:latin typeface="Nexa Bold" panose="02000000000000000000" pitchFamily="50" charset="0"/>
            </a:rPr>
            <a:t>IMAGE FILES </a:t>
          </a:r>
          <a:endParaRPr lang="en-US" sz="1400" kern="1200" dirty="0"/>
        </a:p>
      </dsp:txBody>
      <dsp:txXfrm>
        <a:off x="2479" y="1986345"/>
        <a:ext cx="1317270" cy="515310"/>
      </dsp:txXfrm>
    </dsp:sp>
    <dsp:sp modelId="{11B3D681-C29B-4EBD-9A53-DC4073229A0C}">
      <dsp:nvSpPr>
        <dsp:cNvPr id="0" name=""/>
        <dsp:cNvSpPr/>
      </dsp:nvSpPr>
      <dsp:spPr>
        <a:xfrm>
          <a:off x="2479" y="2501655"/>
          <a:ext cx="1317270" cy="14717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PH" sz="1400" kern="1200">
              <a:latin typeface="Nexa Light" panose="02000000000000000000" pitchFamily="50" charset="0"/>
            </a:rPr>
            <a:t>.PNG Files</a:t>
          </a:r>
          <a:endParaRPr lang="en-PH" sz="1400" kern="1200" dirty="0">
            <a:latin typeface="Nexa Light" panose="02000000000000000000" pitchFamily="50" charset="0"/>
          </a:endParaRPr>
        </a:p>
        <a:p>
          <a:pPr marL="114300" lvl="1" indent="-114300" algn="l" defTabSz="622300">
            <a:lnSpc>
              <a:spcPct val="90000"/>
            </a:lnSpc>
            <a:spcBef>
              <a:spcPct val="0"/>
            </a:spcBef>
            <a:spcAft>
              <a:spcPct val="15000"/>
            </a:spcAft>
            <a:buChar char="•"/>
          </a:pPr>
          <a:r>
            <a:rPr lang="en-PH" sz="1400" kern="1200">
              <a:latin typeface="Nexa Light" panose="02000000000000000000" pitchFamily="50" charset="0"/>
            </a:rPr>
            <a:t>.JPEG FILES</a:t>
          </a:r>
          <a:endParaRPr lang="en-PH" sz="1400" kern="1200" dirty="0">
            <a:latin typeface="Nexa Light" panose="02000000000000000000" pitchFamily="50" charset="0"/>
          </a:endParaRPr>
        </a:p>
        <a:p>
          <a:pPr marL="114300" lvl="1" indent="-114300" algn="l" defTabSz="622300">
            <a:lnSpc>
              <a:spcPct val="90000"/>
            </a:lnSpc>
            <a:spcBef>
              <a:spcPct val="0"/>
            </a:spcBef>
            <a:spcAft>
              <a:spcPct val="15000"/>
            </a:spcAft>
            <a:buChar char="•"/>
          </a:pPr>
          <a:r>
            <a:rPr lang="en-PH" sz="1400" kern="1200">
              <a:latin typeface="Nexa Light" panose="02000000000000000000" pitchFamily="50" charset="0"/>
            </a:rPr>
            <a:t>. JPG Files</a:t>
          </a:r>
          <a:endParaRPr lang="en-PH" sz="1400" kern="1200" dirty="0">
            <a:latin typeface="Nexa Light" panose="02000000000000000000" pitchFamily="50" charset="0"/>
          </a:endParaRPr>
        </a:p>
        <a:p>
          <a:pPr marL="114300" lvl="1" indent="-114300" algn="l" defTabSz="622300">
            <a:lnSpc>
              <a:spcPct val="90000"/>
            </a:lnSpc>
            <a:spcBef>
              <a:spcPct val="0"/>
            </a:spcBef>
            <a:spcAft>
              <a:spcPct val="15000"/>
            </a:spcAft>
            <a:buChar char="•"/>
          </a:pPr>
          <a:r>
            <a:rPr lang="en-PH" sz="1400" kern="1200">
              <a:latin typeface="Nexa Light" panose="02000000000000000000" pitchFamily="50" charset="0"/>
            </a:rPr>
            <a:t>. PNG Files</a:t>
          </a:r>
          <a:endParaRPr lang="en-PH" sz="1400" kern="1200" dirty="0">
            <a:latin typeface="Nexa Light" panose="02000000000000000000" pitchFamily="50" charset="0"/>
          </a:endParaRPr>
        </a:p>
      </dsp:txBody>
      <dsp:txXfrm>
        <a:off x="2479" y="2501655"/>
        <a:ext cx="1317270" cy="1471748"/>
      </dsp:txXfrm>
    </dsp:sp>
    <dsp:sp modelId="{93CD01F0-E593-41C9-8EC5-A7B004928C5B}">
      <dsp:nvSpPr>
        <dsp:cNvPr id="0" name=""/>
        <dsp:cNvSpPr/>
      </dsp:nvSpPr>
      <dsp:spPr>
        <a:xfrm>
          <a:off x="1504167" y="1986345"/>
          <a:ext cx="1317270" cy="51531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PH" sz="1400" kern="1200">
              <a:latin typeface="Nexa Bold" panose="02000000000000000000" pitchFamily="50" charset="0"/>
            </a:rPr>
            <a:t>VIDEO FILES</a:t>
          </a:r>
          <a:endParaRPr lang="en-PH" sz="1400" kern="1200" dirty="0">
            <a:latin typeface="Nexa Bold" panose="02000000000000000000" pitchFamily="50" charset="0"/>
          </a:endParaRPr>
        </a:p>
      </dsp:txBody>
      <dsp:txXfrm>
        <a:off x="1504167" y="1986345"/>
        <a:ext cx="1317270" cy="515310"/>
      </dsp:txXfrm>
    </dsp:sp>
    <dsp:sp modelId="{A15DFB08-7B14-4654-9C1A-B3BFD13DC68F}">
      <dsp:nvSpPr>
        <dsp:cNvPr id="0" name=""/>
        <dsp:cNvSpPr/>
      </dsp:nvSpPr>
      <dsp:spPr>
        <a:xfrm>
          <a:off x="1504167" y="2501655"/>
          <a:ext cx="1317270" cy="14717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PH" sz="1400" kern="1200">
              <a:latin typeface="Nexa Light" panose="02000000000000000000" pitchFamily="50" charset="0"/>
            </a:rPr>
            <a:t>.MP4 Files</a:t>
          </a:r>
          <a:endParaRPr lang="en-PH" sz="1400" kern="1200" dirty="0">
            <a:latin typeface="Nexa Light" panose="02000000000000000000" pitchFamily="50" charset="0"/>
          </a:endParaRPr>
        </a:p>
      </dsp:txBody>
      <dsp:txXfrm>
        <a:off x="1504167" y="2501655"/>
        <a:ext cx="1317270" cy="1471748"/>
      </dsp:txXfrm>
    </dsp:sp>
    <dsp:sp modelId="{E98CA706-CABE-469E-A714-1A28F95E4E01}">
      <dsp:nvSpPr>
        <dsp:cNvPr id="0" name=""/>
        <dsp:cNvSpPr/>
      </dsp:nvSpPr>
      <dsp:spPr>
        <a:xfrm>
          <a:off x="3005856" y="1986345"/>
          <a:ext cx="1317270" cy="51531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PH" sz="1400" kern="1200">
              <a:latin typeface="Nexa Bold" panose="02000000000000000000" pitchFamily="50" charset="0"/>
            </a:rPr>
            <a:t>OFFICE FILES</a:t>
          </a:r>
          <a:endParaRPr lang="en-PH" sz="1400" kern="1200" dirty="0">
            <a:latin typeface="Nexa Bold" panose="02000000000000000000" pitchFamily="50" charset="0"/>
          </a:endParaRPr>
        </a:p>
      </dsp:txBody>
      <dsp:txXfrm>
        <a:off x="3005856" y="1986345"/>
        <a:ext cx="1317270" cy="515310"/>
      </dsp:txXfrm>
    </dsp:sp>
    <dsp:sp modelId="{3E615A83-39D4-4F7E-A219-1CCBE53D063D}">
      <dsp:nvSpPr>
        <dsp:cNvPr id="0" name=""/>
        <dsp:cNvSpPr/>
      </dsp:nvSpPr>
      <dsp:spPr>
        <a:xfrm>
          <a:off x="3005856" y="2501655"/>
          <a:ext cx="1317270" cy="14717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PH" sz="1400" kern="1200">
              <a:latin typeface="Nexa Light" panose="02000000000000000000" pitchFamily="50" charset="0"/>
            </a:rPr>
            <a:t>.dotx Files</a:t>
          </a:r>
          <a:endParaRPr lang="en-PH" sz="1400" kern="1200" dirty="0">
            <a:latin typeface="Nexa Light" panose="02000000000000000000" pitchFamily="50" charset="0"/>
          </a:endParaRPr>
        </a:p>
        <a:p>
          <a:pPr marL="114300" lvl="1" indent="-114300" algn="l" defTabSz="622300">
            <a:lnSpc>
              <a:spcPct val="90000"/>
            </a:lnSpc>
            <a:spcBef>
              <a:spcPct val="0"/>
            </a:spcBef>
            <a:spcAft>
              <a:spcPct val="15000"/>
            </a:spcAft>
            <a:buChar char="•"/>
          </a:pPr>
          <a:r>
            <a:rPr lang="en-PH" sz="1400" kern="1200">
              <a:latin typeface="Nexa Light" panose="02000000000000000000" pitchFamily="50" charset="0"/>
            </a:rPr>
            <a:t>.ppt Files</a:t>
          </a:r>
          <a:endParaRPr lang="en-PH" sz="1400" kern="1200" dirty="0">
            <a:latin typeface="Nexa Light" panose="02000000000000000000" pitchFamily="50" charset="0"/>
          </a:endParaRPr>
        </a:p>
        <a:p>
          <a:pPr marL="114300" lvl="1" indent="-114300" algn="l" defTabSz="622300">
            <a:lnSpc>
              <a:spcPct val="90000"/>
            </a:lnSpc>
            <a:spcBef>
              <a:spcPct val="0"/>
            </a:spcBef>
            <a:spcAft>
              <a:spcPct val="15000"/>
            </a:spcAft>
            <a:buChar char="•"/>
          </a:pPr>
          <a:r>
            <a:rPr lang="en-PH" sz="1400" kern="1200">
              <a:latin typeface="Nexa Light" panose="02000000000000000000" pitchFamily="50" charset="0"/>
            </a:rPr>
            <a:t>.xlsx Files</a:t>
          </a:r>
          <a:endParaRPr lang="en-PH" sz="1400" kern="1200" dirty="0">
            <a:latin typeface="Nexa Light" panose="02000000000000000000" pitchFamily="50" charset="0"/>
          </a:endParaRPr>
        </a:p>
      </dsp:txBody>
      <dsp:txXfrm>
        <a:off x="3005856" y="2501655"/>
        <a:ext cx="1317270" cy="1471748"/>
      </dsp:txXfrm>
    </dsp:sp>
    <dsp:sp modelId="{D0B1EC92-886B-42DE-9331-708C548AEE7E}">
      <dsp:nvSpPr>
        <dsp:cNvPr id="0" name=""/>
        <dsp:cNvSpPr/>
      </dsp:nvSpPr>
      <dsp:spPr>
        <a:xfrm>
          <a:off x="4507544" y="1986345"/>
          <a:ext cx="1317270" cy="51531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PH" sz="1400" kern="1200">
              <a:latin typeface="Nexa Bold" panose="02000000000000000000" pitchFamily="50" charset="0"/>
            </a:rPr>
            <a:t>DOCUMENT FILES</a:t>
          </a:r>
          <a:endParaRPr lang="en-PH" sz="1400" kern="1200" dirty="0">
            <a:latin typeface="Nexa Bold" panose="02000000000000000000" pitchFamily="50" charset="0"/>
          </a:endParaRPr>
        </a:p>
      </dsp:txBody>
      <dsp:txXfrm>
        <a:off x="4507544" y="1986345"/>
        <a:ext cx="1317270" cy="515310"/>
      </dsp:txXfrm>
    </dsp:sp>
    <dsp:sp modelId="{667891A6-7CAA-45D1-829F-74BC282F37E8}">
      <dsp:nvSpPr>
        <dsp:cNvPr id="0" name=""/>
        <dsp:cNvSpPr/>
      </dsp:nvSpPr>
      <dsp:spPr>
        <a:xfrm>
          <a:off x="4507544" y="2501655"/>
          <a:ext cx="1317270" cy="14717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PH" sz="1400" kern="1200">
              <a:latin typeface="Nexa Light" panose="02000000000000000000" pitchFamily="50" charset="0"/>
            </a:rPr>
            <a:t>.PDF Files</a:t>
          </a:r>
          <a:endParaRPr lang="en-PH" sz="1400" kern="1200" dirty="0">
            <a:latin typeface="Nexa Light" panose="02000000000000000000" pitchFamily="50" charset="0"/>
          </a:endParaRPr>
        </a:p>
        <a:p>
          <a:pPr marL="114300" lvl="1" indent="-114300" algn="l" defTabSz="622300">
            <a:lnSpc>
              <a:spcPct val="90000"/>
            </a:lnSpc>
            <a:spcBef>
              <a:spcPct val="0"/>
            </a:spcBef>
            <a:spcAft>
              <a:spcPct val="15000"/>
            </a:spcAft>
            <a:buChar char="•"/>
          </a:pPr>
          <a:r>
            <a:rPr lang="en-PH" sz="1400" kern="1200">
              <a:latin typeface="Nexa Light" panose="02000000000000000000" pitchFamily="50" charset="0"/>
            </a:rPr>
            <a:t>.TXT Files</a:t>
          </a:r>
          <a:endParaRPr lang="en-PH" sz="1400" kern="1200" dirty="0">
            <a:latin typeface="Nexa Light" panose="02000000000000000000" pitchFamily="50" charset="0"/>
          </a:endParaRPr>
        </a:p>
      </dsp:txBody>
      <dsp:txXfrm>
        <a:off x="4507544" y="2501655"/>
        <a:ext cx="1317270" cy="1471748"/>
      </dsp:txXfrm>
    </dsp:sp>
    <dsp:sp modelId="{6587EB24-7F05-447D-A26D-F295CBD6AFC1}">
      <dsp:nvSpPr>
        <dsp:cNvPr id="0" name=""/>
        <dsp:cNvSpPr/>
      </dsp:nvSpPr>
      <dsp:spPr>
        <a:xfrm>
          <a:off x="6009233" y="1986345"/>
          <a:ext cx="1317270" cy="51531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PH" sz="1400" kern="1200">
              <a:latin typeface="Nexa Bold" panose="02000000000000000000" pitchFamily="50" charset="0"/>
            </a:rPr>
            <a:t>LINKS</a:t>
          </a:r>
          <a:endParaRPr lang="en-PH" sz="1400" kern="1200" dirty="0">
            <a:latin typeface="Nexa Bold" panose="02000000000000000000" pitchFamily="50" charset="0"/>
          </a:endParaRPr>
        </a:p>
      </dsp:txBody>
      <dsp:txXfrm>
        <a:off x="6009233" y="1986345"/>
        <a:ext cx="1317270" cy="515310"/>
      </dsp:txXfrm>
    </dsp:sp>
    <dsp:sp modelId="{4D1E1DBA-64B3-4930-8391-4438EA33B4BD}">
      <dsp:nvSpPr>
        <dsp:cNvPr id="0" name=""/>
        <dsp:cNvSpPr/>
      </dsp:nvSpPr>
      <dsp:spPr>
        <a:xfrm>
          <a:off x="6009233" y="2501655"/>
          <a:ext cx="1317270" cy="14717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PH" sz="1400" kern="1200">
              <a:latin typeface="Nexa Light" panose="02000000000000000000" pitchFamily="50" charset="0"/>
            </a:rPr>
            <a:t>Website Url Links</a:t>
          </a:r>
          <a:endParaRPr lang="en-PH" sz="1400" kern="1200" dirty="0">
            <a:latin typeface="Nexa Light" panose="02000000000000000000" pitchFamily="50" charset="0"/>
          </a:endParaRPr>
        </a:p>
        <a:p>
          <a:pPr marL="114300" lvl="1" indent="-114300" algn="l" defTabSz="622300">
            <a:lnSpc>
              <a:spcPct val="90000"/>
            </a:lnSpc>
            <a:spcBef>
              <a:spcPct val="0"/>
            </a:spcBef>
            <a:spcAft>
              <a:spcPct val="15000"/>
            </a:spcAft>
            <a:buChar char="•"/>
          </a:pPr>
          <a:r>
            <a:rPr lang="en-PH" sz="1400" kern="1200">
              <a:latin typeface="Nexa Light" panose="02000000000000000000" pitchFamily="50" charset="0"/>
            </a:rPr>
            <a:t>Customized Links</a:t>
          </a:r>
          <a:endParaRPr lang="en-PH" sz="1400" kern="1200" dirty="0">
            <a:latin typeface="Nexa Light" panose="02000000000000000000" pitchFamily="50" charset="0"/>
          </a:endParaRPr>
        </a:p>
      </dsp:txBody>
      <dsp:txXfrm>
        <a:off x="6009233" y="2501655"/>
        <a:ext cx="1317270" cy="1471748"/>
      </dsp:txXfrm>
    </dsp:sp>
    <dsp:sp modelId="{C267C1D4-6625-4BCA-A3AC-AC88A63654D0}">
      <dsp:nvSpPr>
        <dsp:cNvPr id="0" name=""/>
        <dsp:cNvSpPr/>
      </dsp:nvSpPr>
      <dsp:spPr>
        <a:xfrm>
          <a:off x="7510922" y="1986345"/>
          <a:ext cx="1317270" cy="51531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PH" sz="1400" kern="1200">
              <a:latin typeface="Nexa Bold" panose="02000000000000000000" pitchFamily="50" charset="0"/>
            </a:rPr>
            <a:t>WYSIWYG EDITOR</a:t>
          </a:r>
          <a:endParaRPr lang="en-PH" sz="1400" kern="1200" dirty="0">
            <a:latin typeface="Nexa Bold" panose="02000000000000000000" pitchFamily="50" charset="0"/>
          </a:endParaRPr>
        </a:p>
      </dsp:txBody>
      <dsp:txXfrm>
        <a:off x="7510922" y="1986345"/>
        <a:ext cx="1317270" cy="515310"/>
      </dsp:txXfrm>
    </dsp:sp>
    <dsp:sp modelId="{EF45D2BF-CD3E-4A24-A52A-4550BF95976C}">
      <dsp:nvSpPr>
        <dsp:cNvPr id="0" name=""/>
        <dsp:cNvSpPr/>
      </dsp:nvSpPr>
      <dsp:spPr>
        <a:xfrm>
          <a:off x="7510922" y="2501655"/>
          <a:ext cx="1317270" cy="14717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PH" sz="1400" kern="1200">
              <a:latin typeface="Nexa Light" panose="02000000000000000000" pitchFamily="50" charset="0"/>
            </a:rPr>
            <a:t>Custom texts</a:t>
          </a:r>
          <a:endParaRPr lang="en-PH" sz="1400" kern="1200" dirty="0">
            <a:latin typeface="Nexa Light" panose="02000000000000000000" pitchFamily="50" charset="0"/>
          </a:endParaRPr>
        </a:p>
        <a:p>
          <a:pPr marL="114300" lvl="1" indent="-114300" algn="l" defTabSz="622300">
            <a:lnSpc>
              <a:spcPct val="90000"/>
            </a:lnSpc>
            <a:spcBef>
              <a:spcPct val="0"/>
            </a:spcBef>
            <a:spcAft>
              <a:spcPct val="15000"/>
            </a:spcAft>
            <a:buChar char="•"/>
          </a:pPr>
          <a:r>
            <a:rPr lang="en-PH" sz="1400" kern="1200">
              <a:latin typeface="Nexa Light" panose="02000000000000000000" pitchFamily="50" charset="0"/>
            </a:rPr>
            <a:t>Embedded Images</a:t>
          </a:r>
          <a:endParaRPr lang="en-PH" sz="1400" kern="1200" dirty="0">
            <a:latin typeface="Nexa Light" panose="02000000000000000000" pitchFamily="50" charset="0"/>
          </a:endParaRPr>
        </a:p>
        <a:p>
          <a:pPr marL="114300" lvl="1" indent="-114300" algn="l" defTabSz="622300">
            <a:lnSpc>
              <a:spcPct val="90000"/>
            </a:lnSpc>
            <a:spcBef>
              <a:spcPct val="0"/>
            </a:spcBef>
            <a:spcAft>
              <a:spcPct val="15000"/>
            </a:spcAft>
            <a:buChar char="•"/>
          </a:pPr>
          <a:r>
            <a:rPr lang="en-PH" sz="1400" kern="1200">
              <a:latin typeface="Nexa Light" panose="02000000000000000000" pitchFamily="50" charset="0"/>
            </a:rPr>
            <a:t>HTML Codes</a:t>
          </a:r>
          <a:endParaRPr lang="en-PH" sz="1400" kern="1200" dirty="0">
            <a:latin typeface="Nexa Bold" panose="02000000000000000000" pitchFamily="50" charset="0"/>
          </a:endParaRPr>
        </a:p>
      </dsp:txBody>
      <dsp:txXfrm>
        <a:off x="7510922" y="2501655"/>
        <a:ext cx="1317270" cy="147174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ADDC2D-5189-408D-9787-9C3F4C89E207}" type="datetimeFigureOut">
              <a:rPr lang="en-PH" smtClean="0"/>
              <a:t>21/07/2018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61FFC-DF99-4257-BEB9-B39369D8BE35}" type="slidenum">
              <a:rPr lang="en-PH" smtClean="0"/>
              <a:t>‹#›</a:t>
            </a:fld>
            <a:endParaRPr lang="en-PH"/>
          </a:p>
        </p:txBody>
      </p:sp>
    </p:spTree>
    <p:extLst>
      <p:ext uri="{BB962C8B-B14F-4D97-AF65-F5344CB8AC3E}">
        <p14:creationId xmlns:p14="http://schemas.microsoft.com/office/powerpoint/2010/main" val="170277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ADDC2D-5189-408D-9787-9C3F4C89E207}" type="datetimeFigureOut">
              <a:rPr lang="en-PH" smtClean="0"/>
              <a:t>21/07/2018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61FFC-DF99-4257-BEB9-B39369D8BE35}" type="slidenum">
              <a:rPr lang="en-PH" smtClean="0"/>
              <a:t>‹#›</a:t>
            </a:fld>
            <a:endParaRPr lang="en-PH"/>
          </a:p>
        </p:txBody>
      </p:sp>
    </p:spTree>
    <p:extLst>
      <p:ext uri="{BB962C8B-B14F-4D97-AF65-F5344CB8AC3E}">
        <p14:creationId xmlns:p14="http://schemas.microsoft.com/office/powerpoint/2010/main" val="627363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ADDC2D-5189-408D-9787-9C3F4C89E207}" type="datetimeFigureOut">
              <a:rPr lang="en-PH" smtClean="0"/>
              <a:t>21/07/2018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61FFC-DF99-4257-BEB9-B39369D8BE35}" type="slidenum">
              <a:rPr lang="en-PH" smtClean="0"/>
              <a:t>‹#›</a:t>
            </a:fld>
            <a:endParaRPr lang="en-PH"/>
          </a:p>
        </p:txBody>
      </p:sp>
    </p:spTree>
    <p:extLst>
      <p:ext uri="{BB962C8B-B14F-4D97-AF65-F5344CB8AC3E}">
        <p14:creationId xmlns:p14="http://schemas.microsoft.com/office/powerpoint/2010/main" val="270121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ADDC2D-5189-408D-9787-9C3F4C89E207}" type="datetimeFigureOut">
              <a:rPr lang="en-PH" smtClean="0"/>
              <a:t>21/07/2018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61FFC-DF99-4257-BEB9-B39369D8BE35}" type="slidenum">
              <a:rPr lang="en-PH" smtClean="0"/>
              <a:t>‹#›</a:t>
            </a:fld>
            <a:endParaRPr lang="en-PH"/>
          </a:p>
        </p:txBody>
      </p:sp>
    </p:spTree>
    <p:extLst>
      <p:ext uri="{BB962C8B-B14F-4D97-AF65-F5344CB8AC3E}">
        <p14:creationId xmlns:p14="http://schemas.microsoft.com/office/powerpoint/2010/main" val="259906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ADDC2D-5189-408D-9787-9C3F4C89E207}" type="datetimeFigureOut">
              <a:rPr lang="en-PH" smtClean="0"/>
              <a:t>21/07/2018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61FFC-DF99-4257-BEB9-B39369D8BE35}" type="slidenum">
              <a:rPr lang="en-PH" smtClean="0"/>
              <a:t>‹#›</a:t>
            </a:fld>
            <a:endParaRPr lang="en-PH"/>
          </a:p>
        </p:txBody>
      </p:sp>
    </p:spTree>
    <p:extLst>
      <p:ext uri="{BB962C8B-B14F-4D97-AF65-F5344CB8AC3E}">
        <p14:creationId xmlns:p14="http://schemas.microsoft.com/office/powerpoint/2010/main" val="7417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ADDC2D-5189-408D-9787-9C3F4C89E207}" type="datetimeFigureOut">
              <a:rPr lang="en-PH" smtClean="0"/>
              <a:t>21/07/2018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61FFC-DF99-4257-BEB9-B39369D8BE35}" type="slidenum">
              <a:rPr lang="en-PH" smtClean="0"/>
              <a:t>‹#›</a:t>
            </a:fld>
            <a:endParaRPr lang="en-PH"/>
          </a:p>
        </p:txBody>
      </p:sp>
    </p:spTree>
    <p:extLst>
      <p:ext uri="{BB962C8B-B14F-4D97-AF65-F5344CB8AC3E}">
        <p14:creationId xmlns:p14="http://schemas.microsoft.com/office/powerpoint/2010/main" val="1027859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ADDC2D-5189-408D-9787-9C3F4C89E207}" type="datetimeFigureOut">
              <a:rPr lang="en-PH" smtClean="0"/>
              <a:t>21/07/2018</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D6561FFC-DF99-4257-BEB9-B39369D8BE35}" type="slidenum">
              <a:rPr lang="en-PH" smtClean="0"/>
              <a:t>‹#›</a:t>
            </a:fld>
            <a:endParaRPr lang="en-PH"/>
          </a:p>
        </p:txBody>
      </p:sp>
    </p:spTree>
    <p:extLst>
      <p:ext uri="{BB962C8B-B14F-4D97-AF65-F5344CB8AC3E}">
        <p14:creationId xmlns:p14="http://schemas.microsoft.com/office/powerpoint/2010/main" val="2941950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ADDC2D-5189-408D-9787-9C3F4C89E207}" type="datetimeFigureOut">
              <a:rPr lang="en-PH" smtClean="0"/>
              <a:t>21/07/2018</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D6561FFC-DF99-4257-BEB9-B39369D8BE35}" type="slidenum">
              <a:rPr lang="en-PH" smtClean="0"/>
              <a:t>‹#›</a:t>
            </a:fld>
            <a:endParaRPr lang="en-PH"/>
          </a:p>
        </p:txBody>
      </p:sp>
    </p:spTree>
    <p:extLst>
      <p:ext uri="{BB962C8B-B14F-4D97-AF65-F5344CB8AC3E}">
        <p14:creationId xmlns:p14="http://schemas.microsoft.com/office/powerpoint/2010/main" val="3187681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ADDC2D-5189-408D-9787-9C3F4C89E207}" type="datetimeFigureOut">
              <a:rPr lang="en-PH" smtClean="0"/>
              <a:t>21/07/2018</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D6561FFC-DF99-4257-BEB9-B39369D8BE35}" type="slidenum">
              <a:rPr lang="en-PH" smtClean="0"/>
              <a:t>‹#›</a:t>
            </a:fld>
            <a:endParaRPr lang="en-PH"/>
          </a:p>
        </p:txBody>
      </p:sp>
    </p:spTree>
    <p:extLst>
      <p:ext uri="{BB962C8B-B14F-4D97-AF65-F5344CB8AC3E}">
        <p14:creationId xmlns:p14="http://schemas.microsoft.com/office/powerpoint/2010/main" val="183456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ADDC2D-5189-408D-9787-9C3F4C89E207}" type="datetimeFigureOut">
              <a:rPr lang="en-PH" smtClean="0"/>
              <a:t>21/07/2018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61FFC-DF99-4257-BEB9-B39369D8BE35}" type="slidenum">
              <a:rPr lang="en-PH" smtClean="0"/>
              <a:t>‹#›</a:t>
            </a:fld>
            <a:endParaRPr lang="en-PH"/>
          </a:p>
        </p:txBody>
      </p:sp>
    </p:spTree>
    <p:extLst>
      <p:ext uri="{BB962C8B-B14F-4D97-AF65-F5344CB8AC3E}">
        <p14:creationId xmlns:p14="http://schemas.microsoft.com/office/powerpoint/2010/main" val="2933298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ADDC2D-5189-408D-9787-9C3F4C89E207}" type="datetimeFigureOut">
              <a:rPr lang="en-PH" smtClean="0"/>
              <a:t>21/07/2018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61FFC-DF99-4257-BEB9-B39369D8BE35}" type="slidenum">
              <a:rPr lang="en-PH" smtClean="0"/>
              <a:t>‹#›</a:t>
            </a:fld>
            <a:endParaRPr lang="en-PH"/>
          </a:p>
        </p:txBody>
      </p:sp>
    </p:spTree>
    <p:extLst>
      <p:ext uri="{BB962C8B-B14F-4D97-AF65-F5344CB8AC3E}">
        <p14:creationId xmlns:p14="http://schemas.microsoft.com/office/powerpoint/2010/main" val="1366772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DDC2D-5189-408D-9787-9C3F4C89E207}" type="datetimeFigureOut">
              <a:rPr lang="en-PH" smtClean="0"/>
              <a:t>21/07/2018</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61FFC-DF99-4257-BEB9-B39369D8BE35}" type="slidenum">
              <a:rPr lang="en-PH" smtClean="0"/>
              <a:t>‹#›</a:t>
            </a:fld>
            <a:endParaRPr lang="en-PH"/>
          </a:p>
        </p:txBody>
      </p:sp>
    </p:spTree>
    <p:extLst>
      <p:ext uri="{BB962C8B-B14F-4D97-AF65-F5344CB8AC3E}">
        <p14:creationId xmlns:p14="http://schemas.microsoft.com/office/powerpoint/2010/main" val="6390284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1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9.svg"/><Relationship Id="rId5" Type="http://schemas.openxmlformats.org/officeDocument/2006/relationships/image" Target="../media/image5.sv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11.svg"/></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12" Type="http://schemas.openxmlformats.org/officeDocument/2006/relationships/image" Target="../media/image20.pn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2.png"/><Relationship Id="rId9"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2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9.svg"/><Relationship Id="rId5" Type="http://schemas.openxmlformats.org/officeDocument/2006/relationships/image" Target="../media/image5.sv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11.svg"/></Relationships>
</file>

<file path=ppt/slides/_rels/slide2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2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svg"/><Relationship Id="rId12" Type="http://schemas.openxmlformats.org/officeDocument/2006/relationships/image" Target="../media/image21.pn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jp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svg"/><Relationship Id="rId12" Type="http://schemas.openxmlformats.org/officeDocument/2006/relationships/image" Target="../media/image21.pn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2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9.svg"/><Relationship Id="rId5" Type="http://schemas.openxmlformats.org/officeDocument/2006/relationships/image" Target="../media/image5.sv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11.svg"/></Relationships>
</file>

<file path=ppt/slides/_rels/slide3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3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12" Type="http://schemas.openxmlformats.org/officeDocument/2006/relationships/image" Target="../media/image22.pn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3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3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9.svg"/><Relationship Id="rId5" Type="http://schemas.openxmlformats.org/officeDocument/2006/relationships/image" Target="../media/image5.sv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11.svg"/></Relationships>
</file>

<file path=ppt/slides/_rels/slide3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3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3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12" Type="http://schemas.openxmlformats.org/officeDocument/2006/relationships/image" Target="../media/image20.pn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2.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4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9.svg"/><Relationship Id="rId5" Type="http://schemas.openxmlformats.org/officeDocument/2006/relationships/image" Target="../media/image5.sv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11.svg"/></Relationships>
</file>

<file path=ppt/slides/_rels/slide4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4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4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svg"/><Relationship Id="rId12" Type="http://schemas.openxmlformats.org/officeDocument/2006/relationships/image" Target="../media/image21.pn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jp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svg"/><Relationship Id="rId12" Type="http://schemas.openxmlformats.org/officeDocument/2006/relationships/image" Target="../media/image21.pn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4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4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9.svg"/><Relationship Id="rId5" Type="http://schemas.openxmlformats.org/officeDocument/2006/relationships/image" Target="../media/image5.sv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11.svg"/></Relationships>
</file>

<file path=ppt/slides/_rels/slide4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5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5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12" Type="http://schemas.openxmlformats.org/officeDocument/2006/relationships/image" Target="../media/image23.pn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5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5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5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6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6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12" Type="http://schemas.openxmlformats.org/officeDocument/2006/relationships/image" Target="../media/image24.pn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12" Type="http://schemas.openxmlformats.org/officeDocument/2006/relationships/image" Target="../media/image24.pn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6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6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6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6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12"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6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12" Type="http://schemas.openxmlformats.org/officeDocument/2006/relationships/image" Target="../media/image26.pn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sysdatahub.com/customer-registration-for-new-app/" TargetMode="External"/><Relationship Id="rId2" Type="http://schemas.openxmlformats.org/officeDocument/2006/relationships/image" Target="../media/image12.jpg"/><Relationship Id="rId1" Type="http://schemas.openxmlformats.org/officeDocument/2006/relationships/slideLayout" Target="../slideLayouts/slideLayout7.xml"/><Relationship Id="rId4" Type="http://schemas.openxmlformats.org/officeDocument/2006/relationships/hyperlink" Target="http://www.appzmate.com/" TargetMode="External"/></Relationships>
</file>

<file path=ppt/slides/_rels/slide7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12" Type="http://schemas.openxmlformats.org/officeDocument/2006/relationships/image" Target="../media/image26.pn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7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7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7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7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12"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7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8.png"/><Relationship Id="rId3" Type="http://schemas.openxmlformats.org/officeDocument/2006/relationships/image" Target="../media/image2.png"/><Relationship Id="rId7" Type="http://schemas.openxmlformats.org/officeDocument/2006/relationships/image" Target="../media/image7.svg"/><Relationship Id="rId12"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7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hyperlink" Target="http://cms.emobishare.com:842/" TargetMode="External"/><Relationship Id="rId7" Type="http://schemas.openxmlformats.org/officeDocument/2006/relationships/image" Target="../media/image16.pn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ns face&#10;&#10;Description generated with very high confidence">
            <a:extLst>
              <a:ext uri="{FF2B5EF4-FFF2-40B4-BE49-F238E27FC236}">
                <a16:creationId xmlns:a16="http://schemas.microsoft.com/office/drawing/2014/main" id="{89772D35-B722-4785-A9DA-1CAC59815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6179C35-689C-4C8B-AEF9-AEE90CFC7B19}"/>
              </a:ext>
            </a:extLst>
          </p:cNvPr>
          <p:cNvSpPr txBox="1"/>
          <p:nvPr/>
        </p:nvSpPr>
        <p:spPr>
          <a:xfrm>
            <a:off x="7252711" y="4859730"/>
            <a:ext cx="3445174" cy="646331"/>
          </a:xfrm>
          <a:prstGeom prst="rect">
            <a:avLst/>
          </a:prstGeom>
          <a:noFill/>
        </p:spPr>
        <p:txBody>
          <a:bodyPr wrap="none" rtlCol="0">
            <a:spAutoFit/>
          </a:bodyPr>
          <a:lstStyle/>
          <a:p>
            <a:r>
              <a:rPr lang="en-PH" sz="3600" dirty="0">
                <a:solidFill>
                  <a:schemeClr val="tx2">
                    <a:lumMod val="75000"/>
                  </a:schemeClr>
                </a:solidFill>
                <a:latin typeface="Nexa Bold" panose="02000000000000000000" pitchFamily="50" charset="0"/>
              </a:rPr>
              <a:t>CMS USER GUIDE</a:t>
            </a:r>
          </a:p>
        </p:txBody>
      </p:sp>
      <p:pic>
        <p:nvPicPr>
          <p:cNvPr id="6" name="Picture 5" descr="A sign in the dark&#10;&#10;Description generated with high confidence">
            <a:extLst>
              <a:ext uri="{FF2B5EF4-FFF2-40B4-BE49-F238E27FC236}">
                <a16:creationId xmlns:a16="http://schemas.microsoft.com/office/drawing/2014/main" id="{9481EC7B-D822-465C-9691-AB79DAB9D0A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742326" y="607842"/>
            <a:ext cx="3449674" cy="527308"/>
          </a:xfrm>
          <a:prstGeom prst="rect">
            <a:avLst/>
          </a:prstGeom>
        </p:spPr>
      </p:pic>
      <p:pic>
        <p:nvPicPr>
          <p:cNvPr id="8" name="Picture 7" descr="A screenshot of a computer screen&#10;&#10;Description generated with very high confidence">
            <a:extLst>
              <a:ext uri="{FF2B5EF4-FFF2-40B4-BE49-F238E27FC236}">
                <a16:creationId xmlns:a16="http://schemas.microsoft.com/office/drawing/2014/main" id="{DF42CBC1-2EE4-49DE-B91B-49E2FF792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942" y="654742"/>
            <a:ext cx="6193549" cy="5266955"/>
          </a:xfrm>
          <a:prstGeom prst="rect">
            <a:avLst/>
          </a:prstGeom>
        </p:spPr>
      </p:pic>
      <p:grpSp>
        <p:nvGrpSpPr>
          <p:cNvPr id="57" name="Group 56">
            <a:extLst>
              <a:ext uri="{FF2B5EF4-FFF2-40B4-BE49-F238E27FC236}">
                <a16:creationId xmlns:a16="http://schemas.microsoft.com/office/drawing/2014/main" id="{062F17E8-C028-46C1-94AC-B565551B12A2}"/>
              </a:ext>
            </a:extLst>
          </p:cNvPr>
          <p:cNvGrpSpPr/>
          <p:nvPr/>
        </p:nvGrpSpPr>
        <p:grpSpPr>
          <a:xfrm>
            <a:off x="1489641" y="1475233"/>
            <a:ext cx="4691149" cy="2566300"/>
            <a:chOff x="1866754" y="1397487"/>
            <a:chExt cx="5996030" cy="2989564"/>
          </a:xfrm>
        </p:grpSpPr>
        <p:sp>
          <p:nvSpPr>
            <p:cNvPr id="58" name="Rectangle 57">
              <a:extLst>
                <a:ext uri="{FF2B5EF4-FFF2-40B4-BE49-F238E27FC236}">
                  <a16:creationId xmlns:a16="http://schemas.microsoft.com/office/drawing/2014/main" id="{D69E3620-40D5-45BE-B67C-4CA12B3F3BD7}"/>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5F2AFF4C-38F0-406F-837D-42517C5BB9F3}"/>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0ED511C9-714F-4542-BE3D-CE3632FB141D}"/>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632A16B7-8C07-4DC4-A5E7-DF15F811E658}"/>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BC3524C9-F522-4344-BA1F-78B2F58E1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63" name="Rectangle 62">
              <a:extLst>
                <a:ext uri="{FF2B5EF4-FFF2-40B4-BE49-F238E27FC236}">
                  <a16:creationId xmlns:a16="http://schemas.microsoft.com/office/drawing/2014/main" id="{ED1AB7D0-A714-4D67-BBD7-B13CF57A767A}"/>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324E964D-3636-427A-8FEB-075162E7DBFC}"/>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C8F48A66-4C95-4A6F-A7F5-78756A781C2C}"/>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5234B400-18E8-4ED1-989F-B6C2D4AA347E}"/>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DD2ADF71-868E-4BE6-AE87-C0C0568C645A}"/>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0127E72A-59C5-4C65-B628-DE075CDD2334}"/>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E72404E1-556C-4B5E-AD2D-D01AA4143A74}"/>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6829A2D4-24DE-430A-8152-2D409B34DD17}"/>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55EE255A-F9A6-499B-9655-86D5B3178270}"/>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C11B03B9-A1B0-48B3-B5BC-021ABD541259}"/>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834186D1-8E0C-4751-8C62-3B208FA039A6}"/>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21ACFCB5-276F-4261-9E2C-468BA50A3DF2}"/>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DDCD00D4-C2F3-4421-B856-D3B67DDB6CD1}"/>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36472C1F-49ED-4550-885A-2BC15538D367}"/>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08312807-A43A-4D87-8808-77D87C5D5A09}"/>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CC68D414-ED75-4F79-94D3-342E72E49DA3}"/>
                </a:ext>
              </a:extLst>
            </p:cNvPr>
            <p:cNvSpPr txBox="1"/>
            <p:nvPr/>
          </p:nvSpPr>
          <p:spPr>
            <a:xfrm>
              <a:off x="2027701" y="2068104"/>
              <a:ext cx="603560" cy="161342"/>
            </a:xfrm>
            <a:prstGeom prst="rect">
              <a:avLst/>
            </a:prstGeom>
            <a:noFill/>
          </p:spPr>
          <p:txBody>
            <a:bodyPr wrap="square" rtlCol="0">
              <a:spAutoFit/>
            </a:bodyPr>
            <a:lstStyle/>
            <a:p>
              <a:r>
                <a:rPr lang="en-PH" sz="300" b="1" dirty="0">
                  <a:solidFill>
                    <a:schemeClr val="bg1"/>
                  </a:solidFill>
                </a:rPr>
                <a:t>Sites</a:t>
              </a:r>
              <a:endParaRPr lang="en-PH" sz="500" b="1" dirty="0">
                <a:solidFill>
                  <a:schemeClr val="bg1"/>
                </a:solidFill>
              </a:endParaRPr>
            </a:p>
          </p:txBody>
        </p:sp>
        <p:pic>
          <p:nvPicPr>
            <p:cNvPr id="79" name="Graphic 78" descr="Earth Globe Europe-Africa">
              <a:extLst>
                <a:ext uri="{FF2B5EF4-FFF2-40B4-BE49-F238E27FC236}">
                  <a16:creationId xmlns:a16="http://schemas.microsoft.com/office/drawing/2014/main" id="{34C3E262-7CF8-428E-9074-1A86EE833E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0758" y="2114571"/>
              <a:ext cx="78393" cy="78393"/>
            </a:xfrm>
            <a:prstGeom prst="rect">
              <a:avLst/>
            </a:prstGeom>
          </p:spPr>
        </p:pic>
        <p:sp>
          <p:nvSpPr>
            <p:cNvPr id="80" name="Oval 79">
              <a:extLst>
                <a:ext uri="{FF2B5EF4-FFF2-40B4-BE49-F238E27FC236}">
                  <a16:creationId xmlns:a16="http://schemas.microsoft.com/office/drawing/2014/main" id="{383E0695-CD21-4ECE-80E0-12EE0F5FD769}"/>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B4D150BB-8431-43E1-9B79-38929D6C4D34}"/>
                </a:ext>
              </a:extLst>
            </p:cNvPr>
            <p:cNvSpPr txBox="1"/>
            <p:nvPr/>
          </p:nvSpPr>
          <p:spPr>
            <a:xfrm>
              <a:off x="2033004" y="2247715"/>
              <a:ext cx="603560" cy="161342"/>
            </a:xfrm>
            <a:prstGeom prst="rect">
              <a:avLst/>
            </a:prstGeom>
            <a:noFill/>
          </p:spPr>
          <p:txBody>
            <a:bodyPr wrap="square" rtlCol="0">
              <a:spAutoFit/>
            </a:bodyPr>
            <a:lstStyle/>
            <a:p>
              <a:r>
                <a:rPr lang="en-PH" sz="300" b="1" dirty="0">
                  <a:solidFill>
                    <a:srgbClr val="92A7A3"/>
                  </a:solidFill>
                </a:rPr>
                <a:t>All Sites</a:t>
              </a:r>
            </a:p>
          </p:txBody>
        </p:sp>
        <p:pic>
          <p:nvPicPr>
            <p:cNvPr id="82" name="Graphic 81" descr="Forbidden">
              <a:extLst>
                <a:ext uri="{FF2B5EF4-FFF2-40B4-BE49-F238E27FC236}">
                  <a16:creationId xmlns:a16="http://schemas.microsoft.com/office/drawing/2014/main" id="{B1C620CC-3270-4A76-A134-2C3638411D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74542" y="2428737"/>
              <a:ext cx="81882" cy="81882"/>
            </a:xfrm>
            <a:prstGeom prst="rect">
              <a:avLst/>
            </a:prstGeom>
          </p:spPr>
        </p:pic>
        <p:sp>
          <p:nvSpPr>
            <p:cNvPr id="83" name="TextBox 82">
              <a:extLst>
                <a:ext uri="{FF2B5EF4-FFF2-40B4-BE49-F238E27FC236}">
                  <a16:creationId xmlns:a16="http://schemas.microsoft.com/office/drawing/2014/main" id="{A71FAF06-CE38-4EF5-9736-DBA49AF26864}"/>
                </a:ext>
              </a:extLst>
            </p:cNvPr>
            <p:cNvSpPr txBox="1"/>
            <p:nvPr/>
          </p:nvSpPr>
          <p:spPr>
            <a:xfrm>
              <a:off x="2198739" y="2538113"/>
              <a:ext cx="603560" cy="161342"/>
            </a:xfrm>
            <a:prstGeom prst="rect">
              <a:avLst/>
            </a:prstGeom>
            <a:noFill/>
          </p:spPr>
          <p:txBody>
            <a:bodyPr wrap="square" rtlCol="0">
              <a:spAutoFit/>
            </a:bodyPr>
            <a:lstStyle/>
            <a:p>
              <a:r>
                <a:rPr lang="en-PH" sz="300" b="1" dirty="0">
                  <a:solidFill>
                    <a:srgbClr val="92A7A3"/>
                  </a:solidFill>
                </a:rPr>
                <a:t>Categories</a:t>
              </a:r>
              <a:endParaRPr lang="en-PH" sz="500" b="1" dirty="0">
                <a:solidFill>
                  <a:srgbClr val="92A7A3"/>
                </a:solidFill>
              </a:endParaRPr>
            </a:p>
          </p:txBody>
        </p:sp>
        <p:sp>
          <p:nvSpPr>
            <p:cNvPr id="84" name="TextBox 83">
              <a:extLst>
                <a:ext uri="{FF2B5EF4-FFF2-40B4-BE49-F238E27FC236}">
                  <a16:creationId xmlns:a16="http://schemas.microsoft.com/office/drawing/2014/main" id="{5F52EBD5-C044-40B6-A69A-3AFFF694AC14}"/>
                </a:ext>
              </a:extLst>
            </p:cNvPr>
            <p:cNvSpPr txBox="1"/>
            <p:nvPr/>
          </p:nvSpPr>
          <p:spPr>
            <a:xfrm>
              <a:off x="2202305" y="2700748"/>
              <a:ext cx="603560" cy="161342"/>
            </a:xfrm>
            <a:prstGeom prst="rect">
              <a:avLst/>
            </a:prstGeom>
            <a:noFill/>
          </p:spPr>
          <p:txBody>
            <a:bodyPr wrap="square" rtlCol="0">
              <a:spAutoFit/>
            </a:bodyPr>
            <a:lstStyle/>
            <a:p>
              <a:r>
                <a:rPr lang="en-PH" sz="300" b="1" dirty="0">
                  <a:solidFill>
                    <a:srgbClr val="92A7A3"/>
                  </a:solidFill>
                </a:rPr>
                <a:t>Articles</a:t>
              </a:r>
              <a:endParaRPr lang="en-PH" sz="500" b="1" dirty="0">
                <a:solidFill>
                  <a:srgbClr val="92A7A3"/>
                </a:solidFill>
              </a:endParaRPr>
            </a:p>
          </p:txBody>
        </p:sp>
        <p:sp>
          <p:nvSpPr>
            <p:cNvPr id="85" name="Rectangle 84">
              <a:extLst>
                <a:ext uri="{FF2B5EF4-FFF2-40B4-BE49-F238E27FC236}">
                  <a16:creationId xmlns:a16="http://schemas.microsoft.com/office/drawing/2014/main" id="{EF56AF94-2939-4C4D-B703-F607FB32BD27}"/>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E46D212-BCBD-452C-B0FD-9831B44D2019}"/>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648E60DA-1C6C-45F3-9CAA-ECD61E573E0E}"/>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AEDE69DA-3083-4737-8C08-AFEF17DA54E3}"/>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6EB26AB2-4815-46A6-9AAA-08E8C5061224}"/>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52F34A9D-E9B4-4790-BBEE-D928B8E236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40563" y="2575124"/>
              <a:ext cx="104844" cy="104844"/>
            </a:xfrm>
            <a:prstGeom prst="rect">
              <a:avLst/>
            </a:prstGeom>
          </p:spPr>
        </p:pic>
        <p:pic>
          <p:nvPicPr>
            <p:cNvPr id="91" name="Graphic 90" descr="Document">
              <a:extLst>
                <a:ext uri="{FF2B5EF4-FFF2-40B4-BE49-F238E27FC236}">
                  <a16:creationId xmlns:a16="http://schemas.microsoft.com/office/drawing/2014/main" id="{53F6CFB7-91D8-48D3-B35E-4C29964D35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49883" y="2731114"/>
              <a:ext cx="95524" cy="95524"/>
            </a:xfrm>
            <a:prstGeom prst="rect">
              <a:avLst/>
            </a:prstGeom>
          </p:spPr>
        </p:pic>
        <p:cxnSp>
          <p:nvCxnSpPr>
            <p:cNvPr id="92" name="Straight Connector 91">
              <a:extLst>
                <a:ext uri="{FF2B5EF4-FFF2-40B4-BE49-F238E27FC236}">
                  <a16:creationId xmlns:a16="http://schemas.microsoft.com/office/drawing/2014/main" id="{46D8724A-A5CE-4AF2-A60C-3B33F6B9D689}"/>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93" name="Rectangle: Rounded Corners 92">
              <a:extLst>
                <a:ext uri="{FF2B5EF4-FFF2-40B4-BE49-F238E27FC236}">
                  <a16:creationId xmlns:a16="http://schemas.microsoft.com/office/drawing/2014/main" id="{F3404AF5-4BC5-4F0E-B3A0-202CFC565857}"/>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 b="1" dirty="0"/>
                <a:t>+ CREATE NEW CATEGORY</a:t>
              </a:r>
            </a:p>
          </p:txBody>
        </p:sp>
        <p:sp>
          <p:nvSpPr>
            <p:cNvPr id="94" name="Rectangle 93">
              <a:extLst>
                <a:ext uri="{FF2B5EF4-FFF2-40B4-BE49-F238E27FC236}">
                  <a16:creationId xmlns:a16="http://schemas.microsoft.com/office/drawing/2014/main" id="{F1D27255-AFB3-4B1D-BF5D-93CB2FD17D0B}"/>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5" name="Rectangle 94">
              <a:extLst>
                <a:ext uri="{FF2B5EF4-FFF2-40B4-BE49-F238E27FC236}">
                  <a16:creationId xmlns:a16="http://schemas.microsoft.com/office/drawing/2014/main" id="{0A3957EE-AB3E-4F14-A589-A86864435A2F}"/>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6" name="Rectangle 95">
              <a:extLst>
                <a:ext uri="{FF2B5EF4-FFF2-40B4-BE49-F238E27FC236}">
                  <a16:creationId xmlns:a16="http://schemas.microsoft.com/office/drawing/2014/main" id="{CBB33632-E471-4947-8EAB-A3E3D14AF4A7}"/>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Rectangle 96">
              <a:extLst>
                <a:ext uri="{FF2B5EF4-FFF2-40B4-BE49-F238E27FC236}">
                  <a16:creationId xmlns:a16="http://schemas.microsoft.com/office/drawing/2014/main" id="{ADDBA288-1DED-4578-9B8F-5B9DE37615D3}"/>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6D361251-36DC-41D2-A0D4-793CF4F41806}"/>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ECD3651C-C9B8-4D1B-AED5-01069A144D24}"/>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a:extLst>
                <a:ext uri="{FF2B5EF4-FFF2-40B4-BE49-F238E27FC236}">
                  <a16:creationId xmlns:a16="http://schemas.microsoft.com/office/drawing/2014/main" id="{7EFDDFAB-FB19-4E3B-9A24-63AADC04AA6C}"/>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ectangle 100">
              <a:extLst>
                <a:ext uri="{FF2B5EF4-FFF2-40B4-BE49-F238E27FC236}">
                  <a16:creationId xmlns:a16="http://schemas.microsoft.com/office/drawing/2014/main" id="{7BC32912-A1E5-4C68-8BC2-2A326A687386}"/>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414373D4-041D-4C46-A5B9-6D2DDD8857DE}"/>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102">
              <a:extLst>
                <a:ext uri="{FF2B5EF4-FFF2-40B4-BE49-F238E27FC236}">
                  <a16:creationId xmlns:a16="http://schemas.microsoft.com/office/drawing/2014/main" id="{5409FCBF-5489-4B72-A470-613A8B4B69BE}"/>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4" name="Rectangle 103">
              <a:extLst>
                <a:ext uri="{FF2B5EF4-FFF2-40B4-BE49-F238E27FC236}">
                  <a16:creationId xmlns:a16="http://schemas.microsoft.com/office/drawing/2014/main" id="{D67B2B3A-06CA-4216-B084-D679E491C2A2}"/>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5" name="Rectangle 104">
              <a:extLst>
                <a:ext uri="{FF2B5EF4-FFF2-40B4-BE49-F238E27FC236}">
                  <a16:creationId xmlns:a16="http://schemas.microsoft.com/office/drawing/2014/main" id="{D747D4B2-1A68-4A90-B877-DC450C99683A}"/>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6" name="Rectangle 105">
              <a:extLst>
                <a:ext uri="{FF2B5EF4-FFF2-40B4-BE49-F238E27FC236}">
                  <a16:creationId xmlns:a16="http://schemas.microsoft.com/office/drawing/2014/main" id="{0B6BB642-13F1-47B8-8DED-572DCE579761}"/>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Rectangle 106">
              <a:extLst>
                <a:ext uri="{FF2B5EF4-FFF2-40B4-BE49-F238E27FC236}">
                  <a16:creationId xmlns:a16="http://schemas.microsoft.com/office/drawing/2014/main" id="{8157B90F-ACC8-4A70-A4D9-F15C6154FBEE}"/>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8" name="Rectangle 107">
              <a:extLst>
                <a:ext uri="{FF2B5EF4-FFF2-40B4-BE49-F238E27FC236}">
                  <a16:creationId xmlns:a16="http://schemas.microsoft.com/office/drawing/2014/main" id="{1799D884-259B-4858-BC5A-0188B63E4D21}"/>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9" name="Rectangle 108">
              <a:extLst>
                <a:ext uri="{FF2B5EF4-FFF2-40B4-BE49-F238E27FC236}">
                  <a16:creationId xmlns:a16="http://schemas.microsoft.com/office/drawing/2014/main" id="{CB118F21-2665-4087-A998-2E722E598C4E}"/>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a:extLst>
                <a:ext uri="{FF2B5EF4-FFF2-40B4-BE49-F238E27FC236}">
                  <a16:creationId xmlns:a16="http://schemas.microsoft.com/office/drawing/2014/main" id="{0038CF45-A0FD-4CC9-8EDB-944B9DBD423C}"/>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EC81D835-670D-4218-AD83-2CCC66DC5538}"/>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2" name="Rectangle 111">
              <a:extLst>
                <a:ext uri="{FF2B5EF4-FFF2-40B4-BE49-F238E27FC236}">
                  <a16:creationId xmlns:a16="http://schemas.microsoft.com/office/drawing/2014/main" id="{C10054C2-4B40-43CD-9101-CD9D5B6CE5B9}"/>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82F78FB1-21E2-4E7D-A038-5597831C4EE0}"/>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4" name="Rectangle 113">
              <a:extLst>
                <a:ext uri="{FF2B5EF4-FFF2-40B4-BE49-F238E27FC236}">
                  <a16:creationId xmlns:a16="http://schemas.microsoft.com/office/drawing/2014/main" id="{23A0FF6B-197A-44C9-8E1B-2A51E5A56AFC}"/>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112AD5B8-D38B-42B4-A444-521377A70585}"/>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6" name="Rectangle 115">
              <a:extLst>
                <a:ext uri="{FF2B5EF4-FFF2-40B4-BE49-F238E27FC236}">
                  <a16:creationId xmlns:a16="http://schemas.microsoft.com/office/drawing/2014/main" id="{1504BB9B-B275-4697-BA57-214082920AAC}"/>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Rectangle: Rounded Corners 116">
              <a:extLst>
                <a:ext uri="{FF2B5EF4-FFF2-40B4-BE49-F238E27FC236}">
                  <a16:creationId xmlns:a16="http://schemas.microsoft.com/office/drawing/2014/main" id="{C767CC83-0D66-4EB5-B847-53A9A9373BA2}"/>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8" name="Rectangle: Rounded Corners 117">
              <a:extLst>
                <a:ext uri="{FF2B5EF4-FFF2-40B4-BE49-F238E27FC236}">
                  <a16:creationId xmlns:a16="http://schemas.microsoft.com/office/drawing/2014/main" id="{47FBE91B-6082-477C-BC9E-3E2C2F6EBDF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9" name="Rectangle: Rounded Corners 118">
              <a:extLst>
                <a:ext uri="{FF2B5EF4-FFF2-40B4-BE49-F238E27FC236}">
                  <a16:creationId xmlns:a16="http://schemas.microsoft.com/office/drawing/2014/main" id="{F3455798-C57A-4389-BEE7-232A4AC38EE4}"/>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EFF0ABF6-031E-417F-8246-C1BB97F73BCE}"/>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22D9F00B-30EC-40AC-8BE0-4D64E0937BCB}"/>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141F9E14-11ED-4930-9B23-0EE43634E015}"/>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5F304AE6-1641-4A30-9D17-5BC84B3DAC91}"/>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Rectangle 123">
              <a:extLst>
                <a:ext uri="{FF2B5EF4-FFF2-40B4-BE49-F238E27FC236}">
                  <a16:creationId xmlns:a16="http://schemas.microsoft.com/office/drawing/2014/main" id="{0051063A-9F64-4EDE-9BD2-9EE9F7750FEF}"/>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5" name="Rectangle 124">
              <a:extLst>
                <a:ext uri="{FF2B5EF4-FFF2-40B4-BE49-F238E27FC236}">
                  <a16:creationId xmlns:a16="http://schemas.microsoft.com/office/drawing/2014/main" id="{4D1DFAA4-4099-443E-954B-1A9FC19B2525}"/>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6" name="Rectangle 125">
              <a:extLst>
                <a:ext uri="{FF2B5EF4-FFF2-40B4-BE49-F238E27FC236}">
                  <a16:creationId xmlns:a16="http://schemas.microsoft.com/office/drawing/2014/main" id="{212DA48D-9B5A-424E-B81D-627D236D9CCA}"/>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Rectangle 126">
              <a:extLst>
                <a:ext uri="{FF2B5EF4-FFF2-40B4-BE49-F238E27FC236}">
                  <a16:creationId xmlns:a16="http://schemas.microsoft.com/office/drawing/2014/main" id="{F6D45DC0-0562-43A8-94DB-D6C1A5B7DC59}"/>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8" name="Rectangle 127">
              <a:extLst>
                <a:ext uri="{FF2B5EF4-FFF2-40B4-BE49-F238E27FC236}">
                  <a16:creationId xmlns:a16="http://schemas.microsoft.com/office/drawing/2014/main" id="{2FDBC99B-CD50-49E7-B466-2FFF81980A32}"/>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9" name="Rectangle 128">
              <a:extLst>
                <a:ext uri="{FF2B5EF4-FFF2-40B4-BE49-F238E27FC236}">
                  <a16:creationId xmlns:a16="http://schemas.microsoft.com/office/drawing/2014/main" id="{6A9782DC-25D1-4D2B-A5A1-E65C65DE9FE4}"/>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0" name="Rectangle: Rounded Corners 129">
              <a:extLst>
                <a:ext uri="{FF2B5EF4-FFF2-40B4-BE49-F238E27FC236}">
                  <a16:creationId xmlns:a16="http://schemas.microsoft.com/office/drawing/2014/main" id="{E1806F1B-9F91-4EAF-A5EC-74494C1592EF}"/>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1" name="Rectangle: Rounded Corners 130">
              <a:extLst>
                <a:ext uri="{FF2B5EF4-FFF2-40B4-BE49-F238E27FC236}">
                  <a16:creationId xmlns:a16="http://schemas.microsoft.com/office/drawing/2014/main" id="{C149EB52-E20A-45DD-9769-5BB3BDB4CBE2}"/>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2" name="Rectangle: Rounded Corners 131">
              <a:extLst>
                <a:ext uri="{FF2B5EF4-FFF2-40B4-BE49-F238E27FC236}">
                  <a16:creationId xmlns:a16="http://schemas.microsoft.com/office/drawing/2014/main" id="{B1BF175D-97A8-4216-8FB5-BF57A1BCE0C5}"/>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Tree>
    <p:extLst>
      <p:ext uri="{BB962C8B-B14F-4D97-AF65-F5344CB8AC3E}">
        <p14:creationId xmlns:p14="http://schemas.microsoft.com/office/powerpoint/2010/main" val="2569921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ns face&#10;&#10;Description generated with very high confidence">
            <a:extLst>
              <a:ext uri="{FF2B5EF4-FFF2-40B4-BE49-F238E27FC236}">
                <a16:creationId xmlns:a16="http://schemas.microsoft.com/office/drawing/2014/main" id="{89772D35-B722-4785-A9DA-1CAC59815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6179C35-689C-4C8B-AEF9-AEE90CFC7B19}"/>
              </a:ext>
            </a:extLst>
          </p:cNvPr>
          <p:cNvSpPr txBox="1"/>
          <p:nvPr/>
        </p:nvSpPr>
        <p:spPr>
          <a:xfrm>
            <a:off x="7595433" y="4935371"/>
            <a:ext cx="2335639" cy="646331"/>
          </a:xfrm>
          <a:prstGeom prst="rect">
            <a:avLst/>
          </a:prstGeom>
          <a:noFill/>
        </p:spPr>
        <p:txBody>
          <a:bodyPr wrap="none" rtlCol="0">
            <a:spAutoFit/>
          </a:bodyPr>
          <a:lstStyle/>
          <a:p>
            <a:r>
              <a:rPr lang="en-PH" sz="3600" dirty="0">
                <a:solidFill>
                  <a:schemeClr val="tx2">
                    <a:lumMod val="75000"/>
                  </a:schemeClr>
                </a:solidFill>
                <a:latin typeface="Nexa Bold" panose="02000000000000000000" pitchFamily="50" charset="0"/>
              </a:rPr>
              <a:t>CMS PAGES</a:t>
            </a:r>
          </a:p>
        </p:txBody>
      </p:sp>
      <p:pic>
        <p:nvPicPr>
          <p:cNvPr id="6" name="Picture 5" descr="A sign in the dark&#10;&#10;Description generated with high confidence">
            <a:extLst>
              <a:ext uri="{FF2B5EF4-FFF2-40B4-BE49-F238E27FC236}">
                <a16:creationId xmlns:a16="http://schemas.microsoft.com/office/drawing/2014/main" id="{9481EC7B-D822-465C-9691-AB79DAB9D0A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742326" y="607842"/>
            <a:ext cx="3449674" cy="527308"/>
          </a:xfrm>
          <a:prstGeom prst="rect">
            <a:avLst/>
          </a:prstGeom>
        </p:spPr>
      </p:pic>
      <p:pic>
        <p:nvPicPr>
          <p:cNvPr id="8" name="Picture 7" descr="A screenshot of a computer screen&#10;&#10;Description generated with very high confidence">
            <a:extLst>
              <a:ext uri="{FF2B5EF4-FFF2-40B4-BE49-F238E27FC236}">
                <a16:creationId xmlns:a16="http://schemas.microsoft.com/office/drawing/2014/main" id="{DF42CBC1-2EE4-49DE-B91B-49E2FF792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942" y="654742"/>
            <a:ext cx="6193549" cy="5266955"/>
          </a:xfrm>
          <a:prstGeom prst="rect">
            <a:avLst/>
          </a:prstGeom>
        </p:spPr>
      </p:pic>
      <p:grpSp>
        <p:nvGrpSpPr>
          <p:cNvPr id="57" name="Group 56">
            <a:extLst>
              <a:ext uri="{FF2B5EF4-FFF2-40B4-BE49-F238E27FC236}">
                <a16:creationId xmlns:a16="http://schemas.microsoft.com/office/drawing/2014/main" id="{062F17E8-C028-46C1-94AC-B565551B12A2}"/>
              </a:ext>
            </a:extLst>
          </p:cNvPr>
          <p:cNvGrpSpPr/>
          <p:nvPr/>
        </p:nvGrpSpPr>
        <p:grpSpPr>
          <a:xfrm>
            <a:off x="1489641" y="1475233"/>
            <a:ext cx="4691149" cy="2566300"/>
            <a:chOff x="1866754" y="1397487"/>
            <a:chExt cx="5996030" cy="2989564"/>
          </a:xfrm>
        </p:grpSpPr>
        <p:sp>
          <p:nvSpPr>
            <p:cNvPr id="58" name="Rectangle 57">
              <a:extLst>
                <a:ext uri="{FF2B5EF4-FFF2-40B4-BE49-F238E27FC236}">
                  <a16:creationId xmlns:a16="http://schemas.microsoft.com/office/drawing/2014/main" id="{D69E3620-40D5-45BE-B67C-4CA12B3F3BD7}"/>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5F2AFF4C-38F0-406F-837D-42517C5BB9F3}"/>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0ED511C9-714F-4542-BE3D-CE3632FB141D}"/>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632A16B7-8C07-4DC4-A5E7-DF15F811E658}"/>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BC3524C9-F522-4344-BA1F-78B2F58E1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63" name="Rectangle 62">
              <a:extLst>
                <a:ext uri="{FF2B5EF4-FFF2-40B4-BE49-F238E27FC236}">
                  <a16:creationId xmlns:a16="http://schemas.microsoft.com/office/drawing/2014/main" id="{ED1AB7D0-A714-4D67-BBD7-B13CF57A767A}"/>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324E964D-3636-427A-8FEB-075162E7DBFC}"/>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C8F48A66-4C95-4A6F-A7F5-78756A781C2C}"/>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5234B400-18E8-4ED1-989F-B6C2D4AA347E}"/>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DD2ADF71-868E-4BE6-AE87-C0C0568C645A}"/>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0127E72A-59C5-4C65-B628-DE075CDD2334}"/>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E72404E1-556C-4B5E-AD2D-D01AA4143A74}"/>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6829A2D4-24DE-430A-8152-2D409B34DD17}"/>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55EE255A-F9A6-499B-9655-86D5B3178270}"/>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C11B03B9-A1B0-48B3-B5BC-021ABD541259}"/>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834186D1-8E0C-4751-8C62-3B208FA039A6}"/>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21ACFCB5-276F-4261-9E2C-468BA50A3DF2}"/>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DDCD00D4-C2F3-4421-B856-D3B67DDB6CD1}"/>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36472C1F-49ED-4550-885A-2BC15538D367}"/>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08312807-A43A-4D87-8808-77D87C5D5A09}"/>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CC68D414-ED75-4F79-94D3-342E72E49DA3}"/>
                </a:ext>
              </a:extLst>
            </p:cNvPr>
            <p:cNvSpPr txBox="1"/>
            <p:nvPr/>
          </p:nvSpPr>
          <p:spPr>
            <a:xfrm>
              <a:off x="2027701" y="2068104"/>
              <a:ext cx="603560" cy="161342"/>
            </a:xfrm>
            <a:prstGeom prst="rect">
              <a:avLst/>
            </a:prstGeom>
            <a:noFill/>
          </p:spPr>
          <p:txBody>
            <a:bodyPr wrap="square" rtlCol="0">
              <a:spAutoFit/>
            </a:bodyPr>
            <a:lstStyle/>
            <a:p>
              <a:r>
                <a:rPr lang="en-PH" sz="300" b="1" dirty="0">
                  <a:solidFill>
                    <a:schemeClr val="bg1"/>
                  </a:solidFill>
                </a:rPr>
                <a:t>Sites</a:t>
              </a:r>
              <a:endParaRPr lang="en-PH" sz="500" b="1" dirty="0">
                <a:solidFill>
                  <a:schemeClr val="bg1"/>
                </a:solidFill>
              </a:endParaRPr>
            </a:p>
          </p:txBody>
        </p:sp>
        <p:pic>
          <p:nvPicPr>
            <p:cNvPr id="79" name="Graphic 78" descr="Earth Globe Europe-Africa">
              <a:extLst>
                <a:ext uri="{FF2B5EF4-FFF2-40B4-BE49-F238E27FC236}">
                  <a16:creationId xmlns:a16="http://schemas.microsoft.com/office/drawing/2014/main" id="{34C3E262-7CF8-428E-9074-1A86EE833E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0758" y="2114571"/>
              <a:ext cx="78393" cy="78393"/>
            </a:xfrm>
            <a:prstGeom prst="rect">
              <a:avLst/>
            </a:prstGeom>
          </p:spPr>
        </p:pic>
        <p:sp>
          <p:nvSpPr>
            <p:cNvPr id="80" name="Oval 79">
              <a:extLst>
                <a:ext uri="{FF2B5EF4-FFF2-40B4-BE49-F238E27FC236}">
                  <a16:creationId xmlns:a16="http://schemas.microsoft.com/office/drawing/2014/main" id="{383E0695-CD21-4ECE-80E0-12EE0F5FD769}"/>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B4D150BB-8431-43E1-9B79-38929D6C4D34}"/>
                </a:ext>
              </a:extLst>
            </p:cNvPr>
            <p:cNvSpPr txBox="1"/>
            <p:nvPr/>
          </p:nvSpPr>
          <p:spPr>
            <a:xfrm>
              <a:off x="2033004" y="2247715"/>
              <a:ext cx="603560" cy="161342"/>
            </a:xfrm>
            <a:prstGeom prst="rect">
              <a:avLst/>
            </a:prstGeom>
            <a:noFill/>
          </p:spPr>
          <p:txBody>
            <a:bodyPr wrap="square" rtlCol="0">
              <a:spAutoFit/>
            </a:bodyPr>
            <a:lstStyle/>
            <a:p>
              <a:r>
                <a:rPr lang="en-PH" sz="300" b="1" dirty="0">
                  <a:solidFill>
                    <a:srgbClr val="92A7A3"/>
                  </a:solidFill>
                </a:rPr>
                <a:t>All Sites</a:t>
              </a:r>
            </a:p>
          </p:txBody>
        </p:sp>
        <p:pic>
          <p:nvPicPr>
            <p:cNvPr id="82" name="Graphic 81" descr="Forbidden">
              <a:extLst>
                <a:ext uri="{FF2B5EF4-FFF2-40B4-BE49-F238E27FC236}">
                  <a16:creationId xmlns:a16="http://schemas.microsoft.com/office/drawing/2014/main" id="{B1C620CC-3270-4A76-A134-2C3638411D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74542" y="2428737"/>
              <a:ext cx="81882" cy="81882"/>
            </a:xfrm>
            <a:prstGeom prst="rect">
              <a:avLst/>
            </a:prstGeom>
          </p:spPr>
        </p:pic>
        <p:sp>
          <p:nvSpPr>
            <p:cNvPr id="83" name="TextBox 82">
              <a:extLst>
                <a:ext uri="{FF2B5EF4-FFF2-40B4-BE49-F238E27FC236}">
                  <a16:creationId xmlns:a16="http://schemas.microsoft.com/office/drawing/2014/main" id="{A71FAF06-CE38-4EF5-9736-DBA49AF26864}"/>
                </a:ext>
              </a:extLst>
            </p:cNvPr>
            <p:cNvSpPr txBox="1"/>
            <p:nvPr/>
          </p:nvSpPr>
          <p:spPr>
            <a:xfrm>
              <a:off x="2198739" y="2538113"/>
              <a:ext cx="603560" cy="161342"/>
            </a:xfrm>
            <a:prstGeom prst="rect">
              <a:avLst/>
            </a:prstGeom>
            <a:noFill/>
          </p:spPr>
          <p:txBody>
            <a:bodyPr wrap="square" rtlCol="0">
              <a:spAutoFit/>
            </a:bodyPr>
            <a:lstStyle/>
            <a:p>
              <a:r>
                <a:rPr lang="en-PH" sz="300" b="1" dirty="0">
                  <a:solidFill>
                    <a:srgbClr val="92A7A3"/>
                  </a:solidFill>
                </a:rPr>
                <a:t>Categories</a:t>
              </a:r>
              <a:endParaRPr lang="en-PH" sz="500" b="1" dirty="0">
                <a:solidFill>
                  <a:srgbClr val="92A7A3"/>
                </a:solidFill>
              </a:endParaRPr>
            </a:p>
          </p:txBody>
        </p:sp>
        <p:sp>
          <p:nvSpPr>
            <p:cNvPr id="84" name="TextBox 83">
              <a:extLst>
                <a:ext uri="{FF2B5EF4-FFF2-40B4-BE49-F238E27FC236}">
                  <a16:creationId xmlns:a16="http://schemas.microsoft.com/office/drawing/2014/main" id="{5F52EBD5-C044-40B6-A69A-3AFFF694AC14}"/>
                </a:ext>
              </a:extLst>
            </p:cNvPr>
            <p:cNvSpPr txBox="1"/>
            <p:nvPr/>
          </p:nvSpPr>
          <p:spPr>
            <a:xfrm>
              <a:off x="2202305" y="2700748"/>
              <a:ext cx="603560" cy="161342"/>
            </a:xfrm>
            <a:prstGeom prst="rect">
              <a:avLst/>
            </a:prstGeom>
            <a:noFill/>
          </p:spPr>
          <p:txBody>
            <a:bodyPr wrap="square" rtlCol="0">
              <a:spAutoFit/>
            </a:bodyPr>
            <a:lstStyle/>
            <a:p>
              <a:r>
                <a:rPr lang="en-PH" sz="300" b="1" dirty="0">
                  <a:solidFill>
                    <a:srgbClr val="92A7A3"/>
                  </a:solidFill>
                </a:rPr>
                <a:t>Articles</a:t>
              </a:r>
              <a:endParaRPr lang="en-PH" sz="500" b="1" dirty="0">
                <a:solidFill>
                  <a:srgbClr val="92A7A3"/>
                </a:solidFill>
              </a:endParaRPr>
            </a:p>
          </p:txBody>
        </p:sp>
        <p:sp>
          <p:nvSpPr>
            <p:cNvPr id="85" name="Rectangle 84">
              <a:extLst>
                <a:ext uri="{FF2B5EF4-FFF2-40B4-BE49-F238E27FC236}">
                  <a16:creationId xmlns:a16="http://schemas.microsoft.com/office/drawing/2014/main" id="{EF56AF94-2939-4C4D-B703-F607FB32BD27}"/>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E46D212-BCBD-452C-B0FD-9831B44D2019}"/>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648E60DA-1C6C-45F3-9CAA-ECD61E573E0E}"/>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AEDE69DA-3083-4737-8C08-AFEF17DA54E3}"/>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6EB26AB2-4815-46A6-9AAA-08E8C5061224}"/>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52F34A9D-E9B4-4790-BBEE-D928B8E236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40563" y="2575124"/>
              <a:ext cx="104844" cy="104844"/>
            </a:xfrm>
            <a:prstGeom prst="rect">
              <a:avLst/>
            </a:prstGeom>
          </p:spPr>
        </p:pic>
        <p:pic>
          <p:nvPicPr>
            <p:cNvPr id="91" name="Graphic 90" descr="Document">
              <a:extLst>
                <a:ext uri="{FF2B5EF4-FFF2-40B4-BE49-F238E27FC236}">
                  <a16:creationId xmlns:a16="http://schemas.microsoft.com/office/drawing/2014/main" id="{53F6CFB7-91D8-48D3-B35E-4C29964D35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49883" y="2731114"/>
              <a:ext cx="95524" cy="95524"/>
            </a:xfrm>
            <a:prstGeom prst="rect">
              <a:avLst/>
            </a:prstGeom>
          </p:spPr>
        </p:pic>
        <p:cxnSp>
          <p:nvCxnSpPr>
            <p:cNvPr id="92" name="Straight Connector 91">
              <a:extLst>
                <a:ext uri="{FF2B5EF4-FFF2-40B4-BE49-F238E27FC236}">
                  <a16:creationId xmlns:a16="http://schemas.microsoft.com/office/drawing/2014/main" id="{46D8724A-A5CE-4AF2-A60C-3B33F6B9D689}"/>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93" name="Rectangle: Rounded Corners 92">
              <a:extLst>
                <a:ext uri="{FF2B5EF4-FFF2-40B4-BE49-F238E27FC236}">
                  <a16:creationId xmlns:a16="http://schemas.microsoft.com/office/drawing/2014/main" id="{F3404AF5-4BC5-4F0E-B3A0-202CFC565857}"/>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 b="1" dirty="0"/>
                <a:t>+ CREATE NEW CATEGORY</a:t>
              </a:r>
            </a:p>
          </p:txBody>
        </p:sp>
        <p:sp>
          <p:nvSpPr>
            <p:cNvPr id="94" name="Rectangle 93">
              <a:extLst>
                <a:ext uri="{FF2B5EF4-FFF2-40B4-BE49-F238E27FC236}">
                  <a16:creationId xmlns:a16="http://schemas.microsoft.com/office/drawing/2014/main" id="{F1D27255-AFB3-4B1D-BF5D-93CB2FD17D0B}"/>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5" name="Rectangle 94">
              <a:extLst>
                <a:ext uri="{FF2B5EF4-FFF2-40B4-BE49-F238E27FC236}">
                  <a16:creationId xmlns:a16="http://schemas.microsoft.com/office/drawing/2014/main" id="{0A3957EE-AB3E-4F14-A589-A86864435A2F}"/>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6" name="Rectangle 95">
              <a:extLst>
                <a:ext uri="{FF2B5EF4-FFF2-40B4-BE49-F238E27FC236}">
                  <a16:creationId xmlns:a16="http://schemas.microsoft.com/office/drawing/2014/main" id="{CBB33632-E471-4947-8EAB-A3E3D14AF4A7}"/>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Rectangle 96">
              <a:extLst>
                <a:ext uri="{FF2B5EF4-FFF2-40B4-BE49-F238E27FC236}">
                  <a16:creationId xmlns:a16="http://schemas.microsoft.com/office/drawing/2014/main" id="{ADDBA288-1DED-4578-9B8F-5B9DE37615D3}"/>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6D361251-36DC-41D2-A0D4-793CF4F41806}"/>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ECD3651C-C9B8-4D1B-AED5-01069A144D24}"/>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a:extLst>
                <a:ext uri="{FF2B5EF4-FFF2-40B4-BE49-F238E27FC236}">
                  <a16:creationId xmlns:a16="http://schemas.microsoft.com/office/drawing/2014/main" id="{7EFDDFAB-FB19-4E3B-9A24-63AADC04AA6C}"/>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ectangle 100">
              <a:extLst>
                <a:ext uri="{FF2B5EF4-FFF2-40B4-BE49-F238E27FC236}">
                  <a16:creationId xmlns:a16="http://schemas.microsoft.com/office/drawing/2014/main" id="{7BC32912-A1E5-4C68-8BC2-2A326A687386}"/>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414373D4-041D-4C46-A5B9-6D2DDD8857DE}"/>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102">
              <a:extLst>
                <a:ext uri="{FF2B5EF4-FFF2-40B4-BE49-F238E27FC236}">
                  <a16:creationId xmlns:a16="http://schemas.microsoft.com/office/drawing/2014/main" id="{5409FCBF-5489-4B72-A470-613A8B4B69BE}"/>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4" name="Rectangle 103">
              <a:extLst>
                <a:ext uri="{FF2B5EF4-FFF2-40B4-BE49-F238E27FC236}">
                  <a16:creationId xmlns:a16="http://schemas.microsoft.com/office/drawing/2014/main" id="{D67B2B3A-06CA-4216-B084-D679E491C2A2}"/>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5" name="Rectangle 104">
              <a:extLst>
                <a:ext uri="{FF2B5EF4-FFF2-40B4-BE49-F238E27FC236}">
                  <a16:creationId xmlns:a16="http://schemas.microsoft.com/office/drawing/2014/main" id="{D747D4B2-1A68-4A90-B877-DC450C99683A}"/>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6" name="Rectangle 105">
              <a:extLst>
                <a:ext uri="{FF2B5EF4-FFF2-40B4-BE49-F238E27FC236}">
                  <a16:creationId xmlns:a16="http://schemas.microsoft.com/office/drawing/2014/main" id="{0B6BB642-13F1-47B8-8DED-572DCE579761}"/>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Rectangle 106">
              <a:extLst>
                <a:ext uri="{FF2B5EF4-FFF2-40B4-BE49-F238E27FC236}">
                  <a16:creationId xmlns:a16="http://schemas.microsoft.com/office/drawing/2014/main" id="{8157B90F-ACC8-4A70-A4D9-F15C6154FBEE}"/>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8" name="Rectangle 107">
              <a:extLst>
                <a:ext uri="{FF2B5EF4-FFF2-40B4-BE49-F238E27FC236}">
                  <a16:creationId xmlns:a16="http://schemas.microsoft.com/office/drawing/2014/main" id="{1799D884-259B-4858-BC5A-0188B63E4D21}"/>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9" name="Rectangle 108">
              <a:extLst>
                <a:ext uri="{FF2B5EF4-FFF2-40B4-BE49-F238E27FC236}">
                  <a16:creationId xmlns:a16="http://schemas.microsoft.com/office/drawing/2014/main" id="{CB118F21-2665-4087-A998-2E722E598C4E}"/>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a:extLst>
                <a:ext uri="{FF2B5EF4-FFF2-40B4-BE49-F238E27FC236}">
                  <a16:creationId xmlns:a16="http://schemas.microsoft.com/office/drawing/2014/main" id="{0038CF45-A0FD-4CC9-8EDB-944B9DBD423C}"/>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EC81D835-670D-4218-AD83-2CCC66DC5538}"/>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2" name="Rectangle 111">
              <a:extLst>
                <a:ext uri="{FF2B5EF4-FFF2-40B4-BE49-F238E27FC236}">
                  <a16:creationId xmlns:a16="http://schemas.microsoft.com/office/drawing/2014/main" id="{C10054C2-4B40-43CD-9101-CD9D5B6CE5B9}"/>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82F78FB1-21E2-4E7D-A038-5597831C4EE0}"/>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4" name="Rectangle 113">
              <a:extLst>
                <a:ext uri="{FF2B5EF4-FFF2-40B4-BE49-F238E27FC236}">
                  <a16:creationId xmlns:a16="http://schemas.microsoft.com/office/drawing/2014/main" id="{23A0FF6B-197A-44C9-8E1B-2A51E5A56AFC}"/>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112AD5B8-D38B-42B4-A444-521377A70585}"/>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6" name="Rectangle 115">
              <a:extLst>
                <a:ext uri="{FF2B5EF4-FFF2-40B4-BE49-F238E27FC236}">
                  <a16:creationId xmlns:a16="http://schemas.microsoft.com/office/drawing/2014/main" id="{1504BB9B-B275-4697-BA57-214082920AAC}"/>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Rectangle: Rounded Corners 116">
              <a:extLst>
                <a:ext uri="{FF2B5EF4-FFF2-40B4-BE49-F238E27FC236}">
                  <a16:creationId xmlns:a16="http://schemas.microsoft.com/office/drawing/2014/main" id="{C767CC83-0D66-4EB5-B847-53A9A9373BA2}"/>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8" name="Rectangle: Rounded Corners 117">
              <a:extLst>
                <a:ext uri="{FF2B5EF4-FFF2-40B4-BE49-F238E27FC236}">
                  <a16:creationId xmlns:a16="http://schemas.microsoft.com/office/drawing/2014/main" id="{47FBE91B-6082-477C-BC9E-3E2C2F6EBDF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9" name="Rectangle: Rounded Corners 118">
              <a:extLst>
                <a:ext uri="{FF2B5EF4-FFF2-40B4-BE49-F238E27FC236}">
                  <a16:creationId xmlns:a16="http://schemas.microsoft.com/office/drawing/2014/main" id="{F3455798-C57A-4389-BEE7-232A4AC38EE4}"/>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EFF0ABF6-031E-417F-8246-C1BB97F73BCE}"/>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22D9F00B-30EC-40AC-8BE0-4D64E0937BCB}"/>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141F9E14-11ED-4930-9B23-0EE43634E015}"/>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5F304AE6-1641-4A30-9D17-5BC84B3DAC91}"/>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Rectangle 123">
              <a:extLst>
                <a:ext uri="{FF2B5EF4-FFF2-40B4-BE49-F238E27FC236}">
                  <a16:creationId xmlns:a16="http://schemas.microsoft.com/office/drawing/2014/main" id="{0051063A-9F64-4EDE-9BD2-9EE9F7750FEF}"/>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5" name="Rectangle 124">
              <a:extLst>
                <a:ext uri="{FF2B5EF4-FFF2-40B4-BE49-F238E27FC236}">
                  <a16:creationId xmlns:a16="http://schemas.microsoft.com/office/drawing/2014/main" id="{4D1DFAA4-4099-443E-954B-1A9FC19B2525}"/>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6" name="Rectangle 125">
              <a:extLst>
                <a:ext uri="{FF2B5EF4-FFF2-40B4-BE49-F238E27FC236}">
                  <a16:creationId xmlns:a16="http://schemas.microsoft.com/office/drawing/2014/main" id="{212DA48D-9B5A-424E-B81D-627D236D9CCA}"/>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Rectangle 126">
              <a:extLst>
                <a:ext uri="{FF2B5EF4-FFF2-40B4-BE49-F238E27FC236}">
                  <a16:creationId xmlns:a16="http://schemas.microsoft.com/office/drawing/2014/main" id="{F6D45DC0-0562-43A8-94DB-D6C1A5B7DC59}"/>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8" name="Rectangle 127">
              <a:extLst>
                <a:ext uri="{FF2B5EF4-FFF2-40B4-BE49-F238E27FC236}">
                  <a16:creationId xmlns:a16="http://schemas.microsoft.com/office/drawing/2014/main" id="{2FDBC99B-CD50-49E7-B466-2FFF81980A32}"/>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9" name="Rectangle 128">
              <a:extLst>
                <a:ext uri="{FF2B5EF4-FFF2-40B4-BE49-F238E27FC236}">
                  <a16:creationId xmlns:a16="http://schemas.microsoft.com/office/drawing/2014/main" id="{6A9782DC-25D1-4D2B-A5A1-E65C65DE9FE4}"/>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0" name="Rectangle: Rounded Corners 129">
              <a:extLst>
                <a:ext uri="{FF2B5EF4-FFF2-40B4-BE49-F238E27FC236}">
                  <a16:creationId xmlns:a16="http://schemas.microsoft.com/office/drawing/2014/main" id="{E1806F1B-9F91-4EAF-A5EC-74494C1592EF}"/>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1" name="Rectangle: Rounded Corners 130">
              <a:extLst>
                <a:ext uri="{FF2B5EF4-FFF2-40B4-BE49-F238E27FC236}">
                  <a16:creationId xmlns:a16="http://schemas.microsoft.com/office/drawing/2014/main" id="{C149EB52-E20A-45DD-9769-5BB3BDB4CBE2}"/>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2" name="Rectangle: Rounded Corners 131">
              <a:extLst>
                <a:ext uri="{FF2B5EF4-FFF2-40B4-BE49-F238E27FC236}">
                  <a16:creationId xmlns:a16="http://schemas.microsoft.com/office/drawing/2014/main" id="{B1BF175D-97A8-4216-8FB5-BF57A1BCE0C5}"/>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Tree>
    <p:extLst>
      <p:ext uri="{BB962C8B-B14F-4D97-AF65-F5344CB8AC3E}">
        <p14:creationId xmlns:p14="http://schemas.microsoft.com/office/powerpoint/2010/main" val="1228939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1444626" cy="369332"/>
          </a:xfrm>
          <a:prstGeom prst="rect">
            <a:avLst/>
          </a:prstGeom>
          <a:noFill/>
        </p:spPr>
        <p:txBody>
          <a:bodyPr wrap="none" rtlCol="0">
            <a:spAutoFit/>
          </a:bodyPr>
          <a:lstStyle/>
          <a:p>
            <a:r>
              <a:rPr lang="en-PH" dirty="0">
                <a:solidFill>
                  <a:schemeClr val="bg1"/>
                </a:solidFill>
                <a:latin typeface="Nexa Bold" panose="02000000000000000000" pitchFamily="50" charset="0"/>
              </a:rPr>
              <a:t>CMS LOGIN</a:t>
            </a:r>
          </a:p>
        </p:txBody>
      </p:sp>
      <p:sp>
        <p:nvSpPr>
          <p:cNvPr id="2" name="Rectangle 1">
            <a:extLst>
              <a:ext uri="{FF2B5EF4-FFF2-40B4-BE49-F238E27FC236}">
                <a16:creationId xmlns:a16="http://schemas.microsoft.com/office/drawing/2014/main" id="{EA2264DC-B612-479D-8156-146B3A85078D}"/>
              </a:ext>
            </a:extLst>
          </p:cNvPr>
          <p:cNvSpPr/>
          <p:nvPr/>
        </p:nvSpPr>
        <p:spPr>
          <a:xfrm>
            <a:off x="2677120" y="4304936"/>
            <a:ext cx="8638922" cy="1938992"/>
          </a:xfrm>
          <a:prstGeom prst="rect">
            <a:avLst/>
          </a:prstGeom>
        </p:spPr>
        <p:txBody>
          <a:bodyPr wrap="square">
            <a:spAutoFit/>
          </a:bodyPr>
          <a:lstStyle/>
          <a:p>
            <a:pPr marL="342900" indent="-342900">
              <a:buFont typeface="Arial" panose="020B0604020202020204" pitchFamily="34" charset="0"/>
              <a:buChar char="•"/>
            </a:pPr>
            <a:r>
              <a:rPr lang="en-PH" sz="2000" dirty="0" err="1">
                <a:latin typeface="Nexa Light" panose="02000000000000000000" pitchFamily="50" charset="0"/>
              </a:rPr>
              <a:t>Appzmate</a:t>
            </a:r>
            <a:r>
              <a:rPr lang="en-PH" sz="2000" dirty="0">
                <a:latin typeface="Nexa Light" panose="02000000000000000000" pitchFamily="50" charset="0"/>
              </a:rPr>
              <a:t> CMS requires User credentials. Only those who has Valid Username and Password can access the CMS.</a:t>
            </a:r>
          </a:p>
          <a:p>
            <a:pPr marL="342900" indent="-342900">
              <a:buFont typeface="Arial" panose="020B0604020202020204" pitchFamily="34" charset="0"/>
              <a:buChar char="•"/>
            </a:pPr>
            <a:endParaRPr lang="en-PH" sz="2000" dirty="0">
              <a:latin typeface="Nexa Light" panose="02000000000000000000" pitchFamily="50" charset="0"/>
            </a:endParaRPr>
          </a:p>
          <a:p>
            <a:pPr marL="342900" indent="-342900">
              <a:buFont typeface="Arial" panose="020B0604020202020204" pitchFamily="34" charset="0"/>
              <a:buChar char="•"/>
            </a:pPr>
            <a:r>
              <a:rPr lang="en-PH" sz="2000" dirty="0">
                <a:latin typeface="Nexa Light" panose="02000000000000000000" pitchFamily="50" charset="0"/>
              </a:rPr>
              <a:t>After successful Login user will be redirected to CMS Homepage where user can see his/her handled site/s and allow user to configure app contents like categories and articles.</a:t>
            </a:r>
          </a:p>
        </p:txBody>
      </p:sp>
      <p:grpSp>
        <p:nvGrpSpPr>
          <p:cNvPr id="61" name="Group 60">
            <a:extLst>
              <a:ext uri="{FF2B5EF4-FFF2-40B4-BE49-F238E27FC236}">
                <a16:creationId xmlns:a16="http://schemas.microsoft.com/office/drawing/2014/main" id="{60EAA5BA-8C56-4088-A7DB-122BB4B21C88}"/>
              </a:ext>
            </a:extLst>
          </p:cNvPr>
          <p:cNvGrpSpPr/>
          <p:nvPr/>
        </p:nvGrpSpPr>
        <p:grpSpPr>
          <a:xfrm>
            <a:off x="3882657" y="1083331"/>
            <a:ext cx="5963920" cy="2976866"/>
            <a:chOff x="3882657" y="1083331"/>
            <a:chExt cx="5963920" cy="2976866"/>
          </a:xfrm>
        </p:grpSpPr>
        <p:sp>
          <p:nvSpPr>
            <p:cNvPr id="6" name="Rectangle 5">
              <a:extLst>
                <a:ext uri="{FF2B5EF4-FFF2-40B4-BE49-F238E27FC236}">
                  <a16:creationId xmlns:a16="http://schemas.microsoft.com/office/drawing/2014/main" id="{CF66BBA6-75BB-43BE-B6E5-F4D55F242653}"/>
                </a:ext>
              </a:extLst>
            </p:cNvPr>
            <p:cNvSpPr/>
            <p:nvPr/>
          </p:nvSpPr>
          <p:spPr>
            <a:xfrm>
              <a:off x="3882657" y="1083331"/>
              <a:ext cx="5963920" cy="2976866"/>
            </a:xfrm>
            <a:prstGeom prst="rect">
              <a:avLst/>
            </a:prstGeom>
            <a:solidFill>
              <a:srgbClr val="D2D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3" name="Picture 12" descr="A sign in the dark&#10;&#10;Description generated with high confidence">
              <a:extLst>
                <a:ext uri="{FF2B5EF4-FFF2-40B4-BE49-F238E27FC236}">
                  <a16:creationId xmlns:a16="http://schemas.microsoft.com/office/drawing/2014/main" id="{F680C1FF-F084-4D73-8513-B82E8D149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0035" y="1682674"/>
              <a:ext cx="1788907" cy="273447"/>
            </a:xfrm>
            <a:prstGeom prst="rect">
              <a:avLst/>
            </a:prstGeom>
          </p:spPr>
        </p:pic>
        <p:sp>
          <p:nvSpPr>
            <p:cNvPr id="4" name="Rectangle 3">
              <a:extLst>
                <a:ext uri="{FF2B5EF4-FFF2-40B4-BE49-F238E27FC236}">
                  <a16:creationId xmlns:a16="http://schemas.microsoft.com/office/drawing/2014/main" id="{6C910204-3763-49DC-B0B4-2FFB82DD273C}"/>
                </a:ext>
              </a:extLst>
            </p:cNvPr>
            <p:cNvSpPr/>
            <p:nvPr/>
          </p:nvSpPr>
          <p:spPr>
            <a:xfrm>
              <a:off x="5790035" y="2093551"/>
              <a:ext cx="1891106" cy="10836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 name="TextBox 10">
              <a:extLst>
                <a:ext uri="{FF2B5EF4-FFF2-40B4-BE49-F238E27FC236}">
                  <a16:creationId xmlns:a16="http://schemas.microsoft.com/office/drawing/2014/main" id="{A10CE0DF-AAA4-463D-BD8B-69F8AAF87000}"/>
                </a:ext>
              </a:extLst>
            </p:cNvPr>
            <p:cNvSpPr txBox="1"/>
            <p:nvPr/>
          </p:nvSpPr>
          <p:spPr>
            <a:xfrm>
              <a:off x="6414221" y="2108356"/>
              <a:ext cx="460382" cy="215444"/>
            </a:xfrm>
            <a:prstGeom prst="rect">
              <a:avLst/>
            </a:prstGeom>
            <a:noFill/>
          </p:spPr>
          <p:txBody>
            <a:bodyPr wrap="none" rtlCol="0">
              <a:spAutoFit/>
            </a:bodyPr>
            <a:lstStyle/>
            <a:p>
              <a:r>
                <a:rPr lang="en-PH" sz="800" dirty="0">
                  <a:solidFill>
                    <a:schemeClr val="bg1">
                      <a:lumMod val="50000"/>
                    </a:schemeClr>
                  </a:solidFill>
                </a:rPr>
                <a:t>Sign In</a:t>
              </a:r>
            </a:p>
          </p:txBody>
        </p:sp>
        <p:sp>
          <p:nvSpPr>
            <p:cNvPr id="56" name="TextBox 55">
              <a:extLst>
                <a:ext uri="{FF2B5EF4-FFF2-40B4-BE49-F238E27FC236}">
                  <a16:creationId xmlns:a16="http://schemas.microsoft.com/office/drawing/2014/main" id="{97914EB6-99B7-4F23-9A1E-629AB11404E4}"/>
                </a:ext>
              </a:extLst>
            </p:cNvPr>
            <p:cNvSpPr txBox="1"/>
            <p:nvPr/>
          </p:nvSpPr>
          <p:spPr>
            <a:xfrm>
              <a:off x="5846861" y="2374818"/>
              <a:ext cx="561372" cy="415498"/>
            </a:xfrm>
            <a:prstGeom prst="rect">
              <a:avLst/>
            </a:prstGeom>
            <a:noFill/>
          </p:spPr>
          <p:txBody>
            <a:bodyPr wrap="none" rtlCol="0">
              <a:spAutoFit/>
            </a:bodyPr>
            <a:lstStyle/>
            <a:p>
              <a:r>
                <a:rPr lang="en-PH" sz="700" dirty="0">
                  <a:solidFill>
                    <a:schemeClr val="bg1">
                      <a:lumMod val="50000"/>
                    </a:schemeClr>
                  </a:solidFill>
                </a:rPr>
                <a:t>Username</a:t>
              </a:r>
            </a:p>
            <a:p>
              <a:endParaRPr lang="en-PH" sz="700" dirty="0">
                <a:solidFill>
                  <a:schemeClr val="bg1">
                    <a:lumMod val="50000"/>
                  </a:schemeClr>
                </a:solidFill>
              </a:endParaRPr>
            </a:p>
            <a:p>
              <a:r>
                <a:rPr lang="en-PH" sz="700" dirty="0">
                  <a:solidFill>
                    <a:schemeClr val="bg1">
                      <a:lumMod val="50000"/>
                    </a:schemeClr>
                  </a:solidFill>
                </a:rPr>
                <a:t>Password</a:t>
              </a:r>
            </a:p>
          </p:txBody>
        </p:sp>
        <p:sp>
          <p:nvSpPr>
            <p:cNvPr id="57" name="Rectangle 56">
              <a:extLst>
                <a:ext uri="{FF2B5EF4-FFF2-40B4-BE49-F238E27FC236}">
                  <a16:creationId xmlns:a16="http://schemas.microsoft.com/office/drawing/2014/main" id="{C531ECA3-3387-4D44-BCB3-64BB98469486}"/>
                </a:ext>
              </a:extLst>
            </p:cNvPr>
            <p:cNvSpPr/>
            <p:nvPr/>
          </p:nvSpPr>
          <p:spPr>
            <a:xfrm>
              <a:off x="6414221" y="2387208"/>
              <a:ext cx="1164721" cy="168256"/>
            </a:xfrm>
            <a:prstGeom prst="rect">
              <a:avLst/>
            </a:prstGeom>
            <a:noFill/>
            <a:ln w="63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D760264E-D84C-4524-8F9F-3909799B2E52}"/>
                </a:ext>
              </a:extLst>
            </p:cNvPr>
            <p:cNvSpPr/>
            <p:nvPr/>
          </p:nvSpPr>
          <p:spPr>
            <a:xfrm>
              <a:off x="6414221" y="2612555"/>
              <a:ext cx="1164721" cy="168256"/>
            </a:xfrm>
            <a:prstGeom prst="rect">
              <a:avLst/>
            </a:prstGeom>
            <a:noFill/>
            <a:ln w="63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619ECE10-4907-41C4-B620-684BC22F6848}"/>
                </a:ext>
              </a:extLst>
            </p:cNvPr>
            <p:cNvSpPr/>
            <p:nvPr/>
          </p:nvSpPr>
          <p:spPr>
            <a:xfrm>
              <a:off x="5966846" y="2913681"/>
              <a:ext cx="521777" cy="168256"/>
            </a:xfrm>
            <a:prstGeom prst="rect">
              <a:avLst/>
            </a:prstGeom>
            <a:solidFill>
              <a:srgbClr val="3C8DB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00" dirty="0"/>
                <a:t>SIGN IN</a:t>
              </a:r>
            </a:p>
          </p:txBody>
        </p:sp>
      </p:grpSp>
    </p:spTree>
    <p:extLst>
      <p:ext uri="{BB962C8B-B14F-4D97-AF65-F5344CB8AC3E}">
        <p14:creationId xmlns:p14="http://schemas.microsoft.com/office/powerpoint/2010/main" val="2253803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158590" y="127606"/>
            <a:ext cx="2071401" cy="369332"/>
          </a:xfrm>
          <a:prstGeom prst="rect">
            <a:avLst/>
          </a:prstGeom>
          <a:noFill/>
        </p:spPr>
        <p:txBody>
          <a:bodyPr wrap="none" rtlCol="0">
            <a:spAutoFit/>
          </a:bodyPr>
          <a:lstStyle/>
          <a:p>
            <a:r>
              <a:rPr lang="en-PH" dirty="0">
                <a:solidFill>
                  <a:schemeClr val="bg1"/>
                </a:solidFill>
                <a:latin typeface="Nexa Bold" panose="02000000000000000000" pitchFamily="50" charset="0"/>
              </a:rPr>
              <a:t>CMS HOMEPAGE</a:t>
            </a:r>
          </a:p>
        </p:txBody>
      </p:sp>
      <p:sp>
        <p:nvSpPr>
          <p:cNvPr id="2" name="Rectangle 1">
            <a:extLst>
              <a:ext uri="{FF2B5EF4-FFF2-40B4-BE49-F238E27FC236}">
                <a16:creationId xmlns:a16="http://schemas.microsoft.com/office/drawing/2014/main" id="{EA2264DC-B612-479D-8156-146B3A85078D}"/>
              </a:ext>
            </a:extLst>
          </p:cNvPr>
          <p:cNvSpPr/>
          <p:nvPr/>
        </p:nvSpPr>
        <p:spPr>
          <a:xfrm>
            <a:off x="1320035" y="1130650"/>
            <a:ext cx="8638922" cy="307777"/>
          </a:xfrm>
          <a:prstGeom prst="rect">
            <a:avLst/>
          </a:prstGeom>
        </p:spPr>
        <p:txBody>
          <a:bodyPr wrap="square">
            <a:spAutoFit/>
          </a:bodyPr>
          <a:lstStyle/>
          <a:p>
            <a:r>
              <a:rPr lang="en-PH" sz="1400" dirty="0">
                <a:latin typeface="Nexa Light" panose="02000000000000000000" pitchFamily="50" charset="0"/>
              </a:rPr>
              <a:t> </a:t>
            </a:r>
          </a:p>
        </p:txBody>
      </p:sp>
      <p:grpSp>
        <p:nvGrpSpPr>
          <p:cNvPr id="95" name="Group 94">
            <a:extLst>
              <a:ext uri="{FF2B5EF4-FFF2-40B4-BE49-F238E27FC236}">
                <a16:creationId xmlns:a16="http://schemas.microsoft.com/office/drawing/2014/main" id="{D336138F-B518-4337-BACE-20A0D39BFD69}"/>
              </a:ext>
            </a:extLst>
          </p:cNvPr>
          <p:cNvGrpSpPr/>
          <p:nvPr/>
        </p:nvGrpSpPr>
        <p:grpSpPr>
          <a:xfrm>
            <a:off x="2798235" y="1119075"/>
            <a:ext cx="5996030" cy="2989564"/>
            <a:chOff x="1954985" y="1413451"/>
            <a:chExt cx="5996030" cy="2989564"/>
          </a:xfrm>
        </p:grpSpPr>
        <p:sp>
          <p:nvSpPr>
            <p:cNvPr id="96" name="Rectangle 95">
              <a:extLst>
                <a:ext uri="{FF2B5EF4-FFF2-40B4-BE49-F238E27FC236}">
                  <a16:creationId xmlns:a16="http://schemas.microsoft.com/office/drawing/2014/main" id="{51CE5635-4ED5-4519-A29E-D8D62E756E42}"/>
                </a:ext>
              </a:extLst>
            </p:cNvPr>
            <p:cNvSpPr/>
            <p:nvPr/>
          </p:nvSpPr>
          <p:spPr>
            <a:xfrm>
              <a:off x="1987095" y="1418531"/>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7" name="Rectangle 96">
              <a:extLst>
                <a:ext uri="{FF2B5EF4-FFF2-40B4-BE49-F238E27FC236}">
                  <a16:creationId xmlns:a16="http://schemas.microsoft.com/office/drawing/2014/main" id="{B3FE5A68-EBE9-4739-A808-7645F8A18E82}"/>
                </a:ext>
              </a:extLst>
            </p:cNvPr>
            <p:cNvSpPr/>
            <p:nvPr/>
          </p:nvSpPr>
          <p:spPr>
            <a:xfrm>
              <a:off x="1961695" y="1413451"/>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53C0359C-E05A-4441-9D66-22F8BB303A0C}"/>
                </a:ext>
              </a:extLst>
            </p:cNvPr>
            <p:cNvSpPr/>
            <p:nvPr/>
          </p:nvSpPr>
          <p:spPr>
            <a:xfrm>
              <a:off x="1956615" y="1413452"/>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FC788ADD-213D-4443-A0F4-493CC61C5242}"/>
                </a:ext>
              </a:extLst>
            </p:cNvPr>
            <p:cNvSpPr/>
            <p:nvPr/>
          </p:nvSpPr>
          <p:spPr>
            <a:xfrm>
              <a:off x="3069135" y="1418530"/>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00" name="Picture 99" descr="A sign in the dark&#10;&#10;Description generated with high confidence">
              <a:extLst>
                <a:ext uri="{FF2B5EF4-FFF2-40B4-BE49-F238E27FC236}">
                  <a16:creationId xmlns:a16="http://schemas.microsoft.com/office/drawing/2014/main" id="{7DB2A710-2EE8-418F-88C1-75520DFEE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6615" y="1415990"/>
              <a:ext cx="1107440" cy="169280"/>
            </a:xfrm>
            <a:prstGeom prst="rect">
              <a:avLst/>
            </a:prstGeom>
          </p:spPr>
        </p:pic>
        <p:sp>
          <p:nvSpPr>
            <p:cNvPr id="101" name="Rectangle 100">
              <a:extLst>
                <a:ext uri="{FF2B5EF4-FFF2-40B4-BE49-F238E27FC236}">
                  <a16:creationId xmlns:a16="http://schemas.microsoft.com/office/drawing/2014/main" id="{75578348-9CE6-4540-935B-537DF974D2EA}"/>
                </a:ext>
              </a:extLst>
            </p:cNvPr>
            <p:cNvSpPr/>
            <p:nvPr/>
          </p:nvSpPr>
          <p:spPr>
            <a:xfrm>
              <a:off x="3221535" y="1715711"/>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2" name="Rectangle 101">
              <a:extLst>
                <a:ext uri="{FF2B5EF4-FFF2-40B4-BE49-F238E27FC236}">
                  <a16:creationId xmlns:a16="http://schemas.microsoft.com/office/drawing/2014/main" id="{77128938-3B51-4388-9E44-A36E23A1D057}"/>
                </a:ext>
              </a:extLst>
            </p:cNvPr>
            <p:cNvSpPr/>
            <p:nvPr/>
          </p:nvSpPr>
          <p:spPr>
            <a:xfrm>
              <a:off x="3380031" y="1950407"/>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102">
              <a:extLst>
                <a:ext uri="{FF2B5EF4-FFF2-40B4-BE49-F238E27FC236}">
                  <a16:creationId xmlns:a16="http://schemas.microsoft.com/office/drawing/2014/main" id="{0F9B588C-09A8-4A32-8AC7-593D48797B65}"/>
                </a:ext>
              </a:extLst>
            </p:cNvPr>
            <p:cNvSpPr/>
            <p:nvPr/>
          </p:nvSpPr>
          <p:spPr>
            <a:xfrm>
              <a:off x="5612691" y="1945499"/>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4" name="Rectangle 103">
              <a:extLst>
                <a:ext uri="{FF2B5EF4-FFF2-40B4-BE49-F238E27FC236}">
                  <a16:creationId xmlns:a16="http://schemas.microsoft.com/office/drawing/2014/main" id="{8B87FFC6-DC56-4E06-8D29-36DA95747AD9}"/>
                </a:ext>
              </a:extLst>
            </p:cNvPr>
            <p:cNvSpPr/>
            <p:nvPr/>
          </p:nvSpPr>
          <p:spPr>
            <a:xfrm>
              <a:off x="3380031" y="2364001"/>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5" name="Rectangle 104">
              <a:extLst>
                <a:ext uri="{FF2B5EF4-FFF2-40B4-BE49-F238E27FC236}">
                  <a16:creationId xmlns:a16="http://schemas.microsoft.com/office/drawing/2014/main" id="{B3860343-119A-4C69-B4E9-2C6940F53EEE}"/>
                </a:ext>
              </a:extLst>
            </p:cNvPr>
            <p:cNvSpPr/>
            <p:nvPr/>
          </p:nvSpPr>
          <p:spPr>
            <a:xfrm>
              <a:off x="5612691" y="2364001"/>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6" name="TextBox 105">
              <a:extLst>
                <a:ext uri="{FF2B5EF4-FFF2-40B4-BE49-F238E27FC236}">
                  <a16:creationId xmlns:a16="http://schemas.microsoft.com/office/drawing/2014/main" id="{EFF2FC47-CECF-44F4-BBB5-79CE951D527F}"/>
                </a:ext>
              </a:extLst>
            </p:cNvPr>
            <p:cNvSpPr txBox="1"/>
            <p:nvPr/>
          </p:nvSpPr>
          <p:spPr>
            <a:xfrm>
              <a:off x="3386741" y="2008523"/>
              <a:ext cx="957313" cy="307777"/>
            </a:xfrm>
            <a:prstGeom prst="rect">
              <a:avLst/>
            </a:prstGeom>
            <a:noFill/>
          </p:spPr>
          <p:txBody>
            <a:bodyPr wrap="none" rtlCol="0">
              <a:spAutoFit/>
            </a:bodyPr>
            <a:lstStyle/>
            <a:p>
              <a:r>
                <a:rPr lang="en-PH" sz="1400" dirty="0">
                  <a:solidFill>
                    <a:schemeClr val="bg1"/>
                  </a:solidFill>
                </a:rPr>
                <a:t>Categories</a:t>
              </a:r>
            </a:p>
          </p:txBody>
        </p:sp>
        <p:sp>
          <p:nvSpPr>
            <p:cNvPr id="107" name="TextBox 106">
              <a:extLst>
                <a:ext uri="{FF2B5EF4-FFF2-40B4-BE49-F238E27FC236}">
                  <a16:creationId xmlns:a16="http://schemas.microsoft.com/office/drawing/2014/main" id="{CBD08DE0-2E76-4622-9B88-F4A773A26FAD}"/>
                </a:ext>
              </a:extLst>
            </p:cNvPr>
            <p:cNvSpPr txBox="1"/>
            <p:nvPr/>
          </p:nvSpPr>
          <p:spPr>
            <a:xfrm>
              <a:off x="5612691" y="2000862"/>
              <a:ext cx="731290" cy="307777"/>
            </a:xfrm>
            <a:prstGeom prst="rect">
              <a:avLst/>
            </a:prstGeom>
            <a:noFill/>
          </p:spPr>
          <p:txBody>
            <a:bodyPr wrap="none" rtlCol="0">
              <a:spAutoFit/>
            </a:bodyPr>
            <a:lstStyle/>
            <a:p>
              <a:r>
                <a:rPr lang="en-PH" sz="1400" dirty="0">
                  <a:solidFill>
                    <a:schemeClr val="bg1"/>
                  </a:solidFill>
                </a:rPr>
                <a:t>Articles</a:t>
              </a:r>
            </a:p>
          </p:txBody>
        </p:sp>
        <p:sp>
          <p:nvSpPr>
            <p:cNvPr id="108" name="TextBox 107">
              <a:extLst>
                <a:ext uri="{FF2B5EF4-FFF2-40B4-BE49-F238E27FC236}">
                  <a16:creationId xmlns:a16="http://schemas.microsoft.com/office/drawing/2014/main" id="{A6F6B805-2A7D-4EE3-AFF7-6868801CE874}"/>
                </a:ext>
              </a:extLst>
            </p:cNvPr>
            <p:cNvSpPr txBox="1"/>
            <p:nvPr/>
          </p:nvSpPr>
          <p:spPr>
            <a:xfrm>
              <a:off x="4178523" y="2349751"/>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109" name="TextBox 108">
              <a:extLst>
                <a:ext uri="{FF2B5EF4-FFF2-40B4-BE49-F238E27FC236}">
                  <a16:creationId xmlns:a16="http://schemas.microsoft.com/office/drawing/2014/main" id="{36A79EF4-76EB-447A-8C73-536493FCE205}"/>
                </a:ext>
              </a:extLst>
            </p:cNvPr>
            <p:cNvSpPr txBox="1"/>
            <p:nvPr/>
          </p:nvSpPr>
          <p:spPr>
            <a:xfrm>
              <a:off x="6355303" y="2343655"/>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110" name="Rectangle 109">
              <a:extLst>
                <a:ext uri="{FF2B5EF4-FFF2-40B4-BE49-F238E27FC236}">
                  <a16:creationId xmlns:a16="http://schemas.microsoft.com/office/drawing/2014/main" id="{5FBC2695-27C4-457B-870E-2E2EA16EC103}"/>
                </a:ext>
              </a:extLst>
            </p:cNvPr>
            <p:cNvSpPr/>
            <p:nvPr/>
          </p:nvSpPr>
          <p:spPr>
            <a:xfrm>
              <a:off x="3073392" y="4249127"/>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CEFBCBCB-7D31-40B9-9180-143DA956D87C}"/>
                </a:ext>
              </a:extLst>
            </p:cNvPr>
            <p:cNvSpPr/>
            <p:nvPr/>
          </p:nvSpPr>
          <p:spPr>
            <a:xfrm>
              <a:off x="7138214" y="1470363"/>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2" name="Oval 111">
              <a:extLst>
                <a:ext uri="{FF2B5EF4-FFF2-40B4-BE49-F238E27FC236}">
                  <a16:creationId xmlns:a16="http://schemas.microsoft.com/office/drawing/2014/main" id="{6F877C0E-56BC-4398-989A-138C541F88AA}"/>
                </a:ext>
              </a:extLst>
            </p:cNvPr>
            <p:cNvSpPr/>
            <p:nvPr/>
          </p:nvSpPr>
          <p:spPr>
            <a:xfrm>
              <a:off x="6950337" y="1449012"/>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DC970E9F-7E08-4617-8B84-6CD52FB929B3}"/>
                </a:ext>
              </a:extLst>
            </p:cNvPr>
            <p:cNvSpPr/>
            <p:nvPr/>
          </p:nvSpPr>
          <p:spPr>
            <a:xfrm>
              <a:off x="3170735" y="4288776"/>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4" name="Rectangle 113">
              <a:extLst>
                <a:ext uri="{FF2B5EF4-FFF2-40B4-BE49-F238E27FC236}">
                  <a16:creationId xmlns:a16="http://schemas.microsoft.com/office/drawing/2014/main" id="{74A97D76-B32E-41EA-8534-75A3413AC932}"/>
                </a:ext>
              </a:extLst>
            </p:cNvPr>
            <p:cNvSpPr/>
            <p:nvPr/>
          </p:nvSpPr>
          <p:spPr>
            <a:xfrm>
              <a:off x="7674467" y="4289954"/>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AFBB44EE-5EB5-46D1-96D9-39A98300D68A}"/>
                </a:ext>
              </a:extLst>
            </p:cNvPr>
            <p:cNvSpPr/>
            <p:nvPr/>
          </p:nvSpPr>
          <p:spPr>
            <a:xfrm>
              <a:off x="1961695" y="1599696"/>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6" name="Rectangle 115">
              <a:extLst>
                <a:ext uri="{FF2B5EF4-FFF2-40B4-BE49-F238E27FC236}">
                  <a16:creationId xmlns:a16="http://schemas.microsoft.com/office/drawing/2014/main" id="{2E5339A3-45C6-464C-8ADB-BFB1C28E7AEA}"/>
                </a:ext>
              </a:extLst>
            </p:cNvPr>
            <p:cNvSpPr/>
            <p:nvPr/>
          </p:nvSpPr>
          <p:spPr>
            <a:xfrm>
              <a:off x="1961695" y="1938813"/>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TextBox 116">
              <a:extLst>
                <a:ext uri="{FF2B5EF4-FFF2-40B4-BE49-F238E27FC236}">
                  <a16:creationId xmlns:a16="http://schemas.microsoft.com/office/drawing/2014/main" id="{2E894790-A149-45F2-9ABC-F0FEC96B71B1}"/>
                </a:ext>
              </a:extLst>
            </p:cNvPr>
            <p:cNvSpPr txBox="1"/>
            <p:nvPr/>
          </p:nvSpPr>
          <p:spPr>
            <a:xfrm>
              <a:off x="1961695" y="1593855"/>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18" name="TextBox 117">
              <a:extLst>
                <a:ext uri="{FF2B5EF4-FFF2-40B4-BE49-F238E27FC236}">
                  <a16:creationId xmlns:a16="http://schemas.microsoft.com/office/drawing/2014/main" id="{F4FC837D-DB1E-4AAE-BF47-2ACEB91315F9}"/>
                </a:ext>
              </a:extLst>
            </p:cNvPr>
            <p:cNvSpPr txBox="1"/>
            <p:nvPr/>
          </p:nvSpPr>
          <p:spPr>
            <a:xfrm>
              <a:off x="1954985" y="1937366"/>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19" name="Oval 118">
              <a:extLst>
                <a:ext uri="{FF2B5EF4-FFF2-40B4-BE49-F238E27FC236}">
                  <a16:creationId xmlns:a16="http://schemas.microsoft.com/office/drawing/2014/main" id="{B23C1978-FCF8-4E8D-BD37-125C657CC516}"/>
                </a:ext>
              </a:extLst>
            </p:cNvPr>
            <p:cNvSpPr/>
            <p:nvPr/>
          </p:nvSpPr>
          <p:spPr>
            <a:xfrm>
              <a:off x="2051655" y="1813511"/>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809C6C4B-148B-4123-8489-906AED9EC2F7}"/>
                </a:ext>
              </a:extLst>
            </p:cNvPr>
            <p:cNvSpPr/>
            <p:nvPr/>
          </p:nvSpPr>
          <p:spPr>
            <a:xfrm>
              <a:off x="2202201" y="2162411"/>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1EB1AE7F-6CC2-4E11-A803-397523334811}"/>
                </a:ext>
              </a:extLst>
            </p:cNvPr>
            <p:cNvSpPr/>
            <p:nvPr/>
          </p:nvSpPr>
          <p:spPr>
            <a:xfrm>
              <a:off x="2202201" y="1825032"/>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23755E02-E084-48AE-A283-297EDA10FCC7}"/>
                </a:ext>
              </a:extLst>
            </p:cNvPr>
            <p:cNvSpPr/>
            <p:nvPr/>
          </p:nvSpPr>
          <p:spPr>
            <a:xfrm>
              <a:off x="1963509" y="2078233"/>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84DCF713-DE29-4C9C-85CF-4B3F61BEA097}"/>
                </a:ext>
              </a:extLst>
            </p:cNvPr>
            <p:cNvSpPr/>
            <p:nvPr/>
          </p:nvSpPr>
          <p:spPr>
            <a:xfrm>
              <a:off x="1961695" y="2252979"/>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TextBox 123">
              <a:extLst>
                <a:ext uri="{FF2B5EF4-FFF2-40B4-BE49-F238E27FC236}">
                  <a16:creationId xmlns:a16="http://schemas.microsoft.com/office/drawing/2014/main" id="{FF439E02-BF55-4E8D-82CF-3D4EC54409FD}"/>
                </a:ext>
              </a:extLst>
            </p:cNvPr>
            <p:cNvSpPr txBox="1"/>
            <p:nvPr/>
          </p:nvSpPr>
          <p:spPr>
            <a:xfrm>
              <a:off x="2115932" y="2084068"/>
              <a:ext cx="603560" cy="169277"/>
            </a:xfrm>
            <a:prstGeom prst="rect">
              <a:avLst/>
            </a:prstGeom>
            <a:noFill/>
          </p:spPr>
          <p:txBody>
            <a:bodyPr wrap="square" rtlCol="0">
              <a:spAutoFit/>
            </a:bodyPr>
            <a:lstStyle/>
            <a:p>
              <a:r>
                <a:rPr lang="en-PH" sz="500" b="1" dirty="0">
                  <a:solidFill>
                    <a:schemeClr val="bg1"/>
                  </a:solidFill>
                </a:rPr>
                <a:t>Sites</a:t>
              </a:r>
            </a:p>
          </p:txBody>
        </p:sp>
        <p:pic>
          <p:nvPicPr>
            <p:cNvPr id="125" name="Graphic 124" descr="Earth Globe Europe-Africa">
              <a:extLst>
                <a:ext uri="{FF2B5EF4-FFF2-40B4-BE49-F238E27FC236}">
                  <a16:creationId xmlns:a16="http://schemas.microsoft.com/office/drawing/2014/main" id="{96198B3E-EB91-41D6-A379-105C8D930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8989" y="2130535"/>
              <a:ext cx="78393" cy="78393"/>
            </a:xfrm>
            <a:prstGeom prst="rect">
              <a:avLst/>
            </a:prstGeom>
          </p:spPr>
        </p:pic>
        <p:sp>
          <p:nvSpPr>
            <p:cNvPr id="126" name="Oval 125">
              <a:extLst>
                <a:ext uri="{FF2B5EF4-FFF2-40B4-BE49-F238E27FC236}">
                  <a16:creationId xmlns:a16="http://schemas.microsoft.com/office/drawing/2014/main" id="{83B9256E-6838-4E9F-A2BB-FDD3EA2C7672}"/>
                </a:ext>
              </a:extLst>
            </p:cNvPr>
            <p:cNvSpPr/>
            <p:nvPr/>
          </p:nvSpPr>
          <p:spPr>
            <a:xfrm>
              <a:off x="2078254" y="2325513"/>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TextBox 126">
              <a:extLst>
                <a:ext uri="{FF2B5EF4-FFF2-40B4-BE49-F238E27FC236}">
                  <a16:creationId xmlns:a16="http://schemas.microsoft.com/office/drawing/2014/main" id="{48230553-220B-45DB-84BA-CEC4D415DD71}"/>
                </a:ext>
              </a:extLst>
            </p:cNvPr>
            <p:cNvSpPr txBox="1"/>
            <p:nvPr/>
          </p:nvSpPr>
          <p:spPr>
            <a:xfrm>
              <a:off x="2121235" y="2263679"/>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28" name="Graphic 127" descr="Forbidden">
              <a:extLst>
                <a:ext uri="{FF2B5EF4-FFF2-40B4-BE49-F238E27FC236}">
                  <a16:creationId xmlns:a16="http://schemas.microsoft.com/office/drawing/2014/main" id="{A0B31730-757F-418E-9765-1EAD100EDA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62773" y="2444701"/>
              <a:ext cx="81882" cy="81882"/>
            </a:xfrm>
            <a:prstGeom prst="rect">
              <a:avLst/>
            </a:prstGeom>
          </p:spPr>
        </p:pic>
        <p:sp>
          <p:nvSpPr>
            <p:cNvPr id="129" name="TextBox 128">
              <a:extLst>
                <a:ext uri="{FF2B5EF4-FFF2-40B4-BE49-F238E27FC236}">
                  <a16:creationId xmlns:a16="http://schemas.microsoft.com/office/drawing/2014/main" id="{7492310B-8A2A-4272-B0F2-A9DFD3322D3D}"/>
                </a:ext>
              </a:extLst>
            </p:cNvPr>
            <p:cNvSpPr txBox="1"/>
            <p:nvPr/>
          </p:nvSpPr>
          <p:spPr>
            <a:xfrm>
              <a:off x="2286970" y="2554078"/>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130" name="TextBox 129">
              <a:extLst>
                <a:ext uri="{FF2B5EF4-FFF2-40B4-BE49-F238E27FC236}">
                  <a16:creationId xmlns:a16="http://schemas.microsoft.com/office/drawing/2014/main" id="{B1533EF0-740F-4212-928F-9F661D13418A}"/>
                </a:ext>
              </a:extLst>
            </p:cNvPr>
            <p:cNvSpPr txBox="1"/>
            <p:nvPr/>
          </p:nvSpPr>
          <p:spPr>
            <a:xfrm>
              <a:off x="2290536" y="2716713"/>
              <a:ext cx="603560" cy="169277"/>
            </a:xfrm>
            <a:prstGeom prst="rect">
              <a:avLst/>
            </a:prstGeom>
            <a:noFill/>
          </p:spPr>
          <p:txBody>
            <a:bodyPr wrap="square" rtlCol="0">
              <a:spAutoFit/>
            </a:bodyPr>
            <a:lstStyle/>
            <a:p>
              <a:r>
                <a:rPr lang="en-PH" sz="500" b="1" dirty="0">
                  <a:solidFill>
                    <a:srgbClr val="92A7A3"/>
                  </a:solidFill>
                </a:rPr>
                <a:t>Articles</a:t>
              </a:r>
            </a:p>
          </p:txBody>
        </p:sp>
        <p:sp>
          <p:nvSpPr>
            <p:cNvPr id="131" name="Rectangle 130">
              <a:extLst>
                <a:ext uri="{FF2B5EF4-FFF2-40B4-BE49-F238E27FC236}">
                  <a16:creationId xmlns:a16="http://schemas.microsoft.com/office/drawing/2014/main" id="{8B14A431-D22A-41C4-8E35-9B0B9BD5C5E5}"/>
                </a:ext>
              </a:extLst>
            </p:cNvPr>
            <p:cNvSpPr/>
            <p:nvPr/>
          </p:nvSpPr>
          <p:spPr>
            <a:xfrm>
              <a:off x="2210867" y="2467012"/>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36" name="Graphic 135" descr="Tag">
              <a:extLst>
                <a:ext uri="{FF2B5EF4-FFF2-40B4-BE49-F238E27FC236}">
                  <a16:creationId xmlns:a16="http://schemas.microsoft.com/office/drawing/2014/main" id="{A58626F9-2372-4083-9756-AB90307560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28794" y="2591088"/>
              <a:ext cx="104844" cy="104844"/>
            </a:xfrm>
            <a:prstGeom prst="rect">
              <a:avLst/>
            </a:prstGeom>
          </p:spPr>
        </p:pic>
        <p:pic>
          <p:nvPicPr>
            <p:cNvPr id="137" name="Graphic 136" descr="Document">
              <a:extLst>
                <a:ext uri="{FF2B5EF4-FFF2-40B4-BE49-F238E27FC236}">
                  <a16:creationId xmlns:a16="http://schemas.microsoft.com/office/drawing/2014/main" id="{32D7CF0D-2752-4AAE-BE57-8B45ACF4650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38114" y="2747078"/>
              <a:ext cx="95524" cy="95524"/>
            </a:xfrm>
            <a:prstGeom prst="rect">
              <a:avLst/>
            </a:prstGeom>
          </p:spPr>
        </p:pic>
        <p:cxnSp>
          <p:nvCxnSpPr>
            <p:cNvPr id="142" name="Straight Connector 141">
              <a:extLst>
                <a:ext uri="{FF2B5EF4-FFF2-40B4-BE49-F238E27FC236}">
                  <a16:creationId xmlns:a16="http://schemas.microsoft.com/office/drawing/2014/main" id="{D6E47A90-ECBD-40B5-90B5-894C21401153}"/>
                </a:ext>
              </a:extLst>
            </p:cNvPr>
            <p:cNvCxnSpPr>
              <a:cxnSpLocks/>
            </p:cNvCxnSpPr>
            <p:nvPr/>
          </p:nvCxnSpPr>
          <p:spPr>
            <a:xfrm>
              <a:off x="1971051" y="2079956"/>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grpSp>
      <p:cxnSp>
        <p:nvCxnSpPr>
          <p:cNvPr id="144" name="Straight Connector 143">
            <a:extLst>
              <a:ext uri="{FF2B5EF4-FFF2-40B4-BE49-F238E27FC236}">
                <a16:creationId xmlns:a16="http://schemas.microsoft.com/office/drawing/2014/main" id="{55826795-AC15-4C9B-8383-655EC4A0ADAF}"/>
              </a:ext>
            </a:extLst>
          </p:cNvPr>
          <p:cNvCxnSpPr>
            <a:cxnSpLocks/>
            <a:stCxn id="100" idx="1"/>
          </p:cNvCxnSpPr>
          <p:nvPr/>
        </p:nvCxnSpPr>
        <p:spPr>
          <a:xfrm flipH="1">
            <a:off x="2399548" y="1206254"/>
            <a:ext cx="400317" cy="0"/>
          </a:xfrm>
          <a:prstGeom prst="line">
            <a:avLst/>
          </a:prstGeom>
          <a:ln/>
        </p:spPr>
        <p:style>
          <a:lnRef idx="3">
            <a:schemeClr val="dk1"/>
          </a:lnRef>
          <a:fillRef idx="0">
            <a:schemeClr val="dk1"/>
          </a:fillRef>
          <a:effectRef idx="2">
            <a:schemeClr val="dk1"/>
          </a:effectRef>
          <a:fontRef idx="minor">
            <a:schemeClr val="tx1"/>
          </a:fontRef>
        </p:style>
      </p:cxnSp>
      <p:cxnSp>
        <p:nvCxnSpPr>
          <p:cNvPr id="195" name="Straight Connector 194">
            <a:extLst>
              <a:ext uri="{FF2B5EF4-FFF2-40B4-BE49-F238E27FC236}">
                <a16:creationId xmlns:a16="http://schemas.microsoft.com/office/drawing/2014/main" id="{00098B3C-C5F1-418B-91D4-9CB69D54701A}"/>
              </a:ext>
            </a:extLst>
          </p:cNvPr>
          <p:cNvCxnSpPr>
            <a:cxnSpLocks/>
          </p:cNvCxnSpPr>
          <p:nvPr/>
        </p:nvCxnSpPr>
        <p:spPr>
          <a:xfrm flipH="1">
            <a:off x="2401911" y="1553086"/>
            <a:ext cx="400317" cy="0"/>
          </a:xfrm>
          <a:prstGeom prst="line">
            <a:avLst/>
          </a:prstGeom>
          <a:ln/>
        </p:spPr>
        <p:style>
          <a:lnRef idx="3">
            <a:schemeClr val="dk1"/>
          </a:lnRef>
          <a:fillRef idx="0">
            <a:schemeClr val="dk1"/>
          </a:fillRef>
          <a:effectRef idx="2">
            <a:schemeClr val="dk1"/>
          </a:effectRef>
          <a:fontRef idx="minor">
            <a:schemeClr val="tx1"/>
          </a:fontRef>
        </p:style>
      </p:cxnSp>
      <p:cxnSp>
        <p:nvCxnSpPr>
          <p:cNvPr id="196" name="Straight Connector 195">
            <a:extLst>
              <a:ext uri="{FF2B5EF4-FFF2-40B4-BE49-F238E27FC236}">
                <a16:creationId xmlns:a16="http://schemas.microsoft.com/office/drawing/2014/main" id="{2D947036-AE8A-4196-B279-74AD6F5582CA}"/>
              </a:ext>
            </a:extLst>
          </p:cNvPr>
          <p:cNvCxnSpPr>
            <a:cxnSpLocks/>
          </p:cNvCxnSpPr>
          <p:nvPr/>
        </p:nvCxnSpPr>
        <p:spPr>
          <a:xfrm flipH="1">
            <a:off x="2401911" y="1868035"/>
            <a:ext cx="400317" cy="0"/>
          </a:xfrm>
          <a:prstGeom prst="line">
            <a:avLst/>
          </a:prstGeom>
          <a:ln/>
        </p:spPr>
        <p:style>
          <a:lnRef idx="3">
            <a:schemeClr val="dk1"/>
          </a:lnRef>
          <a:fillRef idx="0">
            <a:schemeClr val="dk1"/>
          </a:fillRef>
          <a:effectRef idx="2">
            <a:schemeClr val="dk1"/>
          </a:effectRef>
          <a:fontRef idx="minor">
            <a:schemeClr val="tx1"/>
          </a:fontRef>
        </p:style>
      </p:cxnSp>
      <p:cxnSp>
        <p:nvCxnSpPr>
          <p:cNvPr id="197" name="Straight Connector 196">
            <a:extLst>
              <a:ext uri="{FF2B5EF4-FFF2-40B4-BE49-F238E27FC236}">
                <a16:creationId xmlns:a16="http://schemas.microsoft.com/office/drawing/2014/main" id="{D37E70CE-8F2F-4526-A638-DF6CCDD0F22B}"/>
              </a:ext>
            </a:extLst>
          </p:cNvPr>
          <p:cNvCxnSpPr>
            <a:cxnSpLocks/>
          </p:cNvCxnSpPr>
          <p:nvPr/>
        </p:nvCxnSpPr>
        <p:spPr>
          <a:xfrm flipH="1">
            <a:off x="2401911" y="2186287"/>
            <a:ext cx="400317" cy="0"/>
          </a:xfrm>
          <a:prstGeom prst="line">
            <a:avLst/>
          </a:prstGeom>
          <a:ln/>
        </p:spPr>
        <p:style>
          <a:lnRef idx="3">
            <a:schemeClr val="dk1"/>
          </a:lnRef>
          <a:fillRef idx="0">
            <a:schemeClr val="dk1"/>
          </a:fillRef>
          <a:effectRef idx="2">
            <a:schemeClr val="dk1"/>
          </a:effectRef>
          <a:fontRef idx="minor">
            <a:schemeClr val="tx1"/>
          </a:fontRef>
        </p:style>
      </p:cxnSp>
      <p:cxnSp>
        <p:nvCxnSpPr>
          <p:cNvPr id="201" name="Straight Connector 200">
            <a:extLst>
              <a:ext uri="{FF2B5EF4-FFF2-40B4-BE49-F238E27FC236}">
                <a16:creationId xmlns:a16="http://schemas.microsoft.com/office/drawing/2014/main" id="{2CFFDE9A-A6CE-42A1-8553-D09F1BA3B65D}"/>
              </a:ext>
            </a:extLst>
          </p:cNvPr>
          <p:cNvCxnSpPr/>
          <p:nvPr/>
        </p:nvCxnSpPr>
        <p:spPr>
          <a:xfrm>
            <a:off x="8289808" y="947604"/>
            <a:ext cx="0" cy="1714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5195AE46-92D9-4BDD-A219-920DD48947D7}"/>
              </a:ext>
            </a:extLst>
          </p:cNvPr>
          <p:cNvCxnSpPr>
            <a:cxnSpLocks/>
          </p:cNvCxnSpPr>
          <p:nvPr/>
        </p:nvCxnSpPr>
        <p:spPr>
          <a:xfrm flipH="1" flipV="1">
            <a:off x="6055625" y="1448341"/>
            <a:ext cx="2904743" cy="5026"/>
          </a:xfrm>
          <a:prstGeom prst="line">
            <a:avLst/>
          </a:prstGeom>
          <a:ln/>
        </p:spPr>
        <p:style>
          <a:lnRef idx="3">
            <a:schemeClr val="dk1"/>
          </a:lnRef>
          <a:fillRef idx="0">
            <a:schemeClr val="dk1"/>
          </a:fillRef>
          <a:effectRef idx="2">
            <a:schemeClr val="dk1"/>
          </a:effectRef>
          <a:fontRef idx="minor">
            <a:schemeClr val="tx1"/>
          </a:fontRef>
        </p:style>
      </p:cxnSp>
      <p:cxnSp>
        <p:nvCxnSpPr>
          <p:cNvPr id="205" name="Straight Connector 204">
            <a:extLst>
              <a:ext uri="{FF2B5EF4-FFF2-40B4-BE49-F238E27FC236}">
                <a16:creationId xmlns:a16="http://schemas.microsoft.com/office/drawing/2014/main" id="{4C78935E-C3C7-45AE-AC0B-78FF91B2511A}"/>
              </a:ext>
            </a:extLst>
          </p:cNvPr>
          <p:cNvCxnSpPr>
            <a:cxnSpLocks/>
          </p:cNvCxnSpPr>
          <p:nvPr/>
        </p:nvCxnSpPr>
        <p:spPr>
          <a:xfrm flipH="1">
            <a:off x="8520962" y="1897724"/>
            <a:ext cx="439406" cy="0"/>
          </a:xfrm>
          <a:prstGeom prst="line">
            <a:avLst/>
          </a:prstGeom>
          <a:ln/>
        </p:spPr>
        <p:style>
          <a:lnRef idx="3">
            <a:schemeClr val="dk1"/>
          </a:lnRef>
          <a:fillRef idx="0">
            <a:schemeClr val="dk1"/>
          </a:fillRef>
          <a:effectRef idx="2">
            <a:schemeClr val="dk1"/>
          </a:effectRef>
          <a:fontRef idx="minor">
            <a:schemeClr val="tx1"/>
          </a:fontRef>
        </p:style>
      </p:cxnSp>
      <p:cxnSp>
        <p:nvCxnSpPr>
          <p:cNvPr id="210" name="Straight Connector 209">
            <a:extLst>
              <a:ext uri="{FF2B5EF4-FFF2-40B4-BE49-F238E27FC236}">
                <a16:creationId xmlns:a16="http://schemas.microsoft.com/office/drawing/2014/main" id="{FCCFCA2A-2450-480A-B7CA-E211861419F6}"/>
              </a:ext>
            </a:extLst>
          </p:cNvPr>
          <p:cNvCxnSpPr>
            <a:cxnSpLocks/>
          </p:cNvCxnSpPr>
          <p:nvPr/>
        </p:nvCxnSpPr>
        <p:spPr>
          <a:xfrm>
            <a:off x="4849378" y="2197051"/>
            <a:ext cx="0" cy="2080493"/>
          </a:xfrm>
          <a:prstGeom prst="line">
            <a:avLst/>
          </a:prstGeom>
        </p:spPr>
        <p:style>
          <a:lnRef idx="3">
            <a:schemeClr val="dk1"/>
          </a:lnRef>
          <a:fillRef idx="0">
            <a:schemeClr val="dk1"/>
          </a:fillRef>
          <a:effectRef idx="2">
            <a:schemeClr val="dk1"/>
          </a:effectRef>
          <a:fontRef idx="minor">
            <a:schemeClr val="tx1"/>
          </a:fontRef>
        </p:style>
      </p:cxnSp>
      <p:sp>
        <p:nvSpPr>
          <p:cNvPr id="213" name="TextBox 212">
            <a:extLst>
              <a:ext uri="{FF2B5EF4-FFF2-40B4-BE49-F238E27FC236}">
                <a16:creationId xmlns:a16="http://schemas.microsoft.com/office/drawing/2014/main" id="{041B5925-E131-419A-9647-3EB4942F00F6}"/>
              </a:ext>
            </a:extLst>
          </p:cNvPr>
          <p:cNvSpPr txBox="1"/>
          <p:nvPr/>
        </p:nvSpPr>
        <p:spPr>
          <a:xfrm>
            <a:off x="2198703" y="1106517"/>
            <a:ext cx="223138" cy="215444"/>
          </a:xfrm>
          <a:prstGeom prst="rect">
            <a:avLst/>
          </a:prstGeom>
          <a:noFill/>
        </p:spPr>
        <p:txBody>
          <a:bodyPr wrap="none" rtlCol="0">
            <a:spAutoFit/>
          </a:bodyPr>
          <a:lstStyle/>
          <a:p>
            <a:r>
              <a:rPr lang="en-PH" sz="800" dirty="0">
                <a:latin typeface="Nexa Bold" panose="02000000000000000000" pitchFamily="50" charset="0"/>
              </a:rPr>
              <a:t>1</a:t>
            </a:r>
          </a:p>
        </p:txBody>
      </p:sp>
      <p:sp>
        <p:nvSpPr>
          <p:cNvPr id="212" name="Oval 211">
            <a:extLst>
              <a:ext uri="{FF2B5EF4-FFF2-40B4-BE49-F238E27FC236}">
                <a16:creationId xmlns:a16="http://schemas.microsoft.com/office/drawing/2014/main" id="{7D9726AB-389E-4201-939D-EDD771C5A4BA}"/>
              </a:ext>
            </a:extLst>
          </p:cNvPr>
          <p:cNvSpPr/>
          <p:nvPr/>
        </p:nvSpPr>
        <p:spPr>
          <a:xfrm>
            <a:off x="2212083" y="1114825"/>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4" name="TextBox 213">
            <a:extLst>
              <a:ext uri="{FF2B5EF4-FFF2-40B4-BE49-F238E27FC236}">
                <a16:creationId xmlns:a16="http://schemas.microsoft.com/office/drawing/2014/main" id="{18F80162-E45D-4737-BCAA-8AA3C8D98595}"/>
              </a:ext>
            </a:extLst>
          </p:cNvPr>
          <p:cNvSpPr txBox="1"/>
          <p:nvPr/>
        </p:nvSpPr>
        <p:spPr>
          <a:xfrm>
            <a:off x="2189747" y="1443564"/>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16" name="Oval 215">
            <a:extLst>
              <a:ext uri="{FF2B5EF4-FFF2-40B4-BE49-F238E27FC236}">
                <a16:creationId xmlns:a16="http://schemas.microsoft.com/office/drawing/2014/main" id="{22D030DE-D73D-445D-A134-4D648726A404}"/>
              </a:ext>
            </a:extLst>
          </p:cNvPr>
          <p:cNvSpPr/>
          <p:nvPr/>
        </p:nvSpPr>
        <p:spPr>
          <a:xfrm>
            <a:off x="2217943" y="1454735"/>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7" name="TextBox 216">
            <a:extLst>
              <a:ext uri="{FF2B5EF4-FFF2-40B4-BE49-F238E27FC236}">
                <a16:creationId xmlns:a16="http://schemas.microsoft.com/office/drawing/2014/main" id="{9467A62C-376E-4AA9-9D69-2EF6968CAFDA}"/>
              </a:ext>
            </a:extLst>
          </p:cNvPr>
          <p:cNvSpPr txBox="1"/>
          <p:nvPr/>
        </p:nvSpPr>
        <p:spPr>
          <a:xfrm>
            <a:off x="2198703" y="1762682"/>
            <a:ext cx="251992" cy="215444"/>
          </a:xfrm>
          <a:prstGeom prst="rect">
            <a:avLst/>
          </a:prstGeom>
          <a:noFill/>
        </p:spPr>
        <p:txBody>
          <a:bodyPr wrap="none" rtlCol="0">
            <a:spAutoFit/>
          </a:bodyPr>
          <a:lstStyle/>
          <a:p>
            <a:r>
              <a:rPr lang="en-PH" sz="800" dirty="0">
                <a:latin typeface="Nexa Bold" panose="02000000000000000000" pitchFamily="50" charset="0"/>
              </a:rPr>
              <a:t>3</a:t>
            </a:r>
          </a:p>
        </p:txBody>
      </p:sp>
      <p:sp>
        <p:nvSpPr>
          <p:cNvPr id="218" name="Oval 217">
            <a:extLst>
              <a:ext uri="{FF2B5EF4-FFF2-40B4-BE49-F238E27FC236}">
                <a16:creationId xmlns:a16="http://schemas.microsoft.com/office/drawing/2014/main" id="{0F31C9D3-0D05-4462-9409-FB397374B26D}"/>
              </a:ext>
            </a:extLst>
          </p:cNvPr>
          <p:cNvSpPr/>
          <p:nvPr/>
        </p:nvSpPr>
        <p:spPr>
          <a:xfrm>
            <a:off x="2226899" y="1773853"/>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9" name="TextBox 218">
            <a:extLst>
              <a:ext uri="{FF2B5EF4-FFF2-40B4-BE49-F238E27FC236}">
                <a16:creationId xmlns:a16="http://schemas.microsoft.com/office/drawing/2014/main" id="{EAC48E7C-7855-40E2-AABC-9D49337F397E}"/>
              </a:ext>
            </a:extLst>
          </p:cNvPr>
          <p:cNvSpPr txBox="1"/>
          <p:nvPr/>
        </p:nvSpPr>
        <p:spPr>
          <a:xfrm>
            <a:off x="2198703" y="2083330"/>
            <a:ext cx="251992" cy="215444"/>
          </a:xfrm>
          <a:prstGeom prst="rect">
            <a:avLst/>
          </a:prstGeom>
          <a:noFill/>
        </p:spPr>
        <p:txBody>
          <a:bodyPr wrap="none" rtlCol="0">
            <a:spAutoFit/>
          </a:bodyPr>
          <a:lstStyle/>
          <a:p>
            <a:r>
              <a:rPr lang="en-PH" sz="800" dirty="0">
                <a:latin typeface="Nexa Bold" panose="02000000000000000000" pitchFamily="50" charset="0"/>
              </a:rPr>
              <a:t>4</a:t>
            </a:r>
          </a:p>
        </p:txBody>
      </p:sp>
      <p:sp>
        <p:nvSpPr>
          <p:cNvPr id="220" name="Oval 219">
            <a:extLst>
              <a:ext uri="{FF2B5EF4-FFF2-40B4-BE49-F238E27FC236}">
                <a16:creationId xmlns:a16="http://schemas.microsoft.com/office/drawing/2014/main" id="{49A7E411-E6E2-49CD-B20A-75532811CE28}"/>
              </a:ext>
            </a:extLst>
          </p:cNvPr>
          <p:cNvSpPr/>
          <p:nvPr/>
        </p:nvSpPr>
        <p:spPr>
          <a:xfrm>
            <a:off x="2226899" y="2094501"/>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1" name="TextBox 220">
            <a:extLst>
              <a:ext uri="{FF2B5EF4-FFF2-40B4-BE49-F238E27FC236}">
                <a16:creationId xmlns:a16="http://schemas.microsoft.com/office/drawing/2014/main" id="{85C6F20B-32AD-4730-9E29-0F20549B5FB3}"/>
              </a:ext>
            </a:extLst>
          </p:cNvPr>
          <p:cNvSpPr txBox="1"/>
          <p:nvPr/>
        </p:nvSpPr>
        <p:spPr>
          <a:xfrm>
            <a:off x="2202303" y="2349389"/>
            <a:ext cx="251992" cy="215444"/>
          </a:xfrm>
          <a:prstGeom prst="rect">
            <a:avLst/>
          </a:prstGeom>
          <a:noFill/>
        </p:spPr>
        <p:txBody>
          <a:bodyPr wrap="none" rtlCol="0">
            <a:spAutoFit/>
          </a:bodyPr>
          <a:lstStyle/>
          <a:p>
            <a:r>
              <a:rPr lang="en-PH" sz="800" dirty="0">
                <a:latin typeface="Nexa Bold" panose="02000000000000000000" pitchFamily="50" charset="0"/>
              </a:rPr>
              <a:t>5</a:t>
            </a:r>
          </a:p>
        </p:txBody>
      </p:sp>
      <p:sp>
        <p:nvSpPr>
          <p:cNvPr id="222" name="Oval 221">
            <a:extLst>
              <a:ext uri="{FF2B5EF4-FFF2-40B4-BE49-F238E27FC236}">
                <a16:creationId xmlns:a16="http://schemas.microsoft.com/office/drawing/2014/main" id="{135BB43E-4458-4237-943B-2D8EAF168276}"/>
              </a:ext>
            </a:extLst>
          </p:cNvPr>
          <p:cNvSpPr/>
          <p:nvPr/>
        </p:nvSpPr>
        <p:spPr>
          <a:xfrm>
            <a:off x="2230499" y="2360560"/>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3" name="TextBox 222">
            <a:extLst>
              <a:ext uri="{FF2B5EF4-FFF2-40B4-BE49-F238E27FC236}">
                <a16:creationId xmlns:a16="http://schemas.microsoft.com/office/drawing/2014/main" id="{0FBC70D0-63ED-4494-932E-01060A15A8EE}"/>
              </a:ext>
            </a:extLst>
          </p:cNvPr>
          <p:cNvSpPr txBox="1"/>
          <p:nvPr/>
        </p:nvSpPr>
        <p:spPr>
          <a:xfrm>
            <a:off x="2209606" y="2655596"/>
            <a:ext cx="251992" cy="215444"/>
          </a:xfrm>
          <a:prstGeom prst="rect">
            <a:avLst/>
          </a:prstGeom>
          <a:noFill/>
        </p:spPr>
        <p:txBody>
          <a:bodyPr wrap="none" rtlCol="0">
            <a:spAutoFit/>
          </a:bodyPr>
          <a:lstStyle/>
          <a:p>
            <a:r>
              <a:rPr lang="en-PH" sz="800" dirty="0">
                <a:latin typeface="Nexa Bold" panose="02000000000000000000" pitchFamily="50" charset="0"/>
              </a:rPr>
              <a:t>6</a:t>
            </a:r>
          </a:p>
        </p:txBody>
      </p:sp>
      <p:sp>
        <p:nvSpPr>
          <p:cNvPr id="224" name="Oval 223">
            <a:extLst>
              <a:ext uri="{FF2B5EF4-FFF2-40B4-BE49-F238E27FC236}">
                <a16:creationId xmlns:a16="http://schemas.microsoft.com/office/drawing/2014/main" id="{FF984056-74ED-4050-B999-01E6E677C24D}"/>
              </a:ext>
            </a:extLst>
          </p:cNvPr>
          <p:cNvSpPr/>
          <p:nvPr/>
        </p:nvSpPr>
        <p:spPr>
          <a:xfrm>
            <a:off x="2237802" y="2666767"/>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226" name="Connector: Elbow 225">
            <a:extLst>
              <a:ext uri="{FF2B5EF4-FFF2-40B4-BE49-F238E27FC236}">
                <a16:creationId xmlns:a16="http://schemas.microsoft.com/office/drawing/2014/main" id="{79EDAB8F-715B-43B5-BC8E-A127F8FF4C85}"/>
              </a:ext>
            </a:extLst>
          </p:cNvPr>
          <p:cNvCxnSpPr>
            <a:stCxn id="222" idx="6"/>
          </p:cNvCxnSpPr>
          <p:nvPr/>
        </p:nvCxnSpPr>
        <p:spPr>
          <a:xfrm flipV="1">
            <a:off x="2417565" y="2360560"/>
            <a:ext cx="380670" cy="91429"/>
          </a:xfrm>
          <a:prstGeom prst="bentConnector3">
            <a:avLst/>
          </a:prstGeom>
        </p:spPr>
        <p:style>
          <a:lnRef idx="3">
            <a:schemeClr val="dk1"/>
          </a:lnRef>
          <a:fillRef idx="0">
            <a:schemeClr val="dk1"/>
          </a:fillRef>
          <a:effectRef idx="2">
            <a:schemeClr val="dk1"/>
          </a:effectRef>
          <a:fontRef idx="minor">
            <a:schemeClr val="tx1"/>
          </a:fontRef>
        </p:style>
      </p:cxnSp>
      <p:cxnSp>
        <p:nvCxnSpPr>
          <p:cNvPr id="228" name="Connector: Elbow 227">
            <a:extLst>
              <a:ext uri="{FF2B5EF4-FFF2-40B4-BE49-F238E27FC236}">
                <a16:creationId xmlns:a16="http://schemas.microsoft.com/office/drawing/2014/main" id="{8D7D7ADA-FC96-4477-8A84-D85A0B4305F9}"/>
              </a:ext>
            </a:extLst>
          </p:cNvPr>
          <p:cNvCxnSpPr>
            <a:cxnSpLocks/>
            <a:endCxn id="224" idx="6"/>
          </p:cNvCxnSpPr>
          <p:nvPr/>
        </p:nvCxnSpPr>
        <p:spPr>
          <a:xfrm rot="10800000" flipV="1">
            <a:off x="2424869" y="2543416"/>
            <a:ext cx="373371" cy="214780"/>
          </a:xfrm>
          <a:prstGeom prst="bentConnector3">
            <a:avLst/>
          </a:prstGeom>
        </p:spPr>
        <p:style>
          <a:lnRef idx="3">
            <a:schemeClr val="dk1"/>
          </a:lnRef>
          <a:fillRef idx="0">
            <a:schemeClr val="dk1"/>
          </a:fillRef>
          <a:effectRef idx="2">
            <a:schemeClr val="dk1"/>
          </a:effectRef>
          <a:fontRef idx="minor">
            <a:schemeClr val="tx1"/>
          </a:fontRef>
        </p:style>
      </p:cxnSp>
      <p:sp>
        <p:nvSpPr>
          <p:cNvPr id="230" name="TextBox 229">
            <a:extLst>
              <a:ext uri="{FF2B5EF4-FFF2-40B4-BE49-F238E27FC236}">
                <a16:creationId xmlns:a16="http://schemas.microsoft.com/office/drawing/2014/main" id="{A2F7BD19-CFBA-4760-99B7-32EB69107533}"/>
              </a:ext>
            </a:extLst>
          </p:cNvPr>
          <p:cNvSpPr txBox="1"/>
          <p:nvPr/>
        </p:nvSpPr>
        <p:spPr>
          <a:xfrm>
            <a:off x="14496277"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1" name="Oval 230">
            <a:extLst>
              <a:ext uri="{FF2B5EF4-FFF2-40B4-BE49-F238E27FC236}">
                <a16:creationId xmlns:a16="http://schemas.microsoft.com/office/drawing/2014/main" id="{0B555E39-1A33-4120-B3F8-4D4DDCFC7281}"/>
              </a:ext>
            </a:extLst>
          </p:cNvPr>
          <p:cNvSpPr/>
          <p:nvPr/>
        </p:nvSpPr>
        <p:spPr>
          <a:xfrm>
            <a:off x="8196275" y="761382"/>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2" name="TextBox 231">
            <a:extLst>
              <a:ext uri="{FF2B5EF4-FFF2-40B4-BE49-F238E27FC236}">
                <a16:creationId xmlns:a16="http://schemas.microsoft.com/office/drawing/2014/main" id="{1873AE31-D0E4-4AE3-B1BF-39BB0817AF69}"/>
              </a:ext>
            </a:extLst>
          </p:cNvPr>
          <p:cNvSpPr txBox="1"/>
          <p:nvPr/>
        </p:nvSpPr>
        <p:spPr>
          <a:xfrm>
            <a:off x="8942008" y="1340964"/>
            <a:ext cx="251992" cy="215444"/>
          </a:xfrm>
          <a:prstGeom prst="rect">
            <a:avLst/>
          </a:prstGeom>
          <a:noFill/>
        </p:spPr>
        <p:txBody>
          <a:bodyPr wrap="none" rtlCol="0">
            <a:spAutoFit/>
          </a:bodyPr>
          <a:lstStyle/>
          <a:p>
            <a:r>
              <a:rPr lang="en-PH" sz="800" dirty="0">
                <a:latin typeface="Nexa Bold" panose="02000000000000000000" pitchFamily="50" charset="0"/>
              </a:rPr>
              <a:t>8</a:t>
            </a:r>
          </a:p>
        </p:txBody>
      </p:sp>
      <p:sp>
        <p:nvSpPr>
          <p:cNvPr id="233" name="Oval 232">
            <a:extLst>
              <a:ext uri="{FF2B5EF4-FFF2-40B4-BE49-F238E27FC236}">
                <a16:creationId xmlns:a16="http://schemas.microsoft.com/office/drawing/2014/main" id="{8846FB92-EC8E-4AC9-8538-9BD8D7815135}"/>
              </a:ext>
            </a:extLst>
          </p:cNvPr>
          <p:cNvSpPr/>
          <p:nvPr/>
        </p:nvSpPr>
        <p:spPr>
          <a:xfrm>
            <a:off x="8970204" y="1352135"/>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4" name="TextBox 233">
            <a:extLst>
              <a:ext uri="{FF2B5EF4-FFF2-40B4-BE49-F238E27FC236}">
                <a16:creationId xmlns:a16="http://schemas.microsoft.com/office/drawing/2014/main" id="{826233A8-500A-4AE8-9D82-73063CD302A1}"/>
              </a:ext>
            </a:extLst>
          </p:cNvPr>
          <p:cNvSpPr txBox="1"/>
          <p:nvPr/>
        </p:nvSpPr>
        <p:spPr>
          <a:xfrm>
            <a:off x="8932172" y="1802389"/>
            <a:ext cx="251992" cy="215444"/>
          </a:xfrm>
          <a:prstGeom prst="rect">
            <a:avLst/>
          </a:prstGeom>
          <a:noFill/>
        </p:spPr>
        <p:txBody>
          <a:bodyPr wrap="none" rtlCol="0">
            <a:spAutoFit/>
          </a:bodyPr>
          <a:lstStyle/>
          <a:p>
            <a:r>
              <a:rPr lang="en-PH" sz="800" dirty="0">
                <a:latin typeface="Nexa Bold" panose="02000000000000000000" pitchFamily="50" charset="0"/>
              </a:rPr>
              <a:t>9</a:t>
            </a:r>
          </a:p>
        </p:txBody>
      </p:sp>
      <p:sp>
        <p:nvSpPr>
          <p:cNvPr id="235" name="Oval 234">
            <a:extLst>
              <a:ext uri="{FF2B5EF4-FFF2-40B4-BE49-F238E27FC236}">
                <a16:creationId xmlns:a16="http://schemas.microsoft.com/office/drawing/2014/main" id="{BE582B20-73D1-43BF-A39A-4A79541E977A}"/>
              </a:ext>
            </a:extLst>
          </p:cNvPr>
          <p:cNvSpPr/>
          <p:nvPr/>
        </p:nvSpPr>
        <p:spPr>
          <a:xfrm>
            <a:off x="8960368" y="1813560"/>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6" name="TextBox 235">
            <a:extLst>
              <a:ext uri="{FF2B5EF4-FFF2-40B4-BE49-F238E27FC236}">
                <a16:creationId xmlns:a16="http://schemas.microsoft.com/office/drawing/2014/main" id="{D20F1C90-E5C6-4F8A-8B74-05C19B9CF309}"/>
              </a:ext>
            </a:extLst>
          </p:cNvPr>
          <p:cNvSpPr txBox="1"/>
          <p:nvPr/>
        </p:nvSpPr>
        <p:spPr>
          <a:xfrm>
            <a:off x="4712409" y="4266636"/>
            <a:ext cx="295274" cy="215444"/>
          </a:xfrm>
          <a:prstGeom prst="rect">
            <a:avLst/>
          </a:prstGeom>
          <a:noFill/>
        </p:spPr>
        <p:txBody>
          <a:bodyPr wrap="none" rtlCol="0">
            <a:spAutoFit/>
          </a:bodyPr>
          <a:lstStyle/>
          <a:p>
            <a:r>
              <a:rPr lang="en-PH" sz="800" dirty="0">
                <a:latin typeface="Nexa Bold" panose="02000000000000000000" pitchFamily="50" charset="0"/>
              </a:rPr>
              <a:t>10</a:t>
            </a:r>
          </a:p>
        </p:txBody>
      </p:sp>
      <p:sp>
        <p:nvSpPr>
          <p:cNvPr id="237" name="Oval 236">
            <a:extLst>
              <a:ext uri="{FF2B5EF4-FFF2-40B4-BE49-F238E27FC236}">
                <a16:creationId xmlns:a16="http://schemas.microsoft.com/office/drawing/2014/main" id="{A117EEC7-7C0E-46C9-8331-0076B8B1A680}"/>
              </a:ext>
            </a:extLst>
          </p:cNvPr>
          <p:cNvSpPr/>
          <p:nvPr/>
        </p:nvSpPr>
        <p:spPr>
          <a:xfrm>
            <a:off x="4755845" y="4277544"/>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8" name="TextBox 237">
            <a:extLst>
              <a:ext uri="{FF2B5EF4-FFF2-40B4-BE49-F238E27FC236}">
                <a16:creationId xmlns:a16="http://schemas.microsoft.com/office/drawing/2014/main" id="{6EFE0C1F-7D0A-4B2E-B683-967F59C24F7C}"/>
              </a:ext>
            </a:extLst>
          </p:cNvPr>
          <p:cNvSpPr txBox="1"/>
          <p:nvPr/>
        </p:nvSpPr>
        <p:spPr>
          <a:xfrm>
            <a:off x="8172651" y="760621"/>
            <a:ext cx="242374" cy="215444"/>
          </a:xfrm>
          <a:prstGeom prst="rect">
            <a:avLst/>
          </a:prstGeom>
          <a:noFill/>
        </p:spPr>
        <p:txBody>
          <a:bodyPr wrap="none" rtlCol="0">
            <a:spAutoFit/>
          </a:bodyPr>
          <a:lstStyle/>
          <a:p>
            <a:r>
              <a:rPr lang="en-PH" sz="800" dirty="0">
                <a:latin typeface="Nexa Bold" panose="02000000000000000000" pitchFamily="50" charset="0"/>
              </a:rPr>
              <a:t>7</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6275012" y="2648350"/>
            <a:ext cx="1955600" cy="338554"/>
          </a:xfrm>
          <a:prstGeom prst="rect">
            <a:avLst/>
          </a:prstGeom>
          <a:noFill/>
        </p:spPr>
        <p:txBody>
          <a:bodyPr wrap="none" rtlCol="0">
            <a:spAutoFit/>
          </a:bodyPr>
          <a:lstStyle/>
          <a:p>
            <a:r>
              <a:rPr lang="en-PH" sz="1600" b="1" dirty="0">
                <a:latin typeface="Nexa Bold" panose="02000000000000000000" pitchFamily="50" charset="0"/>
              </a:rPr>
              <a:t>BUTTON FUNCTIONS</a:t>
            </a:r>
            <a:endParaRPr lang="en-PH" sz="1200" dirty="0">
              <a:latin typeface="Nexa Light" panose="02000000000000000000" pitchFamily="50" charset="0"/>
            </a:endParaRPr>
          </a:p>
        </p:txBody>
      </p:sp>
      <p:graphicFrame>
        <p:nvGraphicFramePr>
          <p:cNvPr id="4" name="Table 3">
            <a:extLst>
              <a:ext uri="{FF2B5EF4-FFF2-40B4-BE49-F238E27FC236}">
                <a16:creationId xmlns:a16="http://schemas.microsoft.com/office/drawing/2014/main" id="{A615C2D8-4E8F-406E-A832-79E4101C4877}"/>
              </a:ext>
            </a:extLst>
          </p:cNvPr>
          <p:cNvGraphicFramePr>
            <a:graphicFrameLocks noGrp="1"/>
          </p:cNvGraphicFramePr>
          <p:nvPr>
            <p:extLst>
              <p:ext uri="{D42A27DB-BD31-4B8C-83A1-F6EECF244321}">
                <p14:modId xmlns:p14="http://schemas.microsoft.com/office/powerpoint/2010/main" val="3637757373"/>
              </p:ext>
            </p:extLst>
          </p:nvPr>
        </p:nvGraphicFramePr>
        <p:xfrm>
          <a:off x="6322657" y="3012627"/>
          <a:ext cx="5595903" cy="3688080"/>
        </p:xfrm>
        <a:graphic>
          <a:graphicData uri="http://schemas.openxmlformats.org/drawingml/2006/table">
            <a:tbl>
              <a:tblPr firstRow="1" bandRow="1">
                <a:tableStyleId>{5FD0F851-EC5A-4D38-B0AD-8093EC10F338}</a:tableStyleId>
              </a:tblPr>
              <a:tblGrid>
                <a:gridCol w="859007">
                  <a:extLst>
                    <a:ext uri="{9D8B030D-6E8A-4147-A177-3AD203B41FA5}">
                      <a16:colId xmlns:a16="http://schemas.microsoft.com/office/drawing/2014/main" val="4282260560"/>
                    </a:ext>
                  </a:extLst>
                </a:gridCol>
                <a:gridCol w="1081721">
                  <a:extLst>
                    <a:ext uri="{9D8B030D-6E8A-4147-A177-3AD203B41FA5}">
                      <a16:colId xmlns:a16="http://schemas.microsoft.com/office/drawing/2014/main" val="3996319652"/>
                    </a:ext>
                  </a:extLst>
                </a:gridCol>
                <a:gridCol w="3655175">
                  <a:extLst>
                    <a:ext uri="{9D8B030D-6E8A-4147-A177-3AD203B41FA5}">
                      <a16:colId xmlns:a16="http://schemas.microsoft.com/office/drawing/2014/main" val="2298569352"/>
                    </a:ext>
                  </a:extLst>
                </a:gridCol>
              </a:tblGrid>
              <a:tr h="305824">
                <a:tc>
                  <a:txBody>
                    <a:bodyPr/>
                    <a:lstStyle/>
                    <a:p>
                      <a:pPr algn="ctr"/>
                      <a:r>
                        <a:rPr lang="en-US" sz="1100" b="1" dirty="0"/>
                        <a:t>BUTTON NO.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t>BUTTON NAME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t>BUTTON FUNCTIONS</a:t>
                      </a:r>
                    </a:p>
                  </a:txBody>
                  <a:tcPr anchor="ctr"/>
                </a:tc>
                <a:extLst>
                  <a:ext uri="{0D108BD9-81ED-4DB2-BD59-A6C34878D82A}">
                    <a16:rowId xmlns:a16="http://schemas.microsoft.com/office/drawing/2014/main" val="3096197661"/>
                  </a:ext>
                </a:extLst>
              </a:tr>
              <a:tr h="238562">
                <a:tc>
                  <a:txBody>
                    <a:bodyPr/>
                    <a:lstStyle/>
                    <a:p>
                      <a:r>
                        <a:rPr lang="en-PH" sz="1100" b="1" dirty="0"/>
                        <a:t>1</a:t>
                      </a:r>
                      <a:endParaRPr lang="en-US" sz="1100" b="1" dirty="0"/>
                    </a:p>
                  </a:txBody>
                  <a:tcPr/>
                </a:tc>
                <a:tc>
                  <a:txBody>
                    <a:bodyPr/>
                    <a:lstStyle/>
                    <a:p>
                      <a:r>
                        <a:rPr lang="en-PH" sz="1100" b="1" dirty="0" err="1"/>
                        <a:t>Appzmate</a:t>
                      </a:r>
                      <a:r>
                        <a:rPr lang="en-PH" sz="1100" b="1" dirty="0"/>
                        <a:t> Logo </a:t>
                      </a:r>
                      <a:endParaRPr lang="en-US" sz="1100" b="1" dirty="0"/>
                    </a:p>
                  </a:txBody>
                  <a:tcPr/>
                </a:tc>
                <a:tc>
                  <a:txBody>
                    <a:bodyPr/>
                    <a:lstStyle/>
                    <a:p>
                      <a:r>
                        <a:rPr lang="en-PH" sz="1100" b="1" dirty="0"/>
                        <a:t>Redirects User To Home Page</a:t>
                      </a:r>
                      <a:endParaRPr lang="en-US" sz="1100" b="1" dirty="0"/>
                    </a:p>
                  </a:txBody>
                  <a:tcPr/>
                </a:tc>
                <a:extLst>
                  <a:ext uri="{0D108BD9-81ED-4DB2-BD59-A6C34878D82A}">
                    <a16:rowId xmlns:a16="http://schemas.microsoft.com/office/drawing/2014/main" val="2766679167"/>
                  </a:ext>
                </a:extLst>
              </a:tr>
              <a:tr h="305824">
                <a:tc>
                  <a:txBody>
                    <a:bodyPr/>
                    <a:lstStyle/>
                    <a:p>
                      <a:r>
                        <a:rPr lang="en-PH" sz="1100" b="1" dirty="0"/>
                        <a:t>2 </a:t>
                      </a:r>
                      <a:endParaRPr lang="en-US" sz="1100" b="1" dirty="0"/>
                    </a:p>
                  </a:txBody>
                  <a:tcPr/>
                </a:tc>
                <a:tc>
                  <a:txBody>
                    <a:bodyPr/>
                    <a:lstStyle/>
                    <a:p>
                      <a:r>
                        <a:rPr lang="en-PH" sz="1100" b="1" dirty="0"/>
                        <a:t>Active Site Name </a:t>
                      </a:r>
                      <a:endParaRPr lang="en-US" sz="11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100" b="1" dirty="0"/>
                        <a:t>Let Users Know What Site Is Being Configured</a:t>
                      </a:r>
                      <a:endParaRPr lang="en-US" sz="1100" b="1" dirty="0"/>
                    </a:p>
                  </a:txBody>
                  <a:tcPr/>
                </a:tc>
                <a:extLst>
                  <a:ext uri="{0D108BD9-81ED-4DB2-BD59-A6C34878D82A}">
                    <a16:rowId xmlns:a16="http://schemas.microsoft.com/office/drawing/2014/main" val="3514821070"/>
                  </a:ext>
                </a:extLst>
              </a:tr>
              <a:tr h="195144">
                <a:tc>
                  <a:txBody>
                    <a:bodyPr/>
                    <a:lstStyle/>
                    <a:p>
                      <a:r>
                        <a:rPr lang="en-PH" sz="1100" b="1" dirty="0"/>
                        <a:t>3</a:t>
                      </a:r>
                      <a:endParaRPr lang="en-US" sz="1100" b="1" dirty="0"/>
                    </a:p>
                  </a:txBody>
                  <a:tcPr/>
                </a:tc>
                <a:tc>
                  <a:txBody>
                    <a:bodyPr/>
                    <a:lstStyle/>
                    <a:p>
                      <a:r>
                        <a:rPr lang="en-PH" sz="1100" b="1" dirty="0"/>
                        <a:t>Sites Button</a:t>
                      </a:r>
                      <a:endParaRPr lang="en-US" sz="11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100" b="1" dirty="0"/>
                        <a:t>A Collapsible Button That Shows Users List Of Site Handled.</a:t>
                      </a:r>
                      <a:endParaRPr lang="en-US" sz="1100" b="1" dirty="0"/>
                    </a:p>
                  </a:txBody>
                  <a:tcPr/>
                </a:tc>
                <a:extLst>
                  <a:ext uri="{0D108BD9-81ED-4DB2-BD59-A6C34878D82A}">
                    <a16:rowId xmlns:a16="http://schemas.microsoft.com/office/drawing/2014/main" val="954234451"/>
                  </a:ext>
                </a:extLst>
              </a:tr>
              <a:tr h="238562">
                <a:tc>
                  <a:txBody>
                    <a:bodyPr/>
                    <a:lstStyle/>
                    <a:p>
                      <a:r>
                        <a:rPr lang="en-PH" sz="1100" b="1" dirty="0"/>
                        <a:t>4</a:t>
                      </a:r>
                      <a:endParaRPr lang="en-US" sz="1100" b="1" dirty="0"/>
                    </a:p>
                  </a:txBody>
                  <a:tcPr/>
                </a:tc>
                <a:tc>
                  <a:txBody>
                    <a:bodyPr/>
                    <a:lstStyle/>
                    <a:p>
                      <a:r>
                        <a:rPr lang="en-PH" sz="1100" b="1" dirty="0"/>
                        <a:t>Handled Site Name </a:t>
                      </a:r>
                      <a:endParaRPr lang="en-US" sz="11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100" b="1" dirty="0"/>
                        <a:t>A Collapsible Button That Show Site Settings Like Category And Article. </a:t>
                      </a:r>
                      <a:endParaRPr lang="en-US" sz="1100" b="1" dirty="0"/>
                    </a:p>
                  </a:txBody>
                  <a:tcPr/>
                </a:tc>
                <a:extLst>
                  <a:ext uri="{0D108BD9-81ED-4DB2-BD59-A6C34878D82A}">
                    <a16:rowId xmlns:a16="http://schemas.microsoft.com/office/drawing/2014/main" val="151980241"/>
                  </a:ext>
                </a:extLst>
              </a:tr>
              <a:tr h="238562">
                <a:tc>
                  <a:txBody>
                    <a:bodyPr/>
                    <a:lstStyle/>
                    <a:p>
                      <a:r>
                        <a:rPr lang="en-PH" sz="1100" b="1" dirty="0"/>
                        <a:t>5</a:t>
                      </a:r>
                      <a:endParaRPr lang="en-US" sz="1100" b="1" dirty="0"/>
                    </a:p>
                  </a:txBody>
                  <a:tcPr/>
                </a:tc>
                <a:tc>
                  <a:txBody>
                    <a:bodyPr/>
                    <a:lstStyle/>
                    <a:p>
                      <a:r>
                        <a:rPr lang="en-PH" sz="1100" b="1" dirty="0"/>
                        <a:t>Categories Button </a:t>
                      </a:r>
                      <a:endParaRPr lang="en-US" sz="1100" b="1" dirty="0"/>
                    </a:p>
                  </a:txBody>
                  <a:tcPr/>
                </a:tc>
                <a:tc>
                  <a:txBody>
                    <a:bodyPr/>
                    <a:lstStyle/>
                    <a:p>
                      <a:r>
                        <a:rPr lang="en-PH" sz="1100" b="1" dirty="0"/>
                        <a:t>Redirects User To Category Page</a:t>
                      </a:r>
                      <a:endParaRPr lang="en-US" sz="1100" b="1" dirty="0"/>
                    </a:p>
                  </a:txBody>
                  <a:tcPr/>
                </a:tc>
                <a:extLst>
                  <a:ext uri="{0D108BD9-81ED-4DB2-BD59-A6C34878D82A}">
                    <a16:rowId xmlns:a16="http://schemas.microsoft.com/office/drawing/2014/main" val="944373721"/>
                  </a:ext>
                </a:extLst>
              </a:tr>
              <a:tr h="238562">
                <a:tc>
                  <a:txBody>
                    <a:bodyPr/>
                    <a:lstStyle/>
                    <a:p>
                      <a:r>
                        <a:rPr lang="en-PH" sz="1100" b="1" dirty="0"/>
                        <a:t>6</a:t>
                      </a:r>
                      <a:endParaRPr lang="en-US" sz="1100" b="1" dirty="0"/>
                    </a:p>
                  </a:txBody>
                  <a:tcPr/>
                </a:tc>
                <a:tc>
                  <a:txBody>
                    <a:bodyPr/>
                    <a:lstStyle/>
                    <a:p>
                      <a:r>
                        <a:rPr lang="en-PH" sz="1100" b="1" dirty="0"/>
                        <a:t>Articles Button </a:t>
                      </a:r>
                      <a:endParaRPr lang="en-US" sz="1100" b="1" dirty="0"/>
                    </a:p>
                  </a:txBody>
                  <a:tcPr/>
                </a:tc>
                <a:tc>
                  <a:txBody>
                    <a:bodyPr/>
                    <a:lstStyle/>
                    <a:p>
                      <a:r>
                        <a:rPr lang="en-PH" sz="1100" b="1" dirty="0"/>
                        <a:t>Redirects User To Articles Page</a:t>
                      </a:r>
                      <a:endParaRPr lang="en-US" sz="1100" b="1" dirty="0"/>
                    </a:p>
                  </a:txBody>
                  <a:tcPr/>
                </a:tc>
                <a:extLst>
                  <a:ext uri="{0D108BD9-81ED-4DB2-BD59-A6C34878D82A}">
                    <a16:rowId xmlns:a16="http://schemas.microsoft.com/office/drawing/2014/main" val="3540399719"/>
                  </a:ext>
                </a:extLst>
              </a:tr>
              <a:tr h="238562">
                <a:tc>
                  <a:txBody>
                    <a:bodyPr/>
                    <a:lstStyle/>
                    <a:p>
                      <a:r>
                        <a:rPr lang="en-PH" sz="1100" b="1" dirty="0"/>
                        <a:t>7</a:t>
                      </a:r>
                      <a:endParaRPr lang="en-US" sz="1100" b="1" dirty="0"/>
                    </a:p>
                  </a:txBody>
                  <a:tcPr/>
                </a:tc>
                <a:tc>
                  <a:txBody>
                    <a:bodyPr/>
                    <a:lstStyle/>
                    <a:p>
                      <a:r>
                        <a:rPr lang="en-PH" sz="1100" b="1" dirty="0"/>
                        <a:t>Profile Dropdown </a:t>
                      </a:r>
                      <a:endParaRPr lang="en-US" sz="1100" b="1" dirty="0"/>
                    </a:p>
                  </a:txBody>
                  <a:tcPr/>
                </a:tc>
                <a:tc>
                  <a:txBody>
                    <a:bodyPr/>
                    <a:lstStyle/>
                    <a:p>
                      <a:r>
                        <a:rPr lang="en-PH" sz="1100" b="1" dirty="0"/>
                        <a:t>A Drop Down Button That Shows The Logout Button</a:t>
                      </a:r>
                      <a:endParaRPr lang="en-US" sz="1100" b="1" dirty="0"/>
                    </a:p>
                  </a:txBody>
                  <a:tcPr/>
                </a:tc>
                <a:extLst>
                  <a:ext uri="{0D108BD9-81ED-4DB2-BD59-A6C34878D82A}">
                    <a16:rowId xmlns:a16="http://schemas.microsoft.com/office/drawing/2014/main" val="3662718076"/>
                  </a:ext>
                </a:extLst>
              </a:tr>
              <a:tr h="238562">
                <a:tc>
                  <a:txBody>
                    <a:bodyPr/>
                    <a:lstStyle/>
                    <a:p>
                      <a:r>
                        <a:rPr lang="en-PH" sz="1100" b="1" dirty="0"/>
                        <a:t>8 </a:t>
                      </a:r>
                      <a:endParaRPr lang="en-US" sz="1100" b="1" dirty="0"/>
                    </a:p>
                  </a:txBody>
                  <a:tcPr/>
                </a:tc>
                <a:tc>
                  <a:txBody>
                    <a:bodyPr/>
                    <a:lstStyle/>
                    <a:p>
                      <a:r>
                        <a:rPr lang="en-PH" sz="1100" b="1" dirty="0"/>
                        <a:t>Site Name</a:t>
                      </a:r>
                      <a:endParaRPr lang="en-US" sz="1100" b="1" dirty="0"/>
                    </a:p>
                  </a:txBody>
                  <a:tcPr/>
                </a:tc>
                <a:tc>
                  <a:txBody>
                    <a:bodyPr/>
                    <a:lstStyle/>
                    <a:p>
                      <a:r>
                        <a:rPr lang="en-PH" sz="1100" b="1" dirty="0"/>
                        <a:t>Shows The Active Site Name</a:t>
                      </a:r>
                      <a:endParaRPr lang="en-US" sz="1100" b="1" dirty="0"/>
                    </a:p>
                  </a:txBody>
                  <a:tcPr/>
                </a:tc>
                <a:extLst>
                  <a:ext uri="{0D108BD9-81ED-4DB2-BD59-A6C34878D82A}">
                    <a16:rowId xmlns:a16="http://schemas.microsoft.com/office/drawing/2014/main" val="1032488321"/>
                  </a:ext>
                </a:extLst>
              </a:tr>
              <a:tr h="233419">
                <a:tc>
                  <a:txBody>
                    <a:bodyPr/>
                    <a:lstStyle/>
                    <a:p>
                      <a:r>
                        <a:rPr lang="en-PH" sz="1100" b="1" dirty="0"/>
                        <a:t>9</a:t>
                      </a:r>
                      <a:endParaRPr lang="en-US" sz="1100" b="1" dirty="0"/>
                    </a:p>
                  </a:txBody>
                  <a:tcPr/>
                </a:tc>
                <a:tc>
                  <a:txBody>
                    <a:bodyPr/>
                    <a:lstStyle/>
                    <a:p>
                      <a:r>
                        <a:rPr lang="en-PH" sz="1100" b="1" dirty="0"/>
                        <a:t>Article Panel </a:t>
                      </a:r>
                      <a:endParaRPr lang="en-US" sz="1100" b="1" dirty="0"/>
                    </a:p>
                  </a:txBody>
                  <a:tcPr/>
                </a:tc>
                <a:tc>
                  <a:txBody>
                    <a:bodyPr/>
                    <a:lstStyle/>
                    <a:p>
                      <a:r>
                        <a:rPr lang="en-PH" sz="1100" b="1" dirty="0"/>
                        <a:t>Another Way Of Accessing The Site Articles Page</a:t>
                      </a:r>
                      <a:endParaRPr lang="en-US" sz="1100" b="1" dirty="0"/>
                    </a:p>
                  </a:txBody>
                  <a:tcPr/>
                </a:tc>
                <a:extLst>
                  <a:ext uri="{0D108BD9-81ED-4DB2-BD59-A6C34878D82A}">
                    <a16:rowId xmlns:a16="http://schemas.microsoft.com/office/drawing/2014/main" val="2541572861"/>
                  </a:ext>
                </a:extLst>
              </a:tr>
              <a:tr h="238562">
                <a:tc>
                  <a:txBody>
                    <a:bodyPr/>
                    <a:lstStyle/>
                    <a:p>
                      <a:r>
                        <a:rPr lang="en-PH" sz="1100" b="1" dirty="0"/>
                        <a:t>10</a:t>
                      </a:r>
                      <a:endParaRPr lang="en-US" sz="1100" b="1" dirty="0"/>
                    </a:p>
                  </a:txBody>
                  <a:tcPr/>
                </a:tc>
                <a:tc>
                  <a:txBody>
                    <a:bodyPr/>
                    <a:lstStyle/>
                    <a:p>
                      <a:r>
                        <a:rPr lang="en-PH" sz="1100" b="1" dirty="0"/>
                        <a:t>Category Panel </a:t>
                      </a:r>
                      <a:endParaRPr lang="en-US" sz="1100" b="1" dirty="0"/>
                    </a:p>
                  </a:txBody>
                  <a:tcPr/>
                </a:tc>
                <a:tc>
                  <a:txBody>
                    <a:bodyPr/>
                    <a:lstStyle/>
                    <a:p>
                      <a:r>
                        <a:rPr lang="en-PH" sz="1100" b="1" dirty="0"/>
                        <a:t>Another Way Of Accessing The Site Category Page</a:t>
                      </a:r>
                      <a:endParaRPr lang="en-US" sz="1100" b="1" dirty="0"/>
                    </a:p>
                  </a:txBody>
                  <a:tcPr/>
                </a:tc>
                <a:extLst>
                  <a:ext uri="{0D108BD9-81ED-4DB2-BD59-A6C34878D82A}">
                    <a16:rowId xmlns:a16="http://schemas.microsoft.com/office/drawing/2014/main" val="3399182362"/>
                  </a:ext>
                </a:extLst>
              </a:tr>
            </a:tbl>
          </a:graphicData>
        </a:graphic>
      </p:graphicFrame>
    </p:spTree>
    <p:extLst>
      <p:ext uri="{BB962C8B-B14F-4D97-AF65-F5344CB8AC3E}">
        <p14:creationId xmlns:p14="http://schemas.microsoft.com/office/powerpoint/2010/main" val="3208637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2679003" cy="369332"/>
          </a:xfrm>
          <a:prstGeom prst="rect">
            <a:avLst/>
          </a:prstGeom>
          <a:noFill/>
        </p:spPr>
        <p:txBody>
          <a:bodyPr wrap="none" rtlCol="0">
            <a:spAutoFit/>
          </a:bodyPr>
          <a:lstStyle/>
          <a:p>
            <a:r>
              <a:rPr lang="en-PH" dirty="0">
                <a:solidFill>
                  <a:schemeClr val="bg1"/>
                </a:solidFill>
                <a:latin typeface="Nexa Bold" panose="02000000000000000000" pitchFamily="50" charset="0"/>
              </a:rPr>
              <a:t>CMS CATEGORY PAGE</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6" name="TextBox 235">
            <a:extLst>
              <a:ext uri="{FF2B5EF4-FFF2-40B4-BE49-F238E27FC236}">
                <a16:creationId xmlns:a16="http://schemas.microsoft.com/office/drawing/2014/main" id="{D20F1C90-E5C6-4F8A-8B74-05C19B9CF309}"/>
              </a:ext>
            </a:extLst>
          </p:cNvPr>
          <p:cNvSpPr txBox="1"/>
          <p:nvPr/>
        </p:nvSpPr>
        <p:spPr>
          <a:xfrm>
            <a:off x="5177307" y="4119874"/>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7" name="Oval 236">
            <a:extLst>
              <a:ext uri="{FF2B5EF4-FFF2-40B4-BE49-F238E27FC236}">
                <a16:creationId xmlns:a16="http://schemas.microsoft.com/office/drawing/2014/main" id="{A117EEC7-7C0E-46C9-8331-0076B8B1A680}"/>
              </a:ext>
            </a:extLst>
          </p:cNvPr>
          <p:cNvSpPr/>
          <p:nvPr/>
        </p:nvSpPr>
        <p:spPr>
          <a:xfrm>
            <a:off x="5209770" y="4130746"/>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9" name="TextBox 238">
            <a:extLst>
              <a:ext uri="{FF2B5EF4-FFF2-40B4-BE49-F238E27FC236}">
                <a16:creationId xmlns:a16="http://schemas.microsoft.com/office/drawing/2014/main" id="{DFA5D6C7-39F0-47E2-A8E7-6022EFE318D3}"/>
              </a:ext>
            </a:extLst>
          </p:cNvPr>
          <p:cNvSpPr txBox="1"/>
          <p:nvPr/>
        </p:nvSpPr>
        <p:spPr>
          <a:xfrm>
            <a:off x="2877204" y="4065908"/>
            <a:ext cx="1731436" cy="307777"/>
          </a:xfrm>
          <a:prstGeom prst="rect">
            <a:avLst/>
          </a:prstGeom>
          <a:noFill/>
        </p:spPr>
        <p:txBody>
          <a:bodyPr wrap="none" rtlCol="0">
            <a:spAutoFit/>
          </a:bodyPr>
          <a:lstStyle/>
          <a:p>
            <a:r>
              <a:rPr lang="en-PH" sz="1400" b="1" dirty="0">
                <a:latin typeface="Nexa Bold" panose="02000000000000000000" pitchFamily="50" charset="0"/>
              </a:rPr>
              <a:t>BUTTON FUNCTIONS</a:t>
            </a:r>
          </a:p>
        </p:txBody>
      </p:sp>
      <p:grpSp>
        <p:nvGrpSpPr>
          <p:cNvPr id="77" name="Group 76">
            <a:extLst>
              <a:ext uri="{FF2B5EF4-FFF2-40B4-BE49-F238E27FC236}">
                <a16:creationId xmlns:a16="http://schemas.microsoft.com/office/drawing/2014/main" id="{3A356B94-720E-4B7E-803A-C87465F54414}"/>
              </a:ext>
            </a:extLst>
          </p:cNvPr>
          <p:cNvGrpSpPr/>
          <p:nvPr/>
        </p:nvGrpSpPr>
        <p:grpSpPr>
          <a:xfrm>
            <a:off x="4083974" y="869852"/>
            <a:ext cx="5996030" cy="2989564"/>
            <a:chOff x="1866754" y="1397487"/>
            <a:chExt cx="5996030" cy="2989564"/>
          </a:xfrm>
        </p:grpSpPr>
        <p:sp>
          <p:nvSpPr>
            <p:cNvPr id="78" name="Rectangle 77">
              <a:extLst>
                <a:ext uri="{FF2B5EF4-FFF2-40B4-BE49-F238E27FC236}">
                  <a16:creationId xmlns:a16="http://schemas.microsoft.com/office/drawing/2014/main" id="{8B7A39DD-B20A-4DE1-9B48-775CD44AE094}"/>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9" name="Rectangle 78">
              <a:extLst>
                <a:ext uri="{FF2B5EF4-FFF2-40B4-BE49-F238E27FC236}">
                  <a16:creationId xmlns:a16="http://schemas.microsoft.com/office/drawing/2014/main" id="{690F11AA-298C-4EB2-909A-8CFA22287A62}"/>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0" name="Rectangle 79">
              <a:extLst>
                <a:ext uri="{FF2B5EF4-FFF2-40B4-BE49-F238E27FC236}">
                  <a16:creationId xmlns:a16="http://schemas.microsoft.com/office/drawing/2014/main" id="{92204D6A-137C-4F0A-ABA3-B41BFB0B4615}"/>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Rectangle 80">
              <a:extLst>
                <a:ext uri="{FF2B5EF4-FFF2-40B4-BE49-F238E27FC236}">
                  <a16:creationId xmlns:a16="http://schemas.microsoft.com/office/drawing/2014/main" id="{41C8F883-0575-499E-AF2B-86602725666F}"/>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82" name="Picture 81" descr="A sign in the dark&#10;&#10;Description generated with high confidence">
              <a:extLst>
                <a:ext uri="{FF2B5EF4-FFF2-40B4-BE49-F238E27FC236}">
                  <a16:creationId xmlns:a16="http://schemas.microsoft.com/office/drawing/2014/main" id="{948B2231-81CA-424E-89C2-7168AE1CB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83" name="Rectangle 82">
              <a:extLst>
                <a:ext uri="{FF2B5EF4-FFF2-40B4-BE49-F238E27FC236}">
                  <a16:creationId xmlns:a16="http://schemas.microsoft.com/office/drawing/2014/main" id="{7A6AEBD3-7CBC-4BB4-8CB9-3F8BAC5987FD}"/>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4" name="Rectangle 83">
              <a:extLst>
                <a:ext uri="{FF2B5EF4-FFF2-40B4-BE49-F238E27FC236}">
                  <a16:creationId xmlns:a16="http://schemas.microsoft.com/office/drawing/2014/main" id="{DFEC8672-C614-405D-BA8B-BE945D4CF07F}"/>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5" name="Rectangle 84">
              <a:extLst>
                <a:ext uri="{FF2B5EF4-FFF2-40B4-BE49-F238E27FC236}">
                  <a16:creationId xmlns:a16="http://schemas.microsoft.com/office/drawing/2014/main" id="{CED2B152-75EC-4C6E-A609-F7C4BD5D7597}"/>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Oval 85">
              <a:extLst>
                <a:ext uri="{FF2B5EF4-FFF2-40B4-BE49-F238E27FC236}">
                  <a16:creationId xmlns:a16="http://schemas.microsoft.com/office/drawing/2014/main" id="{0E1F23A9-DF45-489B-A016-88E30CB80C13}"/>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198C04A3-CE72-4821-8099-42F2D6C48402}"/>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B6CB6009-2AC7-4487-9619-572C72AB8BBB}"/>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95073C64-9732-420D-8029-5231A4FD6FC7}"/>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0" name="Rectangle 89">
              <a:extLst>
                <a:ext uri="{FF2B5EF4-FFF2-40B4-BE49-F238E27FC236}">
                  <a16:creationId xmlns:a16="http://schemas.microsoft.com/office/drawing/2014/main" id="{7B950900-986E-4E3E-A3FB-DA8FA1BB630A}"/>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1" name="TextBox 90">
              <a:extLst>
                <a:ext uri="{FF2B5EF4-FFF2-40B4-BE49-F238E27FC236}">
                  <a16:creationId xmlns:a16="http://schemas.microsoft.com/office/drawing/2014/main" id="{02A55801-E488-493A-88C0-FF3CD425059C}"/>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92" name="TextBox 91">
              <a:extLst>
                <a:ext uri="{FF2B5EF4-FFF2-40B4-BE49-F238E27FC236}">
                  <a16:creationId xmlns:a16="http://schemas.microsoft.com/office/drawing/2014/main" id="{B1A21C3A-4B3A-4941-83D6-3EE3946DC3ED}"/>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93" name="Oval 92">
              <a:extLst>
                <a:ext uri="{FF2B5EF4-FFF2-40B4-BE49-F238E27FC236}">
                  <a16:creationId xmlns:a16="http://schemas.microsoft.com/office/drawing/2014/main" id="{DC4A0805-1635-4814-AE56-6E393987CE76}"/>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4" name="Rectangle 93">
              <a:extLst>
                <a:ext uri="{FF2B5EF4-FFF2-40B4-BE49-F238E27FC236}">
                  <a16:creationId xmlns:a16="http://schemas.microsoft.com/office/drawing/2014/main" id="{918BC94A-C927-44E2-919A-C964DE3B804F}"/>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2" name="Rectangle 131">
              <a:extLst>
                <a:ext uri="{FF2B5EF4-FFF2-40B4-BE49-F238E27FC236}">
                  <a16:creationId xmlns:a16="http://schemas.microsoft.com/office/drawing/2014/main" id="{A1CF920B-22F2-4A3A-A483-2350E8D06A73}"/>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3" name="Rectangle 132">
              <a:extLst>
                <a:ext uri="{FF2B5EF4-FFF2-40B4-BE49-F238E27FC236}">
                  <a16:creationId xmlns:a16="http://schemas.microsoft.com/office/drawing/2014/main" id="{5C5652A7-216D-4B1D-B0B9-876B2C213749}"/>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4" name="Rectangle 133">
              <a:extLst>
                <a:ext uri="{FF2B5EF4-FFF2-40B4-BE49-F238E27FC236}">
                  <a16:creationId xmlns:a16="http://schemas.microsoft.com/office/drawing/2014/main" id="{5D4A59CC-9E2F-479E-9ABC-09BCA2BD745B}"/>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5" name="TextBox 134">
              <a:extLst>
                <a:ext uri="{FF2B5EF4-FFF2-40B4-BE49-F238E27FC236}">
                  <a16:creationId xmlns:a16="http://schemas.microsoft.com/office/drawing/2014/main" id="{8DF1F50A-5448-41A2-8C8F-B15D6417E15D}"/>
                </a:ext>
              </a:extLst>
            </p:cNvPr>
            <p:cNvSpPr txBox="1"/>
            <p:nvPr/>
          </p:nvSpPr>
          <p:spPr>
            <a:xfrm>
              <a:off x="2027701" y="2068104"/>
              <a:ext cx="603560" cy="169277"/>
            </a:xfrm>
            <a:prstGeom prst="rect">
              <a:avLst/>
            </a:prstGeom>
            <a:noFill/>
          </p:spPr>
          <p:txBody>
            <a:bodyPr wrap="square" rtlCol="0">
              <a:spAutoFit/>
            </a:bodyPr>
            <a:lstStyle/>
            <a:p>
              <a:r>
                <a:rPr lang="en-PH" sz="500" b="1" dirty="0">
                  <a:solidFill>
                    <a:schemeClr val="bg1"/>
                  </a:solidFill>
                </a:rPr>
                <a:t>Sites</a:t>
              </a:r>
            </a:p>
          </p:txBody>
        </p:sp>
        <p:pic>
          <p:nvPicPr>
            <p:cNvPr id="138" name="Graphic 137" descr="Earth Globe Europe-Africa">
              <a:extLst>
                <a:ext uri="{FF2B5EF4-FFF2-40B4-BE49-F238E27FC236}">
                  <a16:creationId xmlns:a16="http://schemas.microsoft.com/office/drawing/2014/main" id="{B46F7354-9FA0-49CA-9E0E-78E96471EC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60758" y="2114571"/>
              <a:ext cx="78393" cy="78393"/>
            </a:xfrm>
            <a:prstGeom prst="rect">
              <a:avLst/>
            </a:prstGeom>
          </p:spPr>
        </p:pic>
        <p:sp>
          <p:nvSpPr>
            <p:cNvPr id="139" name="Oval 138">
              <a:extLst>
                <a:ext uri="{FF2B5EF4-FFF2-40B4-BE49-F238E27FC236}">
                  <a16:creationId xmlns:a16="http://schemas.microsoft.com/office/drawing/2014/main" id="{907F2450-3B5B-48CE-AC26-3630083650A9}"/>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0" name="TextBox 139">
              <a:extLst>
                <a:ext uri="{FF2B5EF4-FFF2-40B4-BE49-F238E27FC236}">
                  <a16:creationId xmlns:a16="http://schemas.microsoft.com/office/drawing/2014/main" id="{C643D34D-8649-41D1-B5F2-800C9703AA2E}"/>
                </a:ext>
              </a:extLst>
            </p:cNvPr>
            <p:cNvSpPr txBox="1"/>
            <p:nvPr/>
          </p:nvSpPr>
          <p:spPr>
            <a:xfrm>
              <a:off x="2033004" y="2247715"/>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41" name="Graphic 140" descr="Forbidden">
              <a:extLst>
                <a:ext uri="{FF2B5EF4-FFF2-40B4-BE49-F238E27FC236}">
                  <a16:creationId xmlns:a16="http://schemas.microsoft.com/office/drawing/2014/main" id="{39F835CD-B2B6-4A4B-A220-3E1B8F489AF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74542" y="2428737"/>
              <a:ext cx="81882" cy="81882"/>
            </a:xfrm>
            <a:prstGeom prst="rect">
              <a:avLst/>
            </a:prstGeom>
          </p:spPr>
        </p:pic>
        <p:sp>
          <p:nvSpPr>
            <p:cNvPr id="143" name="TextBox 142">
              <a:extLst>
                <a:ext uri="{FF2B5EF4-FFF2-40B4-BE49-F238E27FC236}">
                  <a16:creationId xmlns:a16="http://schemas.microsoft.com/office/drawing/2014/main" id="{BA256C39-69D5-464B-9CEB-A523133B884B}"/>
                </a:ext>
              </a:extLst>
            </p:cNvPr>
            <p:cNvSpPr txBox="1"/>
            <p:nvPr/>
          </p:nvSpPr>
          <p:spPr>
            <a:xfrm>
              <a:off x="2198739" y="2538114"/>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145" name="TextBox 144">
              <a:extLst>
                <a:ext uri="{FF2B5EF4-FFF2-40B4-BE49-F238E27FC236}">
                  <a16:creationId xmlns:a16="http://schemas.microsoft.com/office/drawing/2014/main" id="{6ACA17DA-770D-4F61-A984-25F77D79E1D4}"/>
                </a:ext>
              </a:extLst>
            </p:cNvPr>
            <p:cNvSpPr txBox="1"/>
            <p:nvPr/>
          </p:nvSpPr>
          <p:spPr>
            <a:xfrm>
              <a:off x="2202305" y="2700749"/>
              <a:ext cx="603560" cy="169277"/>
            </a:xfrm>
            <a:prstGeom prst="rect">
              <a:avLst/>
            </a:prstGeom>
            <a:noFill/>
          </p:spPr>
          <p:txBody>
            <a:bodyPr wrap="square" rtlCol="0">
              <a:spAutoFit/>
            </a:bodyPr>
            <a:lstStyle/>
            <a:p>
              <a:r>
                <a:rPr lang="en-PH" sz="500" b="1" dirty="0">
                  <a:solidFill>
                    <a:srgbClr val="92A7A3"/>
                  </a:solidFill>
                </a:rPr>
                <a:t>Articles</a:t>
              </a:r>
            </a:p>
          </p:txBody>
        </p:sp>
        <p:sp>
          <p:nvSpPr>
            <p:cNvPr id="146" name="Rectangle 145">
              <a:extLst>
                <a:ext uri="{FF2B5EF4-FFF2-40B4-BE49-F238E27FC236}">
                  <a16:creationId xmlns:a16="http://schemas.microsoft.com/office/drawing/2014/main" id="{C8A0AB80-2395-421F-B6DD-DE77719C68A6}"/>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7" name="Rectangle 146">
              <a:extLst>
                <a:ext uri="{FF2B5EF4-FFF2-40B4-BE49-F238E27FC236}">
                  <a16:creationId xmlns:a16="http://schemas.microsoft.com/office/drawing/2014/main" id="{178F86A3-1A83-4845-845A-4E77F5E47504}"/>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8" name="Rectangle 147">
              <a:extLst>
                <a:ext uri="{FF2B5EF4-FFF2-40B4-BE49-F238E27FC236}">
                  <a16:creationId xmlns:a16="http://schemas.microsoft.com/office/drawing/2014/main" id="{3A8E316C-E437-49A1-BCC9-E9F425D13E24}"/>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9" name="Rectangle 148">
              <a:extLst>
                <a:ext uri="{FF2B5EF4-FFF2-40B4-BE49-F238E27FC236}">
                  <a16:creationId xmlns:a16="http://schemas.microsoft.com/office/drawing/2014/main" id="{F041B1AF-B16C-4918-8ED4-E216A0B1A17E}"/>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0" name="Rectangle 149">
              <a:extLst>
                <a:ext uri="{FF2B5EF4-FFF2-40B4-BE49-F238E27FC236}">
                  <a16:creationId xmlns:a16="http://schemas.microsoft.com/office/drawing/2014/main" id="{A941F4B9-0A1C-4589-9207-CB67E2432E4D}"/>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51" name="Graphic 150" descr="Tag">
              <a:extLst>
                <a:ext uri="{FF2B5EF4-FFF2-40B4-BE49-F238E27FC236}">
                  <a16:creationId xmlns:a16="http://schemas.microsoft.com/office/drawing/2014/main" id="{C656561A-AFA3-492F-99F2-73663DC46C6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40563" y="2575124"/>
              <a:ext cx="104844" cy="104844"/>
            </a:xfrm>
            <a:prstGeom prst="rect">
              <a:avLst/>
            </a:prstGeom>
          </p:spPr>
        </p:pic>
        <p:pic>
          <p:nvPicPr>
            <p:cNvPr id="152" name="Graphic 151" descr="Document">
              <a:extLst>
                <a:ext uri="{FF2B5EF4-FFF2-40B4-BE49-F238E27FC236}">
                  <a16:creationId xmlns:a16="http://schemas.microsoft.com/office/drawing/2014/main" id="{383C5F7B-2738-418A-B724-C39AE6019A2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49883" y="2731114"/>
              <a:ext cx="95524" cy="95524"/>
            </a:xfrm>
            <a:prstGeom prst="rect">
              <a:avLst/>
            </a:prstGeom>
          </p:spPr>
        </p:pic>
        <p:cxnSp>
          <p:nvCxnSpPr>
            <p:cNvPr id="153" name="Straight Connector 152">
              <a:extLst>
                <a:ext uri="{FF2B5EF4-FFF2-40B4-BE49-F238E27FC236}">
                  <a16:creationId xmlns:a16="http://schemas.microsoft.com/office/drawing/2014/main" id="{4C5B5CB4-7577-41AE-B42B-F5773B151E13}"/>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154" name="Rectangle: Rounded Corners 153">
              <a:extLst>
                <a:ext uri="{FF2B5EF4-FFF2-40B4-BE49-F238E27FC236}">
                  <a16:creationId xmlns:a16="http://schemas.microsoft.com/office/drawing/2014/main" id="{E75656C6-8D58-46B9-B1A5-D0BE0181D3A5}"/>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600" b="1" dirty="0"/>
                <a:t>+ CREATE NEW CATEGORY</a:t>
              </a:r>
            </a:p>
          </p:txBody>
        </p:sp>
        <p:sp>
          <p:nvSpPr>
            <p:cNvPr id="155" name="Rectangle 154">
              <a:extLst>
                <a:ext uri="{FF2B5EF4-FFF2-40B4-BE49-F238E27FC236}">
                  <a16:creationId xmlns:a16="http://schemas.microsoft.com/office/drawing/2014/main" id="{482B9A85-40C6-445E-B239-2132F4FD0903}"/>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Rectangle 155">
              <a:extLst>
                <a:ext uri="{FF2B5EF4-FFF2-40B4-BE49-F238E27FC236}">
                  <a16:creationId xmlns:a16="http://schemas.microsoft.com/office/drawing/2014/main" id="{D731D3E5-5F03-40F3-BC36-7555F7380A66}"/>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7" name="Rectangle 156">
              <a:extLst>
                <a:ext uri="{FF2B5EF4-FFF2-40B4-BE49-F238E27FC236}">
                  <a16:creationId xmlns:a16="http://schemas.microsoft.com/office/drawing/2014/main" id="{E295D4D6-8E82-4E6B-A9AB-5B1BD2E841C6}"/>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8" name="Rectangle 157">
              <a:extLst>
                <a:ext uri="{FF2B5EF4-FFF2-40B4-BE49-F238E27FC236}">
                  <a16:creationId xmlns:a16="http://schemas.microsoft.com/office/drawing/2014/main" id="{901B2BD1-AAB5-413C-8362-291775B3108E}"/>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9" name="Rectangle 158">
              <a:extLst>
                <a:ext uri="{FF2B5EF4-FFF2-40B4-BE49-F238E27FC236}">
                  <a16:creationId xmlns:a16="http://schemas.microsoft.com/office/drawing/2014/main" id="{5BD36A98-4805-4F9B-A0A7-7765C86C9033}"/>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0" name="Rectangle 159">
              <a:extLst>
                <a:ext uri="{FF2B5EF4-FFF2-40B4-BE49-F238E27FC236}">
                  <a16:creationId xmlns:a16="http://schemas.microsoft.com/office/drawing/2014/main" id="{25297483-BF3E-4548-A87C-07907B48FAFB}"/>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1" name="Rectangle 160">
              <a:extLst>
                <a:ext uri="{FF2B5EF4-FFF2-40B4-BE49-F238E27FC236}">
                  <a16:creationId xmlns:a16="http://schemas.microsoft.com/office/drawing/2014/main" id="{0970F141-3AC6-4ADC-9087-592FFA8ACAAC}"/>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2" name="Rectangle 161">
              <a:extLst>
                <a:ext uri="{FF2B5EF4-FFF2-40B4-BE49-F238E27FC236}">
                  <a16:creationId xmlns:a16="http://schemas.microsoft.com/office/drawing/2014/main" id="{A87E90B0-53D8-49AF-A279-DE1A1A595E05}"/>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3" name="Rectangle 162">
              <a:extLst>
                <a:ext uri="{FF2B5EF4-FFF2-40B4-BE49-F238E27FC236}">
                  <a16:creationId xmlns:a16="http://schemas.microsoft.com/office/drawing/2014/main" id="{31DCC264-6D8C-4514-941E-CFADD46EE483}"/>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4" name="Rectangle 163">
              <a:extLst>
                <a:ext uri="{FF2B5EF4-FFF2-40B4-BE49-F238E27FC236}">
                  <a16:creationId xmlns:a16="http://schemas.microsoft.com/office/drawing/2014/main" id="{A0DB7C0E-5FBB-467C-96D1-772E1741F4A5}"/>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5" name="Rectangle 164">
              <a:extLst>
                <a:ext uri="{FF2B5EF4-FFF2-40B4-BE49-F238E27FC236}">
                  <a16:creationId xmlns:a16="http://schemas.microsoft.com/office/drawing/2014/main" id="{DCF690A5-309F-408E-8625-B781C36032C6}"/>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6" name="Rectangle 165">
              <a:extLst>
                <a:ext uri="{FF2B5EF4-FFF2-40B4-BE49-F238E27FC236}">
                  <a16:creationId xmlns:a16="http://schemas.microsoft.com/office/drawing/2014/main" id="{13C94F26-95FD-4809-B717-6CDE91BEA7DA}"/>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7" name="Rectangle 166">
              <a:extLst>
                <a:ext uri="{FF2B5EF4-FFF2-40B4-BE49-F238E27FC236}">
                  <a16:creationId xmlns:a16="http://schemas.microsoft.com/office/drawing/2014/main" id="{55FD9747-5460-468D-B9B6-69C46DDB0FA4}"/>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8" name="Rectangle 167">
              <a:extLst>
                <a:ext uri="{FF2B5EF4-FFF2-40B4-BE49-F238E27FC236}">
                  <a16:creationId xmlns:a16="http://schemas.microsoft.com/office/drawing/2014/main" id="{ED94EADF-00FF-437E-8016-06044E7FC2A8}"/>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9" name="Rectangle 168">
              <a:extLst>
                <a:ext uri="{FF2B5EF4-FFF2-40B4-BE49-F238E27FC236}">
                  <a16:creationId xmlns:a16="http://schemas.microsoft.com/office/drawing/2014/main" id="{8DD986EB-F3C4-4EC3-9A54-3D1C2B16DF9E}"/>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0" name="Rectangle 169">
              <a:extLst>
                <a:ext uri="{FF2B5EF4-FFF2-40B4-BE49-F238E27FC236}">
                  <a16:creationId xmlns:a16="http://schemas.microsoft.com/office/drawing/2014/main" id="{EAF75F7B-4A0B-4E5E-8D4C-85C337FA198E}"/>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1" name="Rectangle 170">
              <a:extLst>
                <a:ext uri="{FF2B5EF4-FFF2-40B4-BE49-F238E27FC236}">
                  <a16:creationId xmlns:a16="http://schemas.microsoft.com/office/drawing/2014/main" id="{65703447-7C26-45DB-8D12-0EEEB3E695C2}"/>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2" name="Rectangle 171">
              <a:extLst>
                <a:ext uri="{FF2B5EF4-FFF2-40B4-BE49-F238E27FC236}">
                  <a16:creationId xmlns:a16="http://schemas.microsoft.com/office/drawing/2014/main" id="{BBDF9F4E-10E4-4706-B97A-E863940073F6}"/>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3" name="Rectangle 172">
              <a:extLst>
                <a:ext uri="{FF2B5EF4-FFF2-40B4-BE49-F238E27FC236}">
                  <a16:creationId xmlns:a16="http://schemas.microsoft.com/office/drawing/2014/main" id="{62478A6B-79C5-452E-842A-7ECEEF744783}"/>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4" name="Rectangle 173">
              <a:extLst>
                <a:ext uri="{FF2B5EF4-FFF2-40B4-BE49-F238E27FC236}">
                  <a16:creationId xmlns:a16="http://schemas.microsoft.com/office/drawing/2014/main" id="{0330370C-64D9-4364-A816-74C19694F688}"/>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5" name="Rectangle 174">
              <a:extLst>
                <a:ext uri="{FF2B5EF4-FFF2-40B4-BE49-F238E27FC236}">
                  <a16:creationId xmlns:a16="http://schemas.microsoft.com/office/drawing/2014/main" id="{0740609D-E70D-4F97-B10B-DBE51C2D59A9}"/>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6" name="Rectangle 175">
              <a:extLst>
                <a:ext uri="{FF2B5EF4-FFF2-40B4-BE49-F238E27FC236}">
                  <a16:creationId xmlns:a16="http://schemas.microsoft.com/office/drawing/2014/main" id="{FCC76A4A-97BB-46E1-A239-169B561B4488}"/>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7" name="Rectangle 176">
              <a:extLst>
                <a:ext uri="{FF2B5EF4-FFF2-40B4-BE49-F238E27FC236}">
                  <a16:creationId xmlns:a16="http://schemas.microsoft.com/office/drawing/2014/main" id="{C6DFC86D-220D-40A0-A137-D13697148851}"/>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8" name="Rectangle: Rounded Corners 177">
              <a:extLst>
                <a:ext uri="{FF2B5EF4-FFF2-40B4-BE49-F238E27FC236}">
                  <a16:creationId xmlns:a16="http://schemas.microsoft.com/office/drawing/2014/main" id="{DFEEBB48-1CC9-41AD-9854-3E6481E6FCB9}"/>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9" name="Rectangle: Rounded Corners 178">
              <a:extLst>
                <a:ext uri="{FF2B5EF4-FFF2-40B4-BE49-F238E27FC236}">
                  <a16:creationId xmlns:a16="http://schemas.microsoft.com/office/drawing/2014/main" id="{E0581D21-8365-4D5C-B990-9FD323E5B51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0" name="Rectangle: Rounded Corners 179">
              <a:extLst>
                <a:ext uri="{FF2B5EF4-FFF2-40B4-BE49-F238E27FC236}">
                  <a16:creationId xmlns:a16="http://schemas.microsoft.com/office/drawing/2014/main" id="{0FBDC915-7F35-43BF-A3A9-A4347C77A52C}"/>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1" name="Rectangle 180">
              <a:extLst>
                <a:ext uri="{FF2B5EF4-FFF2-40B4-BE49-F238E27FC236}">
                  <a16:creationId xmlns:a16="http://schemas.microsoft.com/office/drawing/2014/main" id="{8B527D39-77F7-4585-B3AF-C3ADCAAFD07B}"/>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2" name="Rectangle 181">
              <a:extLst>
                <a:ext uri="{FF2B5EF4-FFF2-40B4-BE49-F238E27FC236}">
                  <a16:creationId xmlns:a16="http://schemas.microsoft.com/office/drawing/2014/main" id="{DA6F00DD-45BF-43AD-A02A-DA3FE1ED70F8}"/>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3" name="Rectangle 182">
              <a:extLst>
                <a:ext uri="{FF2B5EF4-FFF2-40B4-BE49-F238E27FC236}">
                  <a16:creationId xmlns:a16="http://schemas.microsoft.com/office/drawing/2014/main" id="{306F1A56-DAC9-47D2-9BE3-D30526A3E647}"/>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4" name="Rectangle 183">
              <a:extLst>
                <a:ext uri="{FF2B5EF4-FFF2-40B4-BE49-F238E27FC236}">
                  <a16:creationId xmlns:a16="http://schemas.microsoft.com/office/drawing/2014/main" id="{20CF34C8-4215-404F-AA2B-A7BBC49D0E98}"/>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5" name="Rectangle 184">
              <a:extLst>
                <a:ext uri="{FF2B5EF4-FFF2-40B4-BE49-F238E27FC236}">
                  <a16:creationId xmlns:a16="http://schemas.microsoft.com/office/drawing/2014/main" id="{62EFF0B1-7E6D-4149-9419-25B9219EB19D}"/>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6" name="Rectangle 185">
              <a:extLst>
                <a:ext uri="{FF2B5EF4-FFF2-40B4-BE49-F238E27FC236}">
                  <a16:creationId xmlns:a16="http://schemas.microsoft.com/office/drawing/2014/main" id="{CFE8C979-F299-44AB-A942-060E1334FB93}"/>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7" name="Rectangle 186">
              <a:extLst>
                <a:ext uri="{FF2B5EF4-FFF2-40B4-BE49-F238E27FC236}">
                  <a16:creationId xmlns:a16="http://schemas.microsoft.com/office/drawing/2014/main" id="{61C80F29-E729-48E0-B774-AC8B385DC417}"/>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8" name="Rectangle 187">
              <a:extLst>
                <a:ext uri="{FF2B5EF4-FFF2-40B4-BE49-F238E27FC236}">
                  <a16:creationId xmlns:a16="http://schemas.microsoft.com/office/drawing/2014/main" id="{EEF6A492-9FA1-4A35-A418-783D26B39810}"/>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9" name="Rectangle 188">
              <a:extLst>
                <a:ext uri="{FF2B5EF4-FFF2-40B4-BE49-F238E27FC236}">
                  <a16:creationId xmlns:a16="http://schemas.microsoft.com/office/drawing/2014/main" id="{39A0A562-1A69-4F95-8FDF-CC07A08C7F10}"/>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0" name="Rectangle 189">
              <a:extLst>
                <a:ext uri="{FF2B5EF4-FFF2-40B4-BE49-F238E27FC236}">
                  <a16:creationId xmlns:a16="http://schemas.microsoft.com/office/drawing/2014/main" id="{BBCE535A-9D31-4BF5-9F0D-3144E1F3DB97}"/>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1" name="Rectangle: Rounded Corners 190">
              <a:extLst>
                <a:ext uri="{FF2B5EF4-FFF2-40B4-BE49-F238E27FC236}">
                  <a16:creationId xmlns:a16="http://schemas.microsoft.com/office/drawing/2014/main" id="{7A64187E-9542-49ED-9CFB-238629E5ACFF}"/>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2" name="Rectangle: Rounded Corners 191">
              <a:extLst>
                <a:ext uri="{FF2B5EF4-FFF2-40B4-BE49-F238E27FC236}">
                  <a16:creationId xmlns:a16="http://schemas.microsoft.com/office/drawing/2014/main" id="{A0291FF9-102D-4F1A-BC52-41EE854F85BE}"/>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3" name="Rectangle: Rounded Corners 192">
              <a:extLst>
                <a:ext uri="{FF2B5EF4-FFF2-40B4-BE49-F238E27FC236}">
                  <a16:creationId xmlns:a16="http://schemas.microsoft.com/office/drawing/2014/main" id="{8CD2499A-FA37-4453-AE45-87945685B1EF}"/>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cxnSp>
        <p:nvCxnSpPr>
          <p:cNvPr id="4" name="Straight Connector 3">
            <a:extLst>
              <a:ext uri="{FF2B5EF4-FFF2-40B4-BE49-F238E27FC236}">
                <a16:creationId xmlns:a16="http://schemas.microsoft.com/office/drawing/2014/main" id="{1CB17E0E-A1B8-4C2F-8670-DB9652EB096C}"/>
              </a:ext>
            </a:extLst>
          </p:cNvPr>
          <p:cNvCxnSpPr>
            <a:cxnSpLocks/>
          </p:cNvCxnSpPr>
          <p:nvPr/>
        </p:nvCxnSpPr>
        <p:spPr>
          <a:xfrm>
            <a:off x="6537216" y="1672217"/>
            <a:ext cx="3756854" cy="0"/>
          </a:xfrm>
          <a:prstGeom prst="line">
            <a:avLst/>
          </a:prstGeom>
        </p:spPr>
        <p:style>
          <a:lnRef idx="3">
            <a:schemeClr val="dk1"/>
          </a:lnRef>
          <a:fillRef idx="0">
            <a:schemeClr val="dk1"/>
          </a:fillRef>
          <a:effectRef idx="2">
            <a:schemeClr val="dk1"/>
          </a:effectRef>
          <a:fontRef idx="minor">
            <a:schemeClr val="tx1"/>
          </a:fontRef>
        </p:style>
      </p:cxnSp>
      <p:sp>
        <p:nvSpPr>
          <p:cNvPr id="194" name="TextBox 193">
            <a:extLst>
              <a:ext uri="{FF2B5EF4-FFF2-40B4-BE49-F238E27FC236}">
                <a16:creationId xmlns:a16="http://schemas.microsoft.com/office/drawing/2014/main" id="{800453A1-59FF-466D-B168-4E25A1A76238}"/>
              </a:ext>
            </a:extLst>
          </p:cNvPr>
          <p:cNvSpPr txBox="1"/>
          <p:nvPr/>
        </p:nvSpPr>
        <p:spPr>
          <a:xfrm>
            <a:off x="10260248" y="1564893"/>
            <a:ext cx="223138" cy="215444"/>
          </a:xfrm>
          <a:prstGeom prst="rect">
            <a:avLst/>
          </a:prstGeom>
          <a:noFill/>
        </p:spPr>
        <p:txBody>
          <a:bodyPr wrap="none" rtlCol="0">
            <a:spAutoFit/>
          </a:bodyPr>
          <a:lstStyle/>
          <a:p>
            <a:r>
              <a:rPr lang="en-PH" sz="800" dirty="0">
                <a:latin typeface="Nexa Bold" panose="02000000000000000000" pitchFamily="50" charset="0"/>
              </a:rPr>
              <a:t>1</a:t>
            </a:r>
          </a:p>
        </p:txBody>
      </p:sp>
      <p:sp>
        <p:nvSpPr>
          <p:cNvPr id="198" name="Oval 197">
            <a:extLst>
              <a:ext uri="{FF2B5EF4-FFF2-40B4-BE49-F238E27FC236}">
                <a16:creationId xmlns:a16="http://schemas.microsoft.com/office/drawing/2014/main" id="{FA14531B-A2F1-4F9C-9A68-2FD40525F3C8}"/>
              </a:ext>
            </a:extLst>
          </p:cNvPr>
          <p:cNvSpPr/>
          <p:nvPr/>
        </p:nvSpPr>
        <p:spPr>
          <a:xfrm>
            <a:off x="10290361" y="1576064"/>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11" name="Straight Connector 10">
            <a:extLst>
              <a:ext uri="{FF2B5EF4-FFF2-40B4-BE49-F238E27FC236}">
                <a16:creationId xmlns:a16="http://schemas.microsoft.com/office/drawing/2014/main" id="{F1088BD9-20D0-4938-8A3B-2096E2A556B2}"/>
              </a:ext>
            </a:extLst>
          </p:cNvPr>
          <p:cNvCxnSpPr/>
          <p:nvPr/>
        </p:nvCxnSpPr>
        <p:spPr>
          <a:xfrm flipH="1">
            <a:off x="5303303" y="2061717"/>
            <a:ext cx="80377" cy="0"/>
          </a:xfrm>
          <a:prstGeom prst="line">
            <a:avLst/>
          </a:prstGeom>
        </p:spPr>
        <p:style>
          <a:lnRef idx="3">
            <a:schemeClr val="dk1"/>
          </a:lnRef>
          <a:fillRef idx="0">
            <a:schemeClr val="dk1"/>
          </a:fillRef>
          <a:effectRef idx="2">
            <a:schemeClr val="dk1"/>
          </a:effectRef>
          <a:fontRef idx="minor">
            <a:schemeClr val="tx1"/>
          </a:fontRef>
        </p:style>
      </p:cxnSp>
      <p:cxnSp>
        <p:nvCxnSpPr>
          <p:cNvPr id="199" name="Straight Connector 198">
            <a:extLst>
              <a:ext uri="{FF2B5EF4-FFF2-40B4-BE49-F238E27FC236}">
                <a16:creationId xmlns:a16="http://schemas.microsoft.com/office/drawing/2014/main" id="{5DB74825-6416-46F7-94A3-B1858F65829E}"/>
              </a:ext>
            </a:extLst>
          </p:cNvPr>
          <p:cNvCxnSpPr/>
          <p:nvPr/>
        </p:nvCxnSpPr>
        <p:spPr>
          <a:xfrm flipH="1">
            <a:off x="5296872" y="2821565"/>
            <a:ext cx="80377" cy="0"/>
          </a:xfrm>
          <a:prstGeom prst="line">
            <a:avLst/>
          </a:prstGeom>
        </p:spPr>
        <p:style>
          <a:lnRef idx="3">
            <a:schemeClr val="dk1"/>
          </a:lnRef>
          <a:fillRef idx="0">
            <a:schemeClr val="dk1"/>
          </a:fillRef>
          <a:effectRef idx="2">
            <a:schemeClr val="dk1"/>
          </a:effectRef>
          <a:fontRef idx="minor">
            <a:schemeClr val="tx1"/>
          </a:fontRef>
        </p:style>
      </p:cxnSp>
      <p:cxnSp>
        <p:nvCxnSpPr>
          <p:cNvPr id="210" name="Straight Connector 209">
            <a:extLst>
              <a:ext uri="{FF2B5EF4-FFF2-40B4-BE49-F238E27FC236}">
                <a16:creationId xmlns:a16="http://schemas.microsoft.com/office/drawing/2014/main" id="{FCCFCA2A-2450-480A-B7CA-E211861419F6}"/>
              </a:ext>
            </a:extLst>
          </p:cNvPr>
          <p:cNvCxnSpPr>
            <a:cxnSpLocks/>
          </p:cNvCxnSpPr>
          <p:nvPr/>
        </p:nvCxnSpPr>
        <p:spPr>
          <a:xfrm>
            <a:off x="5303303" y="2052661"/>
            <a:ext cx="0" cy="2080493"/>
          </a:xfrm>
          <a:prstGeom prst="line">
            <a:avLst/>
          </a:prstGeom>
        </p:spPr>
        <p:style>
          <a:lnRef idx="3">
            <a:schemeClr val="dk1"/>
          </a:lnRef>
          <a:fillRef idx="0">
            <a:schemeClr val="dk1"/>
          </a:fillRef>
          <a:effectRef idx="2">
            <a:schemeClr val="dk1"/>
          </a:effectRef>
          <a:fontRef idx="minor">
            <a:schemeClr val="tx1"/>
          </a:fontRef>
        </p:style>
      </p:cxnSp>
      <p:cxnSp>
        <p:nvCxnSpPr>
          <p:cNvPr id="200" name="Straight Connector 199">
            <a:extLst>
              <a:ext uri="{FF2B5EF4-FFF2-40B4-BE49-F238E27FC236}">
                <a16:creationId xmlns:a16="http://schemas.microsoft.com/office/drawing/2014/main" id="{B4AC074B-4F95-48E6-A27F-E647E2CDE9EB}"/>
              </a:ext>
            </a:extLst>
          </p:cNvPr>
          <p:cNvCxnSpPr>
            <a:cxnSpLocks/>
            <a:stCxn id="191" idx="2"/>
            <a:endCxn id="206" idx="0"/>
          </p:cNvCxnSpPr>
          <p:nvPr/>
        </p:nvCxnSpPr>
        <p:spPr>
          <a:xfrm>
            <a:off x="9374709" y="2528466"/>
            <a:ext cx="36338" cy="466300"/>
          </a:xfrm>
          <a:prstGeom prst="line">
            <a:avLst/>
          </a:prstGeom>
        </p:spPr>
        <p:style>
          <a:lnRef idx="3">
            <a:schemeClr val="dk1"/>
          </a:lnRef>
          <a:fillRef idx="0">
            <a:schemeClr val="dk1"/>
          </a:fillRef>
          <a:effectRef idx="2">
            <a:schemeClr val="dk1"/>
          </a:effectRef>
          <a:fontRef idx="minor">
            <a:schemeClr val="tx1"/>
          </a:fontRef>
        </p:style>
      </p:cxnSp>
      <p:sp>
        <p:nvSpPr>
          <p:cNvPr id="204" name="TextBox 203">
            <a:extLst>
              <a:ext uri="{FF2B5EF4-FFF2-40B4-BE49-F238E27FC236}">
                <a16:creationId xmlns:a16="http://schemas.microsoft.com/office/drawing/2014/main" id="{5E1C4FC4-0DE2-458A-B37A-224DE60F2ACF}"/>
              </a:ext>
            </a:extLst>
          </p:cNvPr>
          <p:cNvSpPr txBox="1"/>
          <p:nvPr/>
        </p:nvSpPr>
        <p:spPr>
          <a:xfrm>
            <a:off x="9285051" y="2985115"/>
            <a:ext cx="251992" cy="215444"/>
          </a:xfrm>
          <a:prstGeom prst="rect">
            <a:avLst/>
          </a:prstGeom>
          <a:noFill/>
        </p:spPr>
        <p:txBody>
          <a:bodyPr wrap="none" rtlCol="0">
            <a:spAutoFit/>
          </a:bodyPr>
          <a:lstStyle/>
          <a:p>
            <a:r>
              <a:rPr lang="en-PH" sz="800" dirty="0">
                <a:latin typeface="Nexa Bold" panose="02000000000000000000" pitchFamily="50" charset="0"/>
              </a:rPr>
              <a:t>3</a:t>
            </a:r>
          </a:p>
        </p:txBody>
      </p:sp>
      <p:sp>
        <p:nvSpPr>
          <p:cNvPr id="206" name="Oval 205">
            <a:extLst>
              <a:ext uri="{FF2B5EF4-FFF2-40B4-BE49-F238E27FC236}">
                <a16:creationId xmlns:a16="http://schemas.microsoft.com/office/drawing/2014/main" id="{18ED3E16-7F60-4B78-9606-E29E38E262EF}"/>
              </a:ext>
            </a:extLst>
          </p:cNvPr>
          <p:cNvSpPr/>
          <p:nvPr/>
        </p:nvSpPr>
        <p:spPr>
          <a:xfrm>
            <a:off x="9317514" y="2994766"/>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207" name="Straight Connector 206">
            <a:extLst>
              <a:ext uri="{FF2B5EF4-FFF2-40B4-BE49-F238E27FC236}">
                <a16:creationId xmlns:a16="http://schemas.microsoft.com/office/drawing/2014/main" id="{71C47659-D9B5-4ADF-AFCA-F6AC0DD02A1C}"/>
              </a:ext>
            </a:extLst>
          </p:cNvPr>
          <p:cNvCxnSpPr>
            <a:cxnSpLocks/>
          </p:cNvCxnSpPr>
          <p:nvPr/>
        </p:nvCxnSpPr>
        <p:spPr>
          <a:xfrm flipH="1">
            <a:off x="9623670" y="2739659"/>
            <a:ext cx="1898" cy="608808"/>
          </a:xfrm>
          <a:prstGeom prst="line">
            <a:avLst/>
          </a:prstGeom>
        </p:spPr>
        <p:style>
          <a:lnRef idx="3">
            <a:schemeClr val="dk1"/>
          </a:lnRef>
          <a:fillRef idx="0">
            <a:schemeClr val="dk1"/>
          </a:fillRef>
          <a:effectRef idx="2">
            <a:schemeClr val="dk1"/>
          </a:effectRef>
          <a:fontRef idx="minor">
            <a:schemeClr val="tx1"/>
          </a:fontRef>
        </p:style>
      </p:cxnSp>
      <p:sp>
        <p:nvSpPr>
          <p:cNvPr id="208" name="TextBox 207">
            <a:extLst>
              <a:ext uri="{FF2B5EF4-FFF2-40B4-BE49-F238E27FC236}">
                <a16:creationId xmlns:a16="http://schemas.microsoft.com/office/drawing/2014/main" id="{F7280651-6B2A-4599-B016-B16AC2146083}"/>
              </a:ext>
            </a:extLst>
          </p:cNvPr>
          <p:cNvSpPr txBox="1"/>
          <p:nvPr/>
        </p:nvSpPr>
        <p:spPr>
          <a:xfrm>
            <a:off x="9497674" y="3327025"/>
            <a:ext cx="251992" cy="215444"/>
          </a:xfrm>
          <a:prstGeom prst="rect">
            <a:avLst/>
          </a:prstGeom>
          <a:noFill/>
        </p:spPr>
        <p:txBody>
          <a:bodyPr wrap="none" rtlCol="0">
            <a:spAutoFit/>
          </a:bodyPr>
          <a:lstStyle/>
          <a:p>
            <a:r>
              <a:rPr lang="en-PH" sz="800" dirty="0">
                <a:latin typeface="Nexa Bold" panose="02000000000000000000" pitchFamily="50" charset="0"/>
              </a:rPr>
              <a:t>4</a:t>
            </a:r>
          </a:p>
        </p:txBody>
      </p:sp>
      <p:sp>
        <p:nvSpPr>
          <p:cNvPr id="209" name="Oval 208">
            <a:extLst>
              <a:ext uri="{FF2B5EF4-FFF2-40B4-BE49-F238E27FC236}">
                <a16:creationId xmlns:a16="http://schemas.microsoft.com/office/drawing/2014/main" id="{51F62F41-8753-4525-B0AC-5939BD4CF50A}"/>
              </a:ext>
            </a:extLst>
          </p:cNvPr>
          <p:cNvSpPr/>
          <p:nvPr/>
        </p:nvSpPr>
        <p:spPr>
          <a:xfrm>
            <a:off x="9530137" y="3336676"/>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1" name="TextBox 210">
            <a:extLst>
              <a:ext uri="{FF2B5EF4-FFF2-40B4-BE49-F238E27FC236}">
                <a16:creationId xmlns:a16="http://schemas.microsoft.com/office/drawing/2014/main" id="{5EE52F14-4846-47E8-B4DE-19BEFE8CDE8B}"/>
              </a:ext>
            </a:extLst>
          </p:cNvPr>
          <p:cNvSpPr txBox="1"/>
          <p:nvPr/>
        </p:nvSpPr>
        <p:spPr>
          <a:xfrm>
            <a:off x="9690276" y="3617495"/>
            <a:ext cx="251992" cy="215444"/>
          </a:xfrm>
          <a:prstGeom prst="rect">
            <a:avLst/>
          </a:prstGeom>
          <a:noFill/>
        </p:spPr>
        <p:txBody>
          <a:bodyPr wrap="none" rtlCol="0">
            <a:spAutoFit/>
          </a:bodyPr>
          <a:lstStyle/>
          <a:p>
            <a:r>
              <a:rPr lang="en-PH" sz="800" dirty="0">
                <a:latin typeface="Nexa Bold" panose="02000000000000000000" pitchFamily="50" charset="0"/>
              </a:rPr>
              <a:t>5</a:t>
            </a:r>
          </a:p>
        </p:txBody>
      </p:sp>
      <p:sp>
        <p:nvSpPr>
          <p:cNvPr id="215" name="Oval 214">
            <a:extLst>
              <a:ext uri="{FF2B5EF4-FFF2-40B4-BE49-F238E27FC236}">
                <a16:creationId xmlns:a16="http://schemas.microsoft.com/office/drawing/2014/main" id="{F7CDF1BC-237C-43DC-B3D3-696E4FAE8FA4}"/>
              </a:ext>
            </a:extLst>
          </p:cNvPr>
          <p:cNvSpPr/>
          <p:nvPr/>
        </p:nvSpPr>
        <p:spPr>
          <a:xfrm>
            <a:off x="9722739" y="3627146"/>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225" name="Straight Connector 224">
            <a:extLst>
              <a:ext uri="{FF2B5EF4-FFF2-40B4-BE49-F238E27FC236}">
                <a16:creationId xmlns:a16="http://schemas.microsoft.com/office/drawing/2014/main" id="{BDC3DDC5-BB56-4BEA-A32E-A1695045D178}"/>
              </a:ext>
            </a:extLst>
          </p:cNvPr>
          <p:cNvCxnSpPr>
            <a:cxnSpLocks/>
            <a:stCxn id="193" idx="2"/>
            <a:endCxn id="215" idx="0"/>
          </p:cNvCxnSpPr>
          <p:nvPr/>
        </p:nvCxnSpPr>
        <p:spPr>
          <a:xfrm>
            <a:off x="9787661" y="2533582"/>
            <a:ext cx="28611" cy="1093564"/>
          </a:xfrm>
          <a:prstGeom prst="line">
            <a:avLst/>
          </a:prstGeom>
        </p:spPr>
        <p:style>
          <a:lnRef idx="3">
            <a:schemeClr val="dk1"/>
          </a:lnRef>
          <a:fillRef idx="0">
            <a:schemeClr val="dk1"/>
          </a:fillRef>
          <a:effectRef idx="2">
            <a:schemeClr val="dk1"/>
          </a:effectRef>
          <a:fontRef idx="minor">
            <a:schemeClr val="tx1"/>
          </a:fontRef>
        </p:style>
      </p:cxnSp>
      <p:graphicFrame>
        <p:nvGraphicFramePr>
          <p:cNvPr id="3" name="Table 2">
            <a:extLst>
              <a:ext uri="{FF2B5EF4-FFF2-40B4-BE49-F238E27FC236}">
                <a16:creationId xmlns:a16="http://schemas.microsoft.com/office/drawing/2014/main" id="{8060C936-BB9A-4BD1-A4D1-8531C20CA737}"/>
              </a:ext>
            </a:extLst>
          </p:cNvPr>
          <p:cNvGraphicFramePr>
            <a:graphicFrameLocks noGrp="1"/>
          </p:cNvGraphicFramePr>
          <p:nvPr>
            <p:extLst>
              <p:ext uri="{D42A27DB-BD31-4B8C-83A1-F6EECF244321}">
                <p14:modId xmlns:p14="http://schemas.microsoft.com/office/powerpoint/2010/main" val="947646435"/>
              </p:ext>
            </p:extLst>
          </p:nvPr>
        </p:nvGraphicFramePr>
        <p:xfrm>
          <a:off x="4051175" y="4442590"/>
          <a:ext cx="6426252" cy="2336800"/>
        </p:xfrm>
        <a:graphic>
          <a:graphicData uri="http://schemas.openxmlformats.org/drawingml/2006/table">
            <a:tbl>
              <a:tblPr firstRow="1" bandRow="1">
                <a:tableStyleId>{3B4B98B0-60AC-42C2-AFA5-B58CD77FA1E5}</a:tableStyleId>
              </a:tblPr>
              <a:tblGrid>
                <a:gridCol w="795632">
                  <a:extLst>
                    <a:ext uri="{9D8B030D-6E8A-4147-A177-3AD203B41FA5}">
                      <a16:colId xmlns:a16="http://schemas.microsoft.com/office/drawing/2014/main" val="929821691"/>
                    </a:ext>
                  </a:extLst>
                </a:gridCol>
                <a:gridCol w="2458868">
                  <a:extLst>
                    <a:ext uri="{9D8B030D-6E8A-4147-A177-3AD203B41FA5}">
                      <a16:colId xmlns:a16="http://schemas.microsoft.com/office/drawing/2014/main" val="1716697936"/>
                    </a:ext>
                  </a:extLst>
                </a:gridCol>
                <a:gridCol w="3171752">
                  <a:extLst>
                    <a:ext uri="{9D8B030D-6E8A-4147-A177-3AD203B41FA5}">
                      <a16:colId xmlns:a16="http://schemas.microsoft.com/office/drawing/2014/main" val="1766212242"/>
                    </a:ext>
                  </a:extLst>
                </a:gridCol>
              </a:tblGrid>
              <a:tr h="370840">
                <a:tc>
                  <a:txBody>
                    <a:bodyPr/>
                    <a:lstStyle/>
                    <a:p>
                      <a:pPr algn="ctr"/>
                      <a:r>
                        <a:rPr lang="en-US" sz="1100" b="1" dirty="0"/>
                        <a:t>BUTTON NO.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t>BUTTON NAME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t>BUTTON FUNCTIONS</a:t>
                      </a:r>
                    </a:p>
                  </a:txBody>
                  <a:tcPr anchor="ctr"/>
                </a:tc>
                <a:extLst>
                  <a:ext uri="{0D108BD9-81ED-4DB2-BD59-A6C34878D82A}">
                    <a16:rowId xmlns:a16="http://schemas.microsoft.com/office/drawing/2014/main" val="2183356617"/>
                  </a:ext>
                </a:extLst>
              </a:tr>
              <a:tr h="370840">
                <a:tc>
                  <a:txBody>
                    <a:bodyPr/>
                    <a:lstStyle/>
                    <a:p>
                      <a:r>
                        <a:rPr lang="en-PH" sz="1100" dirty="0">
                          <a:latin typeface="Nexa Light" panose="02000000000000000000" pitchFamily="50" charset="0"/>
                        </a:rPr>
                        <a:t>1</a:t>
                      </a:r>
                      <a:endParaRPr lang="en-US" sz="1100" dirty="0"/>
                    </a:p>
                  </a:txBody>
                  <a:tcPr/>
                </a:tc>
                <a:tc>
                  <a:txBody>
                    <a:bodyPr/>
                    <a:lstStyle/>
                    <a:p>
                      <a:r>
                        <a:rPr lang="en-PH" sz="1100" dirty="0">
                          <a:latin typeface="Nexa Light" panose="02000000000000000000" pitchFamily="50" charset="0"/>
                        </a:rPr>
                        <a:t>CREATE NEW CATEGORY BUTTON </a:t>
                      </a:r>
                      <a:endParaRPr lang="en-US" sz="1100" dirty="0"/>
                    </a:p>
                  </a:txBody>
                  <a:tcPr/>
                </a:tc>
                <a:tc>
                  <a:txBody>
                    <a:bodyPr/>
                    <a:lstStyle/>
                    <a:p>
                      <a:r>
                        <a:rPr lang="en-PH" sz="1100" dirty="0">
                          <a:latin typeface="Nexa Light" panose="02000000000000000000" pitchFamily="50" charset="0"/>
                        </a:rPr>
                        <a:t>Redirects To Create New Category Form Page</a:t>
                      </a:r>
                      <a:endParaRPr lang="en-US" sz="1100" dirty="0"/>
                    </a:p>
                  </a:txBody>
                  <a:tcPr/>
                </a:tc>
                <a:extLst>
                  <a:ext uri="{0D108BD9-81ED-4DB2-BD59-A6C34878D82A}">
                    <a16:rowId xmlns:a16="http://schemas.microsoft.com/office/drawing/2014/main" val="4094769368"/>
                  </a:ext>
                </a:extLst>
              </a:tr>
              <a:tr h="370840">
                <a:tc>
                  <a:txBody>
                    <a:bodyPr/>
                    <a:lstStyle/>
                    <a:p>
                      <a:r>
                        <a:rPr lang="en-PH" sz="1100" dirty="0">
                          <a:latin typeface="Nexa Light" panose="02000000000000000000" pitchFamily="50" charset="0"/>
                        </a:rPr>
                        <a:t>2</a:t>
                      </a:r>
                      <a:endParaRPr lang="en-US" sz="1100" dirty="0"/>
                    </a:p>
                  </a:txBody>
                  <a:tcPr/>
                </a:tc>
                <a:tc>
                  <a:txBody>
                    <a:bodyPr/>
                    <a:lstStyle/>
                    <a:p>
                      <a:r>
                        <a:rPr lang="en-PH" sz="1100" dirty="0">
                          <a:latin typeface="Nexa Light" panose="02000000000000000000" pitchFamily="50" charset="0"/>
                        </a:rPr>
                        <a:t>CATEGORY LIST TABLE </a:t>
                      </a:r>
                      <a:endParaRPr lang="en-US" sz="1100" dirty="0"/>
                    </a:p>
                  </a:txBody>
                  <a:tcPr/>
                </a:tc>
                <a:tc>
                  <a:txBody>
                    <a:bodyPr/>
                    <a:lstStyle/>
                    <a:p>
                      <a:r>
                        <a:rPr lang="en-PH" sz="1100" dirty="0">
                          <a:latin typeface="Nexa Light" panose="02000000000000000000" pitchFamily="50" charset="0"/>
                        </a:rPr>
                        <a:t>Show Category List And Information</a:t>
                      </a:r>
                      <a:endParaRPr lang="en-US" sz="1100" dirty="0"/>
                    </a:p>
                  </a:txBody>
                  <a:tcPr/>
                </a:tc>
                <a:extLst>
                  <a:ext uri="{0D108BD9-81ED-4DB2-BD59-A6C34878D82A}">
                    <a16:rowId xmlns:a16="http://schemas.microsoft.com/office/drawing/2014/main" val="2429204410"/>
                  </a:ext>
                </a:extLst>
              </a:tr>
              <a:tr h="370840">
                <a:tc>
                  <a:txBody>
                    <a:bodyPr/>
                    <a:lstStyle/>
                    <a:p>
                      <a:r>
                        <a:rPr lang="en-US" sz="1100" dirty="0"/>
                        <a:t>3</a:t>
                      </a:r>
                    </a:p>
                  </a:txBody>
                  <a:tcPr/>
                </a:tc>
                <a:tc>
                  <a:txBody>
                    <a:bodyPr/>
                    <a:lstStyle/>
                    <a:p>
                      <a:r>
                        <a:rPr lang="en-PH" sz="1100" dirty="0">
                          <a:latin typeface="Nexa Light" panose="02000000000000000000" pitchFamily="50" charset="0"/>
                        </a:rPr>
                        <a:t>BLUE BUTTON </a:t>
                      </a:r>
                      <a:endParaRPr lang="en-US" sz="1100" dirty="0"/>
                    </a:p>
                  </a:txBody>
                  <a:tcPr/>
                </a:tc>
                <a:tc>
                  <a:txBody>
                    <a:bodyPr/>
                    <a:lstStyle/>
                    <a:p>
                      <a:r>
                        <a:rPr lang="en-PH" sz="1100" dirty="0">
                          <a:latin typeface="Nexa Light" panose="02000000000000000000" pitchFamily="50" charset="0"/>
                        </a:rPr>
                        <a:t>Show Sub Categories Inside The Category.</a:t>
                      </a:r>
                      <a:endParaRPr lang="en-US" sz="1100" dirty="0"/>
                    </a:p>
                  </a:txBody>
                  <a:tcPr/>
                </a:tc>
                <a:extLst>
                  <a:ext uri="{0D108BD9-81ED-4DB2-BD59-A6C34878D82A}">
                    <a16:rowId xmlns:a16="http://schemas.microsoft.com/office/drawing/2014/main" val="2744163779"/>
                  </a:ext>
                </a:extLst>
              </a:tr>
              <a:tr h="370840">
                <a:tc>
                  <a:txBody>
                    <a:bodyPr/>
                    <a:lstStyle/>
                    <a:p>
                      <a:r>
                        <a:rPr lang="en-US" sz="1100" dirty="0"/>
                        <a:t>4</a:t>
                      </a:r>
                    </a:p>
                  </a:txBody>
                  <a:tcPr/>
                </a:tc>
                <a:tc>
                  <a:txBody>
                    <a:bodyPr/>
                    <a:lstStyle/>
                    <a:p>
                      <a:r>
                        <a:rPr lang="en-PH" sz="1100" dirty="0">
                          <a:latin typeface="Nexa Light" panose="02000000000000000000" pitchFamily="50" charset="0"/>
                        </a:rPr>
                        <a:t>YELLOW BUTTON </a:t>
                      </a:r>
                      <a:endParaRPr lang="en-US" sz="1100" dirty="0"/>
                    </a:p>
                  </a:txBody>
                  <a:tcPr/>
                </a:tc>
                <a:tc>
                  <a:txBody>
                    <a:bodyPr/>
                    <a:lstStyle/>
                    <a:p>
                      <a:r>
                        <a:rPr lang="en-PH" sz="1100" dirty="0">
                          <a:latin typeface="Nexa Light" panose="02000000000000000000" pitchFamily="50" charset="0"/>
                        </a:rPr>
                        <a:t>Used To Edit The Category.</a:t>
                      </a:r>
                      <a:endParaRPr lang="en-US" sz="1100" dirty="0"/>
                    </a:p>
                  </a:txBody>
                  <a:tcPr/>
                </a:tc>
                <a:extLst>
                  <a:ext uri="{0D108BD9-81ED-4DB2-BD59-A6C34878D82A}">
                    <a16:rowId xmlns:a16="http://schemas.microsoft.com/office/drawing/2014/main" val="601737720"/>
                  </a:ext>
                </a:extLst>
              </a:tr>
              <a:tr h="370840">
                <a:tc>
                  <a:txBody>
                    <a:bodyPr/>
                    <a:lstStyle/>
                    <a:p>
                      <a:r>
                        <a:rPr lang="en-US" sz="1100" dirty="0"/>
                        <a:t>5</a:t>
                      </a:r>
                    </a:p>
                  </a:txBody>
                  <a:tcPr/>
                </a:tc>
                <a:tc>
                  <a:txBody>
                    <a:bodyPr/>
                    <a:lstStyle/>
                    <a:p>
                      <a:r>
                        <a:rPr lang="en-PH" sz="1100" dirty="0">
                          <a:latin typeface="Nexa Light" panose="02000000000000000000" pitchFamily="50" charset="0"/>
                        </a:rPr>
                        <a:t>RED BUTTON </a:t>
                      </a:r>
                      <a:endParaRPr lang="en-US" sz="1100" dirty="0"/>
                    </a:p>
                  </a:txBody>
                  <a:tcPr/>
                </a:tc>
                <a:tc>
                  <a:txBody>
                    <a:bodyPr/>
                    <a:lstStyle/>
                    <a:p>
                      <a:r>
                        <a:rPr lang="en-PH" sz="1100" dirty="0">
                          <a:latin typeface="Nexa Light" panose="02000000000000000000" pitchFamily="50" charset="0"/>
                        </a:rPr>
                        <a:t>Used To Delete Category</a:t>
                      </a:r>
                      <a:endParaRPr lang="en-US" sz="1100" dirty="0"/>
                    </a:p>
                  </a:txBody>
                  <a:tcPr/>
                </a:tc>
                <a:extLst>
                  <a:ext uri="{0D108BD9-81ED-4DB2-BD59-A6C34878D82A}">
                    <a16:rowId xmlns:a16="http://schemas.microsoft.com/office/drawing/2014/main" val="874667623"/>
                  </a:ext>
                </a:extLst>
              </a:tr>
            </a:tbl>
          </a:graphicData>
        </a:graphic>
      </p:graphicFrame>
    </p:spTree>
    <p:extLst>
      <p:ext uri="{BB962C8B-B14F-4D97-AF65-F5344CB8AC3E}">
        <p14:creationId xmlns:p14="http://schemas.microsoft.com/office/powerpoint/2010/main" val="2127605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 y="0"/>
            <a:ext cx="12192000" cy="6858000"/>
          </a:xfrm>
          <a:prstGeom prst="rect">
            <a:avLst/>
          </a:prstGeom>
        </p:spPr>
      </p:pic>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194" name="TextBox 193">
            <a:extLst>
              <a:ext uri="{FF2B5EF4-FFF2-40B4-BE49-F238E27FC236}">
                <a16:creationId xmlns:a16="http://schemas.microsoft.com/office/drawing/2014/main" id="{800453A1-59FF-466D-B168-4E25A1A76238}"/>
              </a:ext>
            </a:extLst>
          </p:cNvPr>
          <p:cNvSpPr txBox="1"/>
          <p:nvPr/>
        </p:nvSpPr>
        <p:spPr>
          <a:xfrm>
            <a:off x="10259753" y="1657618"/>
            <a:ext cx="251992" cy="215444"/>
          </a:xfrm>
          <a:prstGeom prst="rect">
            <a:avLst/>
          </a:prstGeom>
          <a:noFill/>
        </p:spPr>
        <p:txBody>
          <a:bodyPr wrap="none" rtlCol="0">
            <a:spAutoFit/>
          </a:bodyPr>
          <a:lstStyle/>
          <a:p>
            <a:r>
              <a:rPr lang="en-PH" sz="800" dirty="0">
                <a:latin typeface="Nexa Bold" panose="02000000000000000000" pitchFamily="50" charset="0"/>
              </a:rPr>
              <a:t>3</a:t>
            </a:r>
          </a:p>
        </p:txBody>
      </p:sp>
      <p:sp>
        <p:nvSpPr>
          <p:cNvPr id="198" name="Oval 197">
            <a:extLst>
              <a:ext uri="{FF2B5EF4-FFF2-40B4-BE49-F238E27FC236}">
                <a16:creationId xmlns:a16="http://schemas.microsoft.com/office/drawing/2014/main" id="{FA14531B-A2F1-4F9C-9A68-2FD40525F3C8}"/>
              </a:ext>
            </a:extLst>
          </p:cNvPr>
          <p:cNvSpPr/>
          <p:nvPr/>
        </p:nvSpPr>
        <p:spPr>
          <a:xfrm>
            <a:off x="10290361" y="1667504"/>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4" name="TextBox 213">
            <a:extLst>
              <a:ext uri="{FF2B5EF4-FFF2-40B4-BE49-F238E27FC236}">
                <a16:creationId xmlns:a16="http://schemas.microsoft.com/office/drawing/2014/main" id="{56E0278E-FA26-4DEE-AEEB-91FCDE06BBD1}"/>
              </a:ext>
            </a:extLst>
          </p:cNvPr>
          <p:cNvSpPr txBox="1"/>
          <p:nvPr/>
        </p:nvSpPr>
        <p:spPr>
          <a:xfrm>
            <a:off x="11323687" y="1290977"/>
            <a:ext cx="223138" cy="215444"/>
          </a:xfrm>
          <a:prstGeom prst="rect">
            <a:avLst/>
          </a:prstGeom>
          <a:noFill/>
        </p:spPr>
        <p:txBody>
          <a:bodyPr wrap="none" rtlCol="0">
            <a:spAutoFit/>
          </a:bodyPr>
          <a:lstStyle/>
          <a:p>
            <a:r>
              <a:rPr lang="en-PH" sz="800" dirty="0">
                <a:latin typeface="Nexa Bold" panose="02000000000000000000" pitchFamily="50" charset="0"/>
              </a:rPr>
              <a:t>1</a:t>
            </a:r>
          </a:p>
        </p:txBody>
      </p:sp>
      <p:sp>
        <p:nvSpPr>
          <p:cNvPr id="216" name="Oval 215">
            <a:extLst>
              <a:ext uri="{FF2B5EF4-FFF2-40B4-BE49-F238E27FC236}">
                <a16:creationId xmlns:a16="http://schemas.microsoft.com/office/drawing/2014/main" id="{5478C126-9E95-4B8C-89AF-406FDBBD287B}"/>
              </a:ext>
            </a:extLst>
          </p:cNvPr>
          <p:cNvSpPr/>
          <p:nvPr/>
        </p:nvSpPr>
        <p:spPr>
          <a:xfrm>
            <a:off x="11338560" y="1302148"/>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7" name="TextBox 216">
            <a:extLst>
              <a:ext uri="{FF2B5EF4-FFF2-40B4-BE49-F238E27FC236}">
                <a16:creationId xmlns:a16="http://schemas.microsoft.com/office/drawing/2014/main" id="{D8FA4E76-D5A9-4A1E-9844-DC070FD59410}"/>
              </a:ext>
            </a:extLst>
          </p:cNvPr>
          <p:cNvSpPr txBox="1"/>
          <p:nvPr/>
        </p:nvSpPr>
        <p:spPr>
          <a:xfrm>
            <a:off x="10904557" y="1494739"/>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18" name="Oval 217">
            <a:extLst>
              <a:ext uri="{FF2B5EF4-FFF2-40B4-BE49-F238E27FC236}">
                <a16:creationId xmlns:a16="http://schemas.microsoft.com/office/drawing/2014/main" id="{A331A1FE-A643-41B3-8AA8-52C547449800}"/>
              </a:ext>
            </a:extLst>
          </p:cNvPr>
          <p:cNvSpPr/>
          <p:nvPr/>
        </p:nvSpPr>
        <p:spPr>
          <a:xfrm>
            <a:off x="10934670" y="1505910"/>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nvGrpSpPr>
          <p:cNvPr id="19" name="Group 18">
            <a:extLst>
              <a:ext uri="{FF2B5EF4-FFF2-40B4-BE49-F238E27FC236}">
                <a16:creationId xmlns:a16="http://schemas.microsoft.com/office/drawing/2014/main" id="{69CED6D9-4063-4305-93B7-38371200B557}"/>
              </a:ext>
            </a:extLst>
          </p:cNvPr>
          <p:cNvGrpSpPr/>
          <p:nvPr/>
        </p:nvGrpSpPr>
        <p:grpSpPr>
          <a:xfrm>
            <a:off x="2245659" y="147918"/>
            <a:ext cx="8048411" cy="3915070"/>
            <a:chOff x="2245659" y="147918"/>
            <a:chExt cx="8048411" cy="3915070"/>
          </a:xfrm>
        </p:grpSpPr>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206391" cy="369332"/>
            </a:xfrm>
            <a:prstGeom prst="rect">
              <a:avLst/>
            </a:prstGeom>
            <a:noFill/>
          </p:spPr>
          <p:txBody>
            <a:bodyPr wrap="none" rtlCol="0">
              <a:spAutoFit/>
            </a:bodyPr>
            <a:lstStyle/>
            <a:p>
              <a:r>
                <a:rPr lang="en-PH" dirty="0">
                  <a:solidFill>
                    <a:schemeClr val="bg1"/>
                  </a:solidFill>
                  <a:latin typeface="Nexa Bold" panose="02000000000000000000" pitchFamily="50" charset="0"/>
                </a:rPr>
                <a:t>CMS SUB CATEGORY PAGE</a:t>
              </a:r>
            </a:p>
          </p:txBody>
        </p:sp>
        <p:sp>
          <p:nvSpPr>
            <p:cNvPr id="78" name="Rectangle 77">
              <a:extLst>
                <a:ext uri="{FF2B5EF4-FFF2-40B4-BE49-F238E27FC236}">
                  <a16:creationId xmlns:a16="http://schemas.microsoft.com/office/drawing/2014/main" id="{8B7A39DD-B20A-4DE1-9B48-775CD44AE094}"/>
                </a:ext>
              </a:extLst>
            </p:cNvPr>
            <p:cNvSpPr/>
            <p:nvPr/>
          </p:nvSpPr>
          <p:spPr>
            <a:xfrm>
              <a:off x="4154320" y="1078504"/>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9" name="Rectangle 78">
              <a:extLst>
                <a:ext uri="{FF2B5EF4-FFF2-40B4-BE49-F238E27FC236}">
                  <a16:creationId xmlns:a16="http://schemas.microsoft.com/office/drawing/2014/main" id="{690F11AA-298C-4EB2-909A-8CFA22287A62}"/>
                </a:ext>
              </a:extLst>
            </p:cNvPr>
            <p:cNvSpPr/>
            <p:nvPr/>
          </p:nvSpPr>
          <p:spPr>
            <a:xfrm>
              <a:off x="4128920" y="1073424"/>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0" name="Rectangle 79">
              <a:extLst>
                <a:ext uri="{FF2B5EF4-FFF2-40B4-BE49-F238E27FC236}">
                  <a16:creationId xmlns:a16="http://schemas.microsoft.com/office/drawing/2014/main" id="{92204D6A-137C-4F0A-ABA3-B41BFB0B4615}"/>
                </a:ext>
              </a:extLst>
            </p:cNvPr>
            <p:cNvSpPr/>
            <p:nvPr/>
          </p:nvSpPr>
          <p:spPr>
            <a:xfrm>
              <a:off x="4123840" y="1073425"/>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Rectangle 80">
              <a:extLst>
                <a:ext uri="{FF2B5EF4-FFF2-40B4-BE49-F238E27FC236}">
                  <a16:creationId xmlns:a16="http://schemas.microsoft.com/office/drawing/2014/main" id="{41C8F883-0575-499E-AF2B-86602725666F}"/>
                </a:ext>
              </a:extLst>
            </p:cNvPr>
            <p:cNvSpPr/>
            <p:nvPr/>
          </p:nvSpPr>
          <p:spPr>
            <a:xfrm>
              <a:off x="5236360" y="1078503"/>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82" name="Picture 81" descr="A sign in the dark&#10;&#10;Description generated with high confidence">
              <a:extLst>
                <a:ext uri="{FF2B5EF4-FFF2-40B4-BE49-F238E27FC236}">
                  <a16:creationId xmlns:a16="http://schemas.microsoft.com/office/drawing/2014/main" id="{948B2231-81CA-424E-89C2-7168AE1CB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075963"/>
              <a:ext cx="1107440" cy="169280"/>
            </a:xfrm>
            <a:prstGeom prst="rect">
              <a:avLst/>
            </a:prstGeom>
          </p:spPr>
        </p:pic>
        <p:sp>
          <p:nvSpPr>
            <p:cNvPr id="83" name="Rectangle 82">
              <a:extLst>
                <a:ext uri="{FF2B5EF4-FFF2-40B4-BE49-F238E27FC236}">
                  <a16:creationId xmlns:a16="http://schemas.microsoft.com/office/drawing/2014/main" id="{7A6AEBD3-7CBC-4BB4-8CB9-3F8BAC5987FD}"/>
                </a:ext>
              </a:extLst>
            </p:cNvPr>
            <p:cNvSpPr/>
            <p:nvPr/>
          </p:nvSpPr>
          <p:spPr>
            <a:xfrm>
              <a:off x="5388760" y="1573804"/>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4" name="Rectangle 83">
              <a:extLst>
                <a:ext uri="{FF2B5EF4-FFF2-40B4-BE49-F238E27FC236}">
                  <a16:creationId xmlns:a16="http://schemas.microsoft.com/office/drawing/2014/main" id="{DFEC8672-C614-405D-BA8B-BE945D4CF07F}"/>
                </a:ext>
              </a:extLst>
            </p:cNvPr>
            <p:cNvSpPr/>
            <p:nvPr/>
          </p:nvSpPr>
          <p:spPr>
            <a:xfrm>
              <a:off x="5240617" y="3909100"/>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5" name="Rectangle 84">
              <a:extLst>
                <a:ext uri="{FF2B5EF4-FFF2-40B4-BE49-F238E27FC236}">
                  <a16:creationId xmlns:a16="http://schemas.microsoft.com/office/drawing/2014/main" id="{CED2B152-75EC-4C6E-A609-F7C4BD5D7597}"/>
                </a:ext>
              </a:extLst>
            </p:cNvPr>
            <p:cNvSpPr/>
            <p:nvPr/>
          </p:nvSpPr>
          <p:spPr>
            <a:xfrm>
              <a:off x="9305439" y="1130336"/>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Oval 85">
              <a:extLst>
                <a:ext uri="{FF2B5EF4-FFF2-40B4-BE49-F238E27FC236}">
                  <a16:creationId xmlns:a16="http://schemas.microsoft.com/office/drawing/2014/main" id="{0E1F23A9-DF45-489B-A016-88E30CB80C13}"/>
                </a:ext>
              </a:extLst>
            </p:cNvPr>
            <p:cNvSpPr/>
            <p:nvPr/>
          </p:nvSpPr>
          <p:spPr>
            <a:xfrm>
              <a:off x="9117562" y="1108985"/>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198C04A3-CE72-4821-8099-42F2D6C48402}"/>
                </a:ext>
              </a:extLst>
            </p:cNvPr>
            <p:cNvSpPr/>
            <p:nvPr/>
          </p:nvSpPr>
          <p:spPr>
            <a:xfrm>
              <a:off x="5337960" y="3948749"/>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B6CB6009-2AC7-4487-9619-572C72AB8BBB}"/>
                </a:ext>
              </a:extLst>
            </p:cNvPr>
            <p:cNvSpPr/>
            <p:nvPr/>
          </p:nvSpPr>
          <p:spPr>
            <a:xfrm>
              <a:off x="9841692" y="3949927"/>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95073C64-9732-420D-8029-5231A4FD6FC7}"/>
                </a:ext>
              </a:extLst>
            </p:cNvPr>
            <p:cNvSpPr/>
            <p:nvPr/>
          </p:nvSpPr>
          <p:spPr>
            <a:xfrm>
              <a:off x="4128920" y="1259669"/>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0" name="Rectangle 89">
              <a:extLst>
                <a:ext uri="{FF2B5EF4-FFF2-40B4-BE49-F238E27FC236}">
                  <a16:creationId xmlns:a16="http://schemas.microsoft.com/office/drawing/2014/main" id="{7B950900-986E-4E3E-A3FB-DA8FA1BB630A}"/>
                </a:ext>
              </a:extLst>
            </p:cNvPr>
            <p:cNvSpPr/>
            <p:nvPr/>
          </p:nvSpPr>
          <p:spPr>
            <a:xfrm>
              <a:off x="4128920" y="1598786"/>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1" name="TextBox 90">
              <a:extLst>
                <a:ext uri="{FF2B5EF4-FFF2-40B4-BE49-F238E27FC236}">
                  <a16:creationId xmlns:a16="http://schemas.microsoft.com/office/drawing/2014/main" id="{02A55801-E488-493A-88C0-FF3CD425059C}"/>
                </a:ext>
              </a:extLst>
            </p:cNvPr>
            <p:cNvSpPr txBox="1"/>
            <p:nvPr/>
          </p:nvSpPr>
          <p:spPr>
            <a:xfrm>
              <a:off x="4128920" y="1253828"/>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92" name="TextBox 91">
              <a:extLst>
                <a:ext uri="{FF2B5EF4-FFF2-40B4-BE49-F238E27FC236}">
                  <a16:creationId xmlns:a16="http://schemas.microsoft.com/office/drawing/2014/main" id="{B1A21C3A-4B3A-4941-83D6-3EE3946DC3ED}"/>
                </a:ext>
              </a:extLst>
            </p:cNvPr>
            <p:cNvSpPr txBox="1"/>
            <p:nvPr/>
          </p:nvSpPr>
          <p:spPr>
            <a:xfrm>
              <a:off x="4122210" y="1597339"/>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93" name="Oval 92">
              <a:extLst>
                <a:ext uri="{FF2B5EF4-FFF2-40B4-BE49-F238E27FC236}">
                  <a16:creationId xmlns:a16="http://schemas.microsoft.com/office/drawing/2014/main" id="{DC4A0805-1635-4814-AE56-6E393987CE76}"/>
                </a:ext>
              </a:extLst>
            </p:cNvPr>
            <p:cNvSpPr/>
            <p:nvPr/>
          </p:nvSpPr>
          <p:spPr>
            <a:xfrm>
              <a:off x="4218880" y="1473484"/>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4" name="Rectangle 93">
              <a:extLst>
                <a:ext uri="{FF2B5EF4-FFF2-40B4-BE49-F238E27FC236}">
                  <a16:creationId xmlns:a16="http://schemas.microsoft.com/office/drawing/2014/main" id="{918BC94A-C927-44E2-919A-C964DE3B804F}"/>
                </a:ext>
              </a:extLst>
            </p:cNvPr>
            <p:cNvSpPr/>
            <p:nvPr/>
          </p:nvSpPr>
          <p:spPr>
            <a:xfrm>
              <a:off x="4369426" y="1822384"/>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2" name="Rectangle 131">
              <a:extLst>
                <a:ext uri="{FF2B5EF4-FFF2-40B4-BE49-F238E27FC236}">
                  <a16:creationId xmlns:a16="http://schemas.microsoft.com/office/drawing/2014/main" id="{A1CF920B-22F2-4A3A-A483-2350E8D06A73}"/>
                </a:ext>
              </a:extLst>
            </p:cNvPr>
            <p:cNvSpPr/>
            <p:nvPr/>
          </p:nvSpPr>
          <p:spPr>
            <a:xfrm>
              <a:off x="4369426" y="148500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3" name="Rectangle 132">
              <a:extLst>
                <a:ext uri="{FF2B5EF4-FFF2-40B4-BE49-F238E27FC236}">
                  <a16:creationId xmlns:a16="http://schemas.microsoft.com/office/drawing/2014/main" id="{5C5652A7-216D-4B1D-B0B9-876B2C213749}"/>
                </a:ext>
              </a:extLst>
            </p:cNvPr>
            <p:cNvSpPr/>
            <p:nvPr/>
          </p:nvSpPr>
          <p:spPr>
            <a:xfrm>
              <a:off x="4130734" y="1738206"/>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4" name="Rectangle 133">
              <a:extLst>
                <a:ext uri="{FF2B5EF4-FFF2-40B4-BE49-F238E27FC236}">
                  <a16:creationId xmlns:a16="http://schemas.microsoft.com/office/drawing/2014/main" id="{5D4A59CC-9E2F-479E-9ABC-09BCA2BD745B}"/>
                </a:ext>
              </a:extLst>
            </p:cNvPr>
            <p:cNvSpPr/>
            <p:nvPr/>
          </p:nvSpPr>
          <p:spPr>
            <a:xfrm>
              <a:off x="4128920" y="1912952"/>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5" name="TextBox 134">
              <a:extLst>
                <a:ext uri="{FF2B5EF4-FFF2-40B4-BE49-F238E27FC236}">
                  <a16:creationId xmlns:a16="http://schemas.microsoft.com/office/drawing/2014/main" id="{8DF1F50A-5448-41A2-8C8F-B15D6417E15D}"/>
                </a:ext>
              </a:extLst>
            </p:cNvPr>
            <p:cNvSpPr txBox="1"/>
            <p:nvPr/>
          </p:nvSpPr>
          <p:spPr>
            <a:xfrm>
              <a:off x="4283157" y="1744041"/>
              <a:ext cx="603560" cy="169277"/>
            </a:xfrm>
            <a:prstGeom prst="rect">
              <a:avLst/>
            </a:prstGeom>
            <a:noFill/>
          </p:spPr>
          <p:txBody>
            <a:bodyPr wrap="square" rtlCol="0">
              <a:spAutoFit/>
            </a:bodyPr>
            <a:lstStyle/>
            <a:p>
              <a:r>
                <a:rPr lang="en-PH" sz="500" b="1" dirty="0">
                  <a:solidFill>
                    <a:schemeClr val="bg1"/>
                  </a:solidFill>
                </a:rPr>
                <a:t>Sites</a:t>
              </a:r>
            </a:p>
          </p:txBody>
        </p:sp>
        <p:pic>
          <p:nvPicPr>
            <p:cNvPr id="138" name="Graphic 137" descr="Earth Globe Europe-Africa">
              <a:extLst>
                <a:ext uri="{FF2B5EF4-FFF2-40B4-BE49-F238E27FC236}">
                  <a16:creationId xmlns:a16="http://schemas.microsoft.com/office/drawing/2014/main" id="{B46F7354-9FA0-49CA-9E0E-78E96471EC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790508"/>
              <a:ext cx="78393" cy="78393"/>
            </a:xfrm>
            <a:prstGeom prst="rect">
              <a:avLst/>
            </a:prstGeom>
          </p:spPr>
        </p:pic>
        <p:sp>
          <p:nvSpPr>
            <p:cNvPr id="139" name="Oval 138">
              <a:extLst>
                <a:ext uri="{FF2B5EF4-FFF2-40B4-BE49-F238E27FC236}">
                  <a16:creationId xmlns:a16="http://schemas.microsoft.com/office/drawing/2014/main" id="{907F2450-3B5B-48CE-AC26-3630083650A9}"/>
                </a:ext>
              </a:extLst>
            </p:cNvPr>
            <p:cNvSpPr/>
            <p:nvPr/>
          </p:nvSpPr>
          <p:spPr>
            <a:xfrm>
              <a:off x="4245479" y="1985486"/>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0" name="TextBox 139">
              <a:extLst>
                <a:ext uri="{FF2B5EF4-FFF2-40B4-BE49-F238E27FC236}">
                  <a16:creationId xmlns:a16="http://schemas.microsoft.com/office/drawing/2014/main" id="{C643D34D-8649-41D1-B5F2-800C9703AA2E}"/>
                </a:ext>
              </a:extLst>
            </p:cNvPr>
            <p:cNvSpPr txBox="1"/>
            <p:nvPr/>
          </p:nvSpPr>
          <p:spPr>
            <a:xfrm>
              <a:off x="4288460" y="1923652"/>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41" name="Graphic 140" descr="Forbidden">
              <a:extLst>
                <a:ext uri="{FF2B5EF4-FFF2-40B4-BE49-F238E27FC236}">
                  <a16:creationId xmlns:a16="http://schemas.microsoft.com/office/drawing/2014/main" id="{39F835CD-B2B6-4A4B-A220-3E1B8F489AF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04674"/>
              <a:ext cx="81882" cy="81882"/>
            </a:xfrm>
            <a:prstGeom prst="rect">
              <a:avLst/>
            </a:prstGeom>
          </p:spPr>
        </p:pic>
        <p:sp>
          <p:nvSpPr>
            <p:cNvPr id="143" name="TextBox 142">
              <a:extLst>
                <a:ext uri="{FF2B5EF4-FFF2-40B4-BE49-F238E27FC236}">
                  <a16:creationId xmlns:a16="http://schemas.microsoft.com/office/drawing/2014/main" id="{BA256C39-69D5-464B-9CEB-A523133B884B}"/>
                </a:ext>
              </a:extLst>
            </p:cNvPr>
            <p:cNvSpPr txBox="1"/>
            <p:nvPr/>
          </p:nvSpPr>
          <p:spPr>
            <a:xfrm>
              <a:off x="4454195" y="2214051"/>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145" name="TextBox 144">
              <a:extLst>
                <a:ext uri="{FF2B5EF4-FFF2-40B4-BE49-F238E27FC236}">
                  <a16:creationId xmlns:a16="http://schemas.microsoft.com/office/drawing/2014/main" id="{6ACA17DA-770D-4F61-A984-25F77D79E1D4}"/>
                </a:ext>
              </a:extLst>
            </p:cNvPr>
            <p:cNvSpPr txBox="1"/>
            <p:nvPr/>
          </p:nvSpPr>
          <p:spPr>
            <a:xfrm>
              <a:off x="4457761" y="2376686"/>
              <a:ext cx="603560" cy="169277"/>
            </a:xfrm>
            <a:prstGeom prst="rect">
              <a:avLst/>
            </a:prstGeom>
            <a:noFill/>
          </p:spPr>
          <p:txBody>
            <a:bodyPr wrap="square" rtlCol="0">
              <a:spAutoFit/>
            </a:bodyPr>
            <a:lstStyle/>
            <a:p>
              <a:r>
                <a:rPr lang="en-PH" sz="500" b="1" dirty="0">
                  <a:solidFill>
                    <a:srgbClr val="92A7A3"/>
                  </a:solidFill>
                </a:rPr>
                <a:t>Articles</a:t>
              </a:r>
            </a:p>
          </p:txBody>
        </p:sp>
        <p:sp>
          <p:nvSpPr>
            <p:cNvPr id="146" name="Rectangle 145">
              <a:extLst>
                <a:ext uri="{FF2B5EF4-FFF2-40B4-BE49-F238E27FC236}">
                  <a16:creationId xmlns:a16="http://schemas.microsoft.com/office/drawing/2014/main" id="{C8A0AB80-2395-421F-B6DD-DE77719C68A6}"/>
                </a:ext>
              </a:extLst>
            </p:cNvPr>
            <p:cNvSpPr/>
            <p:nvPr/>
          </p:nvSpPr>
          <p:spPr>
            <a:xfrm>
              <a:off x="4378092" y="212698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7" name="Rectangle 146">
              <a:extLst>
                <a:ext uri="{FF2B5EF4-FFF2-40B4-BE49-F238E27FC236}">
                  <a16:creationId xmlns:a16="http://schemas.microsoft.com/office/drawing/2014/main" id="{178F86A3-1A83-4845-845A-4E77F5E47504}"/>
                </a:ext>
              </a:extLst>
            </p:cNvPr>
            <p:cNvSpPr/>
            <p:nvPr/>
          </p:nvSpPr>
          <p:spPr>
            <a:xfrm>
              <a:off x="4382920" y="1985377"/>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8" name="Rectangle 147">
              <a:extLst>
                <a:ext uri="{FF2B5EF4-FFF2-40B4-BE49-F238E27FC236}">
                  <a16:creationId xmlns:a16="http://schemas.microsoft.com/office/drawing/2014/main" id="{3A8E316C-E437-49A1-BCC9-E9F425D13E24}"/>
                </a:ext>
              </a:extLst>
            </p:cNvPr>
            <p:cNvSpPr/>
            <p:nvPr/>
          </p:nvSpPr>
          <p:spPr>
            <a:xfrm>
              <a:off x="4547360" y="2276971"/>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9" name="Rectangle 148">
              <a:extLst>
                <a:ext uri="{FF2B5EF4-FFF2-40B4-BE49-F238E27FC236}">
                  <a16:creationId xmlns:a16="http://schemas.microsoft.com/office/drawing/2014/main" id="{F041B1AF-B16C-4918-8ED4-E216A0B1A17E}"/>
                </a:ext>
              </a:extLst>
            </p:cNvPr>
            <p:cNvSpPr/>
            <p:nvPr/>
          </p:nvSpPr>
          <p:spPr>
            <a:xfrm>
              <a:off x="4550540" y="2436277"/>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0" name="Rectangle 149">
              <a:extLst>
                <a:ext uri="{FF2B5EF4-FFF2-40B4-BE49-F238E27FC236}">
                  <a16:creationId xmlns:a16="http://schemas.microsoft.com/office/drawing/2014/main" id="{A941F4B9-0A1C-4589-9207-CB67E2432E4D}"/>
                </a:ext>
              </a:extLst>
            </p:cNvPr>
            <p:cNvSpPr/>
            <p:nvPr/>
          </p:nvSpPr>
          <p:spPr>
            <a:xfrm>
              <a:off x="4374503" y="1803918"/>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51" name="Graphic 150" descr="Tag">
              <a:extLst>
                <a:ext uri="{FF2B5EF4-FFF2-40B4-BE49-F238E27FC236}">
                  <a16:creationId xmlns:a16="http://schemas.microsoft.com/office/drawing/2014/main" id="{C656561A-AFA3-492F-99F2-73663DC46C6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51061"/>
              <a:ext cx="104844" cy="104844"/>
            </a:xfrm>
            <a:prstGeom prst="rect">
              <a:avLst/>
            </a:prstGeom>
          </p:spPr>
        </p:pic>
        <p:pic>
          <p:nvPicPr>
            <p:cNvPr id="152" name="Graphic 151" descr="Document">
              <a:extLst>
                <a:ext uri="{FF2B5EF4-FFF2-40B4-BE49-F238E27FC236}">
                  <a16:creationId xmlns:a16="http://schemas.microsoft.com/office/drawing/2014/main" id="{383C5F7B-2738-418A-B724-C39AE6019A2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07051"/>
              <a:ext cx="95524" cy="95524"/>
            </a:xfrm>
            <a:prstGeom prst="rect">
              <a:avLst/>
            </a:prstGeom>
          </p:spPr>
        </p:pic>
        <p:cxnSp>
          <p:nvCxnSpPr>
            <p:cNvPr id="153" name="Straight Connector 152">
              <a:extLst>
                <a:ext uri="{FF2B5EF4-FFF2-40B4-BE49-F238E27FC236}">
                  <a16:creationId xmlns:a16="http://schemas.microsoft.com/office/drawing/2014/main" id="{4C5B5CB4-7577-41AE-B42B-F5773B151E13}"/>
                </a:ext>
              </a:extLst>
            </p:cNvPr>
            <p:cNvCxnSpPr>
              <a:cxnSpLocks/>
            </p:cNvCxnSpPr>
            <p:nvPr/>
          </p:nvCxnSpPr>
          <p:spPr>
            <a:xfrm>
              <a:off x="4138276" y="1739929"/>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154" name="Rectangle: Rounded Corners 153">
              <a:extLst>
                <a:ext uri="{FF2B5EF4-FFF2-40B4-BE49-F238E27FC236}">
                  <a16:creationId xmlns:a16="http://schemas.microsoft.com/office/drawing/2014/main" id="{E75656C6-8D58-46B9-B1A5-D0BE0181D3A5}"/>
                </a:ext>
              </a:extLst>
            </p:cNvPr>
            <p:cNvSpPr/>
            <p:nvPr/>
          </p:nvSpPr>
          <p:spPr>
            <a:xfrm>
              <a:off x="5388760" y="1709071"/>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00" b="1" dirty="0"/>
                <a:t>+ CREATE NEW SUB CATEGORY</a:t>
              </a:r>
            </a:p>
          </p:txBody>
        </p:sp>
        <p:sp>
          <p:nvSpPr>
            <p:cNvPr id="155" name="Rectangle 154">
              <a:extLst>
                <a:ext uri="{FF2B5EF4-FFF2-40B4-BE49-F238E27FC236}">
                  <a16:creationId xmlns:a16="http://schemas.microsoft.com/office/drawing/2014/main" id="{482B9A85-40C6-445E-B239-2132F4FD0903}"/>
                </a:ext>
              </a:extLst>
            </p:cNvPr>
            <p:cNvSpPr/>
            <p:nvPr/>
          </p:nvSpPr>
          <p:spPr>
            <a:xfrm>
              <a:off x="5413814" y="1975658"/>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Rectangle 155">
              <a:extLst>
                <a:ext uri="{FF2B5EF4-FFF2-40B4-BE49-F238E27FC236}">
                  <a16:creationId xmlns:a16="http://schemas.microsoft.com/office/drawing/2014/main" id="{D731D3E5-5F03-40F3-BC36-7555F7380A66}"/>
                </a:ext>
              </a:extLst>
            </p:cNvPr>
            <p:cNvSpPr/>
            <p:nvPr/>
          </p:nvSpPr>
          <p:spPr>
            <a:xfrm>
              <a:off x="5623271" y="1967741"/>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7" name="Rectangle 156">
              <a:extLst>
                <a:ext uri="{FF2B5EF4-FFF2-40B4-BE49-F238E27FC236}">
                  <a16:creationId xmlns:a16="http://schemas.microsoft.com/office/drawing/2014/main" id="{E295D4D6-8E82-4E6B-A9AB-5B1BD2E841C6}"/>
                </a:ext>
              </a:extLst>
            </p:cNvPr>
            <p:cNvSpPr/>
            <p:nvPr/>
          </p:nvSpPr>
          <p:spPr>
            <a:xfrm>
              <a:off x="5811540" y="1978198"/>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8" name="Rectangle 157">
              <a:extLst>
                <a:ext uri="{FF2B5EF4-FFF2-40B4-BE49-F238E27FC236}">
                  <a16:creationId xmlns:a16="http://schemas.microsoft.com/office/drawing/2014/main" id="{901B2BD1-AAB5-413C-8362-291775B3108E}"/>
                </a:ext>
              </a:extLst>
            </p:cNvPr>
            <p:cNvSpPr/>
            <p:nvPr/>
          </p:nvSpPr>
          <p:spPr>
            <a:xfrm>
              <a:off x="5408734" y="2122536"/>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9" name="Rectangle 158">
              <a:extLst>
                <a:ext uri="{FF2B5EF4-FFF2-40B4-BE49-F238E27FC236}">
                  <a16:creationId xmlns:a16="http://schemas.microsoft.com/office/drawing/2014/main" id="{5BD36A98-4805-4F9B-A0A7-7765C86C9033}"/>
                </a:ext>
              </a:extLst>
            </p:cNvPr>
            <p:cNvSpPr/>
            <p:nvPr/>
          </p:nvSpPr>
          <p:spPr>
            <a:xfrm>
              <a:off x="5413813" y="2259340"/>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0" name="Rectangle 159">
              <a:extLst>
                <a:ext uri="{FF2B5EF4-FFF2-40B4-BE49-F238E27FC236}">
                  <a16:creationId xmlns:a16="http://schemas.microsoft.com/office/drawing/2014/main" id="{25297483-BF3E-4548-A87C-07907B48FAFB}"/>
                </a:ext>
              </a:extLst>
            </p:cNvPr>
            <p:cNvSpPr/>
            <p:nvPr/>
          </p:nvSpPr>
          <p:spPr>
            <a:xfrm>
              <a:off x="5496313" y="2155388"/>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1" name="Rectangle 160">
              <a:extLst>
                <a:ext uri="{FF2B5EF4-FFF2-40B4-BE49-F238E27FC236}">
                  <a16:creationId xmlns:a16="http://schemas.microsoft.com/office/drawing/2014/main" id="{0970F141-3AC6-4ADC-9087-592FFA8ACAAC}"/>
                </a:ext>
              </a:extLst>
            </p:cNvPr>
            <p:cNvSpPr/>
            <p:nvPr/>
          </p:nvSpPr>
          <p:spPr>
            <a:xfrm>
              <a:off x="5484403" y="2292193"/>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2" name="Rectangle 161">
              <a:extLst>
                <a:ext uri="{FF2B5EF4-FFF2-40B4-BE49-F238E27FC236}">
                  <a16:creationId xmlns:a16="http://schemas.microsoft.com/office/drawing/2014/main" id="{A87E90B0-53D8-49AF-A279-DE1A1A595E05}"/>
                </a:ext>
              </a:extLst>
            </p:cNvPr>
            <p:cNvSpPr/>
            <p:nvPr/>
          </p:nvSpPr>
          <p:spPr>
            <a:xfrm>
              <a:off x="5884933" y="2155388"/>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3" name="Rectangle 162">
              <a:extLst>
                <a:ext uri="{FF2B5EF4-FFF2-40B4-BE49-F238E27FC236}">
                  <a16:creationId xmlns:a16="http://schemas.microsoft.com/office/drawing/2014/main" id="{31DCC264-6D8C-4514-941E-CFADD46EE483}"/>
                </a:ext>
              </a:extLst>
            </p:cNvPr>
            <p:cNvSpPr/>
            <p:nvPr/>
          </p:nvSpPr>
          <p:spPr>
            <a:xfrm>
              <a:off x="5899616" y="2360081"/>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4" name="Rectangle 163">
              <a:extLst>
                <a:ext uri="{FF2B5EF4-FFF2-40B4-BE49-F238E27FC236}">
                  <a16:creationId xmlns:a16="http://schemas.microsoft.com/office/drawing/2014/main" id="{A0DB7C0E-5FBB-467C-96D1-772E1741F4A5}"/>
                </a:ext>
              </a:extLst>
            </p:cNvPr>
            <p:cNvSpPr/>
            <p:nvPr/>
          </p:nvSpPr>
          <p:spPr>
            <a:xfrm>
              <a:off x="6349293" y="215949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5" name="Rectangle 164">
              <a:extLst>
                <a:ext uri="{FF2B5EF4-FFF2-40B4-BE49-F238E27FC236}">
                  <a16:creationId xmlns:a16="http://schemas.microsoft.com/office/drawing/2014/main" id="{DCF690A5-309F-408E-8625-B781C36032C6}"/>
                </a:ext>
              </a:extLst>
            </p:cNvPr>
            <p:cNvSpPr/>
            <p:nvPr/>
          </p:nvSpPr>
          <p:spPr>
            <a:xfrm>
              <a:off x="6360723" y="2363741"/>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6" name="Rectangle 165">
              <a:extLst>
                <a:ext uri="{FF2B5EF4-FFF2-40B4-BE49-F238E27FC236}">
                  <a16:creationId xmlns:a16="http://schemas.microsoft.com/office/drawing/2014/main" id="{13C94F26-95FD-4809-B717-6CDE91BEA7DA}"/>
                </a:ext>
              </a:extLst>
            </p:cNvPr>
            <p:cNvSpPr/>
            <p:nvPr/>
          </p:nvSpPr>
          <p:spPr>
            <a:xfrm>
              <a:off x="6840323" y="215588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7" name="Rectangle 166">
              <a:extLst>
                <a:ext uri="{FF2B5EF4-FFF2-40B4-BE49-F238E27FC236}">
                  <a16:creationId xmlns:a16="http://schemas.microsoft.com/office/drawing/2014/main" id="{55FD9747-5460-468D-B9B6-69C46DDB0FA4}"/>
                </a:ext>
              </a:extLst>
            </p:cNvPr>
            <p:cNvSpPr/>
            <p:nvPr/>
          </p:nvSpPr>
          <p:spPr>
            <a:xfrm>
              <a:off x="6843810" y="2363191"/>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8" name="Rectangle 167">
              <a:extLst>
                <a:ext uri="{FF2B5EF4-FFF2-40B4-BE49-F238E27FC236}">
                  <a16:creationId xmlns:a16="http://schemas.microsoft.com/office/drawing/2014/main" id="{ED94EADF-00FF-437E-8016-06044E7FC2A8}"/>
                </a:ext>
              </a:extLst>
            </p:cNvPr>
            <p:cNvSpPr/>
            <p:nvPr/>
          </p:nvSpPr>
          <p:spPr>
            <a:xfrm>
              <a:off x="7324125" y="2155388"/>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9" name="Rectangle 168">
              <a:extLst>
                <a:ext uri="{FF2B5EF4-FFF2-40B4-BE49-F238E27FC236}">
                  <a16:creationId xmlns:a16="http://schemas.microsoft.com/office/drawing/2014/main" id="{8DD986EB-F3C4-4EC3-9A54-3D1C2B16DF9E}"/>
                </a:ext>
              </a:extLst>
            </p:cNvPr>
            <p:cNvSpPr/>
            <p:nvPr/>
          </p:nvSpPr>
          <p:spPr>
            <a:xfrm>
              <a:off x="7320315" y="2363190"/>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0" name="Rectangle 169">
              <a:extLst>
                <a:ext uri="{FF2B5EF4-FFF2-40B4-BE49-F238E27FC236}">
                  <a16:creationId xmlns:a16="http://schemas.microsoft.com/office/drawing/2014/main" id="{EAF75F7B-4A0B-4E5E-8D4C-85C337FA198E}"/>
                </a:ext>
              </a:extLst>
            </p:cNvPr>
            <p:cNvSpPr/>
            <p:nvPr/>
          </p:nvSpPr>
          <p:spPr>
            <a:xfrm>
              <a:off x="7793585" y="2158237"/>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1" name="Rectangle 170">
              <a:extLst>
                <a:ext uri="{FF2B5EF4-FFF2-40B4-BE49-F238E27FC236}">
                  <a16:creationId xmlns:a16="http://schemas.microsoft.com/office/drawing/2014/main" id="{65703447-7C26-45DB-8D12-0EEEB3E695C2}"/>
                </a:ext>
              </a:extLst>
            </p:cNvPr>
            <p:cNvSpPr/>
            <p:nvPr/>
          </p:nvSpPr>
          <p:spPr>
            <a:xfrm>
              <a:off x="7793028" y="2362930"/>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2" name="Rectangle 171">
              <a:extLst>
                <a:ext uri="{FF2B5EF4-FFF2-40B4-BE49-F238E27FC236}">
                  <a16:creationId xmlns:a16="http://schemas.microsoft.com/office/drawing/2014/main" id="{BBDF9F4E-10E4-4706-B97A-E863940073F6}"/>
                </a:ext>
              </a:extLst>
            </p:cNvPr>
            <p:cNvSpPr/>
            <p:nvPr/>
          </p:nvSpPr>
          <p:spPr>
            <a:xfrm>
              <a:off x="8232545" y="2162339"/>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3" name="Rectangle 172">
              <a:extLst>
                <a:ext uri="{FF2B5EF4-FFF2-40B4-BE49-F238E27FC236}">
                  <a16:creationId xmlns:a16="http://schemas.microsoft.com/office/drawing/2014/main" id="{62478A6B-79C5-452E-842A-7ECEEF744783}"/>
                </a:ext>
              </a:extLst>
            </p:cNvPr>
            <p:cNvSpPr/>
            <p:nvPr/>
          </p:nvSpPr>
          <p:spPr>
            <a:xfrm>
              <a:off x="8232545" y="2366590"/>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4" name="Rectangle 173">
              <a:extLst>
                <a:ext uri="{FF2B5EF4-FFF2-40B4-BE49-F238E27FC236}">
                  <a16:creationId xmlns:a16="http://schemas.microsoft.com/office/drawing/2014/main" id="{0330370C-64D9-4364-A816-74C19694F688}"/>
                </a:ext>
              </a:extLst>
            </p:cNvPr>
            <p:cNvSpPr/>
            <p:nvPr/>
          </p:nvSpPr>
          <p:spPr>
            <a:xfrm>
              <a:off x="8663885" y="215873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5" name="Rectangle 174">
              <a:extLst>
                <a:ext uri="{FF2B5EF4-FFF2-40B4-BE49-F238E27FC236}">
                  <a16:creationId xmlns:a16="http://schemas.microsoft.com/office/drawing/2014/main" id="{0740609D-E70D-4F97-B10B-DBE51C2D59A9}"/>
                </a:ext>
              </a:extLst>
            </p:cNvPr>
            <p:cNvSpPr/>
            <p:nvPr/>
          </p:nvSpPr>
          <p:spPr>
            <a:xfrm>
              <a:off x="8654672" y="2360960"/>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6" name="Rectangle 175">
              <a:extLst>
                <a:ext uri="{FF2B5EF4-FFF2-40B4-BE49-F238E27FC236}">
                  <a16:creationId xmlns:a16="http://schemas.microsoft.com/office/drawing/2014/main" id="{FCC76A4A-97BB-46E1-A239-169B561B4488}"/>
                </a:ext>
              </a:extLst>
            </p:cNvPr>
            <p:cNvSpPr/>
            <p:nvPr/>
          </p:nvSpPr>
          <p:spPr>
            <a:xfrm>
              <a:off x="8980047" y="2153157"/>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7" name="Rectangle 176">
              <a:extLst>
                <a:ext uri="{FF2B5EF4-FFF2-40B4-BE49-F238E27FC236}">
                  <a16:creationId xmlns:a16="http://schemas.microsoft.com/office/drawing/2014/main" id="{C6DFC86D-220D-40A0-A137-D13697148851}"/>
                </a:ext>
              </a:extLst>
            </p:cNvPr>
            <p:cNvSpPr/>
            <p:nvPr/>
          </p:nvSpPr>
          <p:spPr>
            <a:xfrm>
              <a:off x="8965979" y="2312630"/>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8" name="Rectangle: Rounded Corners 177">
              <a:extLst>
                <a:ext uri="{FF2B5EF4-FFF2-40B4-BE49-F238E27FC236}">
                  <a16:creationId xmlns:a16="http://schemas.microsoft.com/office/drawing/2014/main" id="{DFEEBB48-1CC9-41AD-9854-3E6481E6FCB9}"/>
                </a:ext>
              </a:extLst>
            </p:cNvPr>
            <p:cNvSpPr/>
            <p:nvPr/>
          </p:nvSpPr>
          <p:spPr>
            <a:xfrm>
              <a:off x="9323382" y="2320148"/>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9" name="Rectangle: Rounded Corners 178">
              <a:extLst>
                <a:ext uri="{FF2B5EF4-FFF2-40B4-BE49-F238E27FC236}">
                  <a16:creationId xmlns:a16="http://schemas.microsoft.com/office/drawing/2014/main" id="{E0581D21-8365-4D5C-B990-9FD323E5B512}"/>
                </a:ext>
              </a:extLst>
            </p:cNvPr>
            <p:cNvSpPr/>
            <p:nvPr/>
          </p:nvSpPr>
          <p:spPr>
            <a:xfrm>
              <a:off x="9528121" y="2325228"/>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0" name="Rectangle: Rounded Corners 179">
              <a:extLst>
                <a:ext uri="{FF2B5EF4-FFF2-40B4-BE49-F238E27FC236}">
                  <a16:creationId xmlns:a16="http://schemas.microsoft.com/office/drawing/2014/main" id="{0FBDC915-7F35-43BF-A3A9-A4347C77A52C}"/>
                </a:ext>
              </a:extLst>
            </p:cNvPr>
            <p:cNvSpPr/>
            <p:nvPr/>
          </p:nvSpPr>
          <p:spPr>
            <a:xfrm>
              <a:off x="9736334" y="2325264"/>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1" name="Rectangle 180">
              <a:extLst>
                <a:ext uri="{FF2B5EF4-FFF2-40B4-BE49-F238E27FC236}">
                  <a16:creationId xmlns:a16="http://schemas.microsoft.com/office/drawing/2014/main" id="{8B527D39-77F7-4585-B3AF-C3ADCAAFD07B}"/>
                </a:ext>
              </a:extLst>
            </p:cNvPr>
            <p:cNvSpPr/>
            <p:nvPr/>
          </p:nvSpPr>
          <p:spPr>
            <a:xfrm>
              <a:off x="5413813" y="2595034"/>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2" name="Rectangle 181">
              <a:extLst>
                <a:ext uri="{FF2B5EF4-FFF2-40B4-BE49-F238E27FC236}">
                  <a16:creationId xmlns:a16="http://schemas.microsoft.com/office/drawing/2014/main" id="{DA6F00DD-45BF-43AD-A02A-DA3FE1ED70F8}"/>
                </a:ext>
              </a:extLst>
            </p:cNvPr>
            <p:cNvSpPr/>
            <p:nvPr/>
          </p:nvSpPr>
          <p:spPr>
            <a:xfrm>
              <a:off x="5484403" y="2627887"/>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3" name="Rectangle 182">
              <a:extLst>
                <a:ext uri="{FF2B5EF4-FFF2-40B4-BE49-F238E27FC236}">
                  <a16:creationId xmlns:a16="http://schemas.microsoft.com/office/drawing/2014/main" id="{306F1A56-DAC9-47D2-9BE3-D30526A3E647}"/>
                </a:ext>
              </a:extLst>
            </p:cNvPr>
            <p:cNvSpPr/>
            <p:nvPr/>
          </p:nvSpPr>
          <p:spPr>
            <a:xfrm>
              <a:off x="5899616" y="2695775"/>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4" name="Rectangle 183">
              <a:extLst>
                <a:ext uri="{FF2B5EF4-FFF2-40B4-BE49-F238E27FC236}">
                  <a16:creationId xmlns:a16="http://schemas.microsoft.com/office/drawing/2014/main" id="{20CF34C8-4215-404F-AA2B-A7BBC49D0E98}"/>
                </a:ext>
              </a:extLst>
            </p:cNvPr>
            <p:cNvSpPr/>
            <p:nvPr/>
          </p:nvSpPr>
          <p:spPr>
            <a:xfrm>
              <a:off x="6360723" y="2699435"/>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5" name="Rectangle 184">
              <a:extLst>
                <a:ext uri="{FF2B5EF4-FFF2-40B4-BE49-F238E27FC236}">
                  <a16:creationId xmlns:a16="http://schemas.microsoft.com/office/drawing/2014/main" id="{62EFF0B1-7E6D-4149-9419-25B9219EB19D}"/>
                </a:ext>
              </a:extLst>
            </p:cNvPr>
            <p:cNvSpPr/>
            <p:nvPr/>
          </p:nvSpPr>
          <p:spPr>
            <a:xfrm>
              <a:off x="6843810" y="2698885"/>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6" name="Rectangle 185">
              <a:extLst>
                <a:ext uri="{FF2B5EF4-FFF2-40B4-BE49-F238E27FC236}">
                  <a16:creationId xmlns:a16="http://schemas.microsoft.com/office/drawing/2014/main" id="{CFE8C979-F299-44AB-A942-060E1334FB93}"/>
                </a:ext>
              </a:extLst>
            </p:cNvPr>
            <p:cNvSpPr/>
            <p:nvPr/>
          </p:nvSpPr>
          <p:spPr>
            <a:xfrm>
              <a:off x="7320315" y="269888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7" name="Rectangle 186">
              <a:extLst>
                <a:ext uri="{FF2B5EF4-FFF2-40B4-BE49-F238E27FC236}">
                  <a16:creationId xmlns:a16="http://schemas.microsoft.com/office/drawing/2014/main" id="{61C80F29-E729-48E0-B774-AC8B385DC417}"/>
                </a:ext>
              </a:extLst>
            </p:cNvPr>
            <p:cNvSpPr/>
            <p:nvPr/>
          </p:nvSpPr>
          <p:spPr>
            <a:xfrm>
              <a:off x="7793028" y="269862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8" name="Rectangle 187">
              <a:extLst>
                <a:ext uri="{FF2B5EF4-FFF2-40B4-BE49-F238E27FC236}">
                  <a16:creationId xmlns:a16="http://schemas.microsoft.com/office/drawing/2014/main" id="{EEF6A492-9FA1-4A35-A418-783D26B39810}"/>
                </a:ext>
              </a:extLst>
            </p:cNvPr>
            <p:cNvSpPr/>
            <p:nvPr/>
          </p:nvSpPr>
          <p:spPr>
            <a:xfrm>
              <a:off x="8232545" y="270228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9" name="Rectangle 188">
              <a:extLst>
                <a:ext uri="{FF2B5EF4-FFF2-40B4-BE49-F238E27FC236}">
                  <a16:creationId xmlns:a16="http://schemas.microsoft.com/office/drawing/2014/main" id="{39A0A562-1A69-4F95-8FDF-CC07A08C7F10}"/>
                </a:ext>
              </a:extLst>
            </p:cNvPr>
            <p:cNvSpPr/>
            <p:nvPr/>
          </p:nvSpPr>
          <p:spPr>
            <a:xfrm>
              <a:off x="8654672" y="2696654"/>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0" name="Rectangle 189">
              <a:extLst>
                <a:ext uri="{FF2B5EF4-FFF2-40B4-BE49-F238E27FC236}">
                  <a16:creationId xmlns:a16="http://schemas.microsoft.com/office/drawing/2014/main" id="{BBCE535A-9D31-4BF5-9F0D-3144E1F3DB97}"/>
                </a:ext>
              </a:extLst>
            </p:cNvPr>
            <p:cNvSpPr/>
            <p:nvPr/>
          </p:nvSpPr>
          <p:spPr>
            <a:xfrm>
              <a:off x="8965979" y="2648324"/>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1" name="Rectangle: Rounded Corners 190">
              <a:extLst>
                <a:ext uri="{FF2B5EF4-FFF2-40B4-BE49-F238E27FC236}">
                  <a16:creationId xmlns:a16="http://schemas.microsoft.com/office/drawing/2014/main" id="{7A64187E-9542-49ED-9CFB-238629E5ACFF}"/>
                </a:ext>
              </a:extLst>
            </p:cNvPr>
            <p:cNvSpPr/>
            <p:nvPr/>
          </p:nvSpPr>
          <p:spPr>
            <a:xfrm>
              <a:off x="9323382" y="2655842"/>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2" name="Rectangle: Rounded Corners 191">
              <a:extLst>
                <a:ext uri="{FF2B5EF4-FFF2-40B4-BE49-F238E27FC236}">
                  <a16:creationId xmlns:a16="http://schemas.microsoft.com/office/drawing/2014/main" id="{A0291FF9-102D-4F1A-BC52-41EE854F85BE}"/>
                </a:ext>
              </a:extLst>
            </p:cNvPr>
            <p:cNvSpPr/>
            <p:nvPr/>
          </p:nvSpPr>
          <p:spPr>
            <a:xfrm>
              <a:off x="9528121" y="2660922"/>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3" name="Rectangle: Rounded Corners 192">
              <a:extLst>
                <a:ext uri="{FF2B5EF4-FFF2-40B4-BE49-F238E27FC236}">
                  <a16:creationId xmlns:a16="http://schemas.microsoft.com/office/drawing/2014/main" id="{8CD2499A-FA37-4453-AE45-87945685B1EF}"/>
                </a:ext>
              </a:extLst>
            </p:cNvPr>
            <p:cNvSpPr/>
            <p:nvPr/>
          </p:nvSpPr>
          <p:spPr>
            <a:xfrm>
              <a:off x="9736334" y="2660958"/>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4" name="Straight Connector 3">
              <a:extLst>
                <a:ext uri="{FF2B5EF4-FFF2-40B4-BE49-F238E27FC236}">
                  <a16:creationId xmlns:a16="http://schemas.microsoft.com/office/drawing/2014/main" id="{1CB17E0E-A1B8-4C2F-8670-DB9652EB096C}"/>
                </a:ext>
              </a:extLst>
            </p:cNvPr>
            <p:cNvCxnSpPr>
              <a:cxnSpLocks/>
            </p:cNvCxnSpPr>
            <p:nvPr/>
          </p:nvCxnSpPr>
          <p:spPr>
            <a:xfrm>
              <a:off x="6537216" y="1771277"/>
              <a:ext cx="3756854" cy="0"/>
            </a:xfrm>
            <a:prstGeom prst="line">
              <a:avLst/>
            </a:prstGeom>
          </p:spPr>
          <p:style>
            <a:lnRef idx="3">
              <a:schemeClr val="dk1"/>
            </a:lnRef>
            <a:fillRef idx="0">
              <a:schemeClr val="dk1"/>
            </a:fillRef>
            <a:effectRef idx="2">
              <a:schemeClr val="dk1"/>
            </a:effectRef>
            <a:fontRef idx="minor">
              <a:schemeClr val="tx1"/>
            </a:fontRef>
          </p:style>
        </p:cxnSp>
        <p:sp>
          <p:nvSpPr>
            <p:cNvPr id="100" name="Rectangle 99">
              <a:extLst>
                <a:ext uri="{FF2B5EF4-FFF2-40B4-BE49-F238E27FC236}">
                  <a16:creationId xmlns:a16="http://schemas.microsoft.com/office/drawing/2014/main" id="{9DC928C5-B060-4F81-B9DB-C3EDE081BCCC}"/>
                </a:ext>
              </a:extLst>
            </p:cNvPr>
            <p:cNvSpPr/>
            <p:nvPr/>
          </p:nvSpPr>
          <p:spPr>
            <a:xfrm>
              <a:off x="5419582" y="3257532"/>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ectangle 100">
              <a:extLst>
                <a:ext uri="{FF2B5EF4-FFF2-40B4-BE49-F238E27FC236}">
                  <a16:creationId xmlns:a16="http://schemas.microsoft.com/office/drawing/2014/main" id="{263176EE-A4FF-43E8-A0B5-DA49EA594ECC}"/>
                </a:ext>
              </a:extLst>
            </p:cNvPr>
            <p:cNvSpPr/>
            <p:nvPr/>
          </p:nvSpPr>
          <p:spPr>
            <a:xfrm>
              <a:off x="5424661" y="3394336"/>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2" name="Rectangle 101">
              <a:extLst>
                <a:ext uri="{FF2B5EF4-FFF2-40B4-BE49-F238E27FC236}">
                  <a16:creationId xmlns:a16="http://schemas.microsoft.com/office/drawing/2014/main" id="{08BEA153-2355-463F-8847-12F2E98F23B4}"/>
                </a:ext>
              </a:extLst>
            </p:cNvPr>
            <p:cNvSpPr/>
            <p:nvPr/>
          </p:nvSpPr>
          <p:spPr>
            <a:xfrm>
              <a:off x="5507161" y="3290384"/>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6" name="Rectangle 105">
              <a:extLst>
                <a:ext uri="{FF2B5EF4-FFF2-40B4-BE49-F238E27FC236}">
                  <a16:creationId xmlns:a16="http://schemas.microsoft.com/office/drawing/2014/main" id="{3A746436-E3A6-499B-A594-E28597813DE6}"/>
                </a:ext>
              </a:extLst>
            </p:cNvPr>
            <p:cNvSpPr/>
            <p:nvPr/>
          </p:nvSpPr>
          <p:spPr>
            <a:xfrm>
              <a:off x="6405861" y="329448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a:extLst>
                <a:ext uri="{FF2B5EF4-FFF2-40B4-BE49-F238E27FC236}">
                  <a16:creationId xmlns:a16="http://schemas.microsoft.com/office/drawing/2014/main" id="{17848082-38FB-499F-BE86-73C68D0C7D36}"/>
                </a:ext>
              </a:extLst>
            </p:cNvPr>
            <p:cNvSpPr/>
            <p:nvPr/>
          </p:nvSpPr>
          <p:spPr>
            <a:xfrm>
              <a:off x="7334973" y="3290384"/>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4" name="Rectangle 113">
              <a:extLst>
                <a:ext uri="{FF2B5EF4-FFF2-40B4-BE49-F238E27FC236}">
                  <a16:creationId xmlns:a16="http://schemas.microsoft.com/office/drawing/2014/main" id="{A4043EFF-FDAB-4331-AC2C-8E0AEF1D0693}"/>
                </a:ext>
              </a:extLst>
            </p:cNvPr>
            <p:cNvSpPr/>
            <p:nvPr/>
          </p:nvSpPr>
          <p:spPr>
            <a:xfrm>
              <a:off x="8334833" y="328209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8" name="Rectangle 117">
              <a:extLst>
                <a:ext uri="{FF2B5EF4-FFF2-40B4-BE49-F238E27FC236}">
                  <a16:creationId xmlns:a16="http://schemas.microsoft.com/office/drawing/2014/main" id="{63EB4DCA-6FA1-4006-AD8F-F2D0E6F439E7}"/>
                </a:ext>
              </a:extLst>
            </p:cNvPr>
            <p:cNvSpPr/>
            <p:nvPr/>
          </p:nvSpPr>
          <p:spPr>
            <a:xfrm>
              <a:off x="9470955" y="328815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0" name="Rectangle: Rounded Corners 119">
              <a:extLst>
                <a:ext uri="{FF2B5EF4-FFF2-40B4-BE49-F238E27FC236}">
                  <a16:creationId xmlns:a16="http://schemas.microsoft.com/office/drawing/2014/main" id="{5511BCA0-E773-4AB4-A4FE-7978B3E83EA9}"/>
                </a:ext>
              </a:extLst>
            </p:cNvPr>
            <p:cNvSpPr/>
            <p:nvPr/>
          </p:nvSpPr>
          <p:spPr>
            <a:xfrm>
              <a:off x="9486630" y="3455144"/>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5" name="Rectangle: Rounded Corners 194">
              <a:extLst>
                <a:ext uri="{FF2B5EF4-FFF2-40B4-BE49-F238E27FC236}">
                  <a16:creationId xmlns:a16="http://schemas.microsoft.com/office/drawing/2014/main" id="{6B35A0AE-FC8F-4E6E-B621-762BF50601CF}"/>
                </a:ext>
              </a:extLst>
            </p:cNvPr>
            <p:cNvSpPr/>
            <p:nvPr/>
          </p:nvSpPr>
          <p:spPr>
            <a:xfrm>
              <a:off x="5396722" y="1312992"/>
              <a:ext cx="488211" cy="212671"/>
            </a:xfrm>
            <a:prstGeom prst="roundRect">
              <a:avLst/>
            </a:prstGeom>
            <a:solidFill>
              <a:srgbClr val="3C8DBC"/>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600" b="1" dirty="0"/>
                <a:t>RETURN</a:t>
              </a:r>
            </a:p>
          </p:txBody>
        </p:sp>
        <p:sp>
          <p:nvSpPr>
            <p:cNvPr id="197" name="Rectangle 196">
              <a:extLst>
                <a:ext uri="{FF2B5EF4-FFF2-40B4-BE49-F238E27FC236}">
                  <a16:creationId xmlns:a16="http://schemas.microsoft.com/office/drawing/2014/main" id="{95FCBE18-9069-44E4-81AA-FBEA39014F1F}"/>
                </a:ext>
              </a:extLst>
            </p:cNvPr>
            <p:cNvSpPr/>
            <p:nvPr/>
          </p:nvSpPr>
          <p:spPr>
            <a:xfrm>
              <a:off x="5419582" y="3038443"/>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1" name="Rectangle 200">
              <a:extLst>
                <a:ext uri="{FF2B5EF4-FFF2-40B4-BE49-F238E27FC236}">
                  <a16:creationId xmlns:a16="http://schemas.microsoft.com/office/drawing/2014/main" id="{2B18C362-02BC-4EDE-AFCA-A90C7E4B24FB}"/>
                </a:ext>
              </a:extLst>
            </p:cNvPr>
            <p:cNvSpPr/>
            <p:nvPr/>
          </p:nvSpPr>
          <p:spPr>
            <a:xfrm>
              <a:off x="9509774" y="2152437"/>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2" name="Rectangle 201">
              <a:extLst>
                <a:ext uri="{FF2B5EF4-FFF2-40B4-BE49-F238E27FC236}">
                  <a16:creationId xmlns:a16="http://schemas.microsoft.com/office/drawing/2014/main" id="{F277B940-73B3-4CD3-9103-4528731B5C11}"/>
                </a:ext>
              </a:extLst>
            </p:cNvPr>
            <p:cNvSpPr/>
            <p:nvPr/>
          </p:nvSpPr>
          <p:spPr>
            <a:xfrm>
              <a:off x="7334973" y="3521406"/>
              <a:ext cx="814270"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3" name="Rectangle 202">
              <a:extLst>
                <a:ext uri="{FF2B5EF4-FFF2-40B4-BE49-F238E27FC236}">
                  <a16:creationId xmlns:a16="http://schemas.microsoft.com/office/drawing/2014/main" id="{1954F900-0B03-4ADA-BA02-8B0F503AD9EB}"/>
                </a:ext>
              </a:extLst>
            </p:cNvPr>
            <p:cNvSpPr/>
            <p:nvPr/>
          </p:nvSpPr>
          <p:spPr>
            <a:xfrm>
              <a:off x="6399015" y="3521022"/>
              <a:ext cx="814270"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5" name="Rectangle 204">
              <a:extLst>
                <a:ext uri="{FF2B5EF4-FFF2-40B4-BE49-F238E27FC236}">
                  <a16:creationId xmlns:a16="http://schemas.microsoft.com/office/drawing/2014/main" id="{14AC58D7-F359-4510-8E19-7767BC8A1F48}"/>
                </a:ext>
              </a:extLst>
            </p:cNvPr>
            <p:cNvSpPr/>
            <p:nvPr/>
          </p:nvSpPr>
          <p:spPr>
            <a:xfrm>
              <a:off x="5491950" y="3521201"/>
              <a:ext cx="814270"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2" name="Rectangle 211">
              <a:extLst>
                <a:ext uri="{FF2B5EF4-FFF2-40B4-BE49-F238E27FC236}">
                  <a16:creationId xmlns:a16="http://schemas.microsoft.com/office/drawing/2014/main" id="{BFC9AFC9-21F9-4834-B4BE-A9BE04A4B8BE}"/>
                </a:ext>
              </a:extLst>
            </p:cNvPr>
            <p:cNvSpPr/>
            <p:nvPr/>
          </p:nvSpPr>
          <p:spPr>
            <a:xfrm>
              <a:off x="8333193" y="3513786"/>
              <a:ext cx="814270"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10" name="Straight Connector 9">
              <a:extLst>
                <a:ext uri="{FF2B5EF4-FFF2-40B4-BE49-F238E27FC236}">
                  <a16:creationId xmlns:a16="http://schemas.microsoft.com/office/drawing/2014/main" id="{8654899B-331A-46C3-8B47-05510348F330}"/>
                </a:ext>
              </a:extLst>
            </p:cNvPr>
            <p:cNvCxnSpPr/>
            <p:nvPr/>
          </p:nvCxnSpPr>
          <p:spPr>
            <a:xfrm>
              <a:off x="9972125" y="2092929"/>
              <a:ext cx="86275" cy="0"/>
            </a:xfrm>
            <a:prstGeom prst="line">
              <a:avLst/>
            </a:prstGeom>
          </p:spPr>
          <p:style>
            <a:lnRef idx="3">
              <a:schemeClr val="dk1"/>
            </a:lnRef>
            <a:fillRef idx="0">
              <a:schemeClr val="dk1"/>
            </a:fillRef>
            <a:effectRef idx="2">
              <a:schemeClr val="dk1"/>
            </a:effectRef>
            <a:fontRef idx="minor">
              <a:schemeClr val="tx1"/>
            </a:fontRef>
          </p:style>
        </p:cxnSp>
        <p:cxnSp>
          <p:nvCxnSpPr>
            <p:cNvPr id="219" name="Straight Connector 218">
              <a:extLst>
                <a:ext uri="{FF2B5EF4-FFF2-40B4-BE49-F238E27FC236}">
                  <a16:creationId xmlns:a16="http://schemas.microsoft.com/office/drawing/2014/main" id="{00104CDF-B208-478B-A9DE-D18644380ABF}"/>
                </a:ext>
              </a:extLst>
            </p:cNvPr>
            <p:cNvCxnSpPr/>
            <p:nvPr/>
          </p:nvCxnSpPr>
          <p:spPr>
            <a:xfrm>
              <a:off x="9972700" y="2958892"/>
              <a:ext cx="86275"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784CC967-FBE7-497F-8E47-E31017F7A275}"/>
                </a:ext>
              </a:extLst>
            </p:cNvPr>
            <p:cNvCxnSpPr>
              <a:cxnSpLocks/>
            </p:cNvCxnSpPr>
            <p:nvPr/>
          </p:nvCxnSpPr>
          <p:spPr>
            <a:xfrm>
              <a:off x="10063126" y="2083477"/>
              <a:ext cx="0" cy="884187"/>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0E49A614-0E8F-47E9-AFDD-E1DFC51AF0AF}"/>
                </a:ext>
              </a:extLst>
            </p:cNvPr>
            <p:cNvCxnSpPr>
              <a:cxnSpLocks/>
            </p:cNvCxnSpPr>
            <p:nvPr/>
          </p:nvCxnSpPr>
          <p:spPr>
            <a:xfrm>
              <a:off x="10062049" y="2545963"/>
              <a:ext cx="197704" cy="0"/>
            </a:xfrm>
            <a:prstGeom prst="line">
              <a:avLst/>
            </a:prstGeom>
          </p:spPr>
          <p:style>
            <a:lnRef idx="3">
              <a:schemeClr val="dk1"/>
            </a:lnRef>
            <a:fillRef idx="0">
              <a:schemeClr val="dk1"/>
            </a:fillRef>
            <a:effectRef idx="2">
              <a:schemeClr val="dk1"/>
            </a:effectRef>
            <a:fontRef idx="minor">
              <a:schemeClr val="tx1"/>
            </a:fontRef>
          </p:style>
        </p:cxnSp>
      </p:grpSp>
      <p:sp>
        <p:nvSpPr>
          <p:cNvPr id="220" name="TextBox 219">
            <a:extLst>
              <a:ext uri="{FF2B5EF4-FFF2-40B4-BE49-F238E27FC236}">
                <a16:creationId xmlns:a16="http://schemas.microsoft.com/office/drawing/2014/main" id="{B45A941E-818F-48D0-AFC8-E051BFF713CF}"/>
              </a:ext>
            </a:extLst>
          </p:cNvPr>
          <p:cNvSpPr txBox="1"/>
          <p:nvPr/>
        </p:nvSpPr>
        <p:spPr>
          <a:xfrm>
            <a:off x="10228394" y="2440885"/>
            <a:ext cx="251992" cy="215444"/>
          </a:xfrm>
          <a:prstGeom prst="rect">
            <a:avLst/>
          </a:prstGeom>
          <a:noFill/>
        </p:spPr>
        <p:txBody>
          <a:bodyPr wrap="none" rtlCol="0">
            <a:spAutoFit/>
          </a:bodyPr>
          <a:lstStyle/>
          <a:p>
            <a:r>
              <a:rPr lang="en-PH" sz="800" dirty="0">
                <a:latin typeface="Nexa Bold" panose="02000000000000000000" pitchFamily="50" charset="0"/>
              </a:rPr>
              <a:t>4</a:t>
            </a:r>
          </a:p>
        </p:txBody>
      </p:sp>
      <p:sp>
        <p:nvSpPr>
          <p:cNvPr id="221" name="Oval 220">
            <a:extLst>
              <a:ext uri="{FF2B5EF4-FFF2-40B4-BE49-F238E27FC236}">
                <a16:creationId xmlns:a16="http://schemas.microsoft.com/office/drawing/2014/main" id="{1D171108-0389-429A-9047-A35A275C2629}"/>
              </a:ext>
            </a:extLst>
          </p:cNvPr>
          <p:cNvSpPr/>
          <p:nvPr/>
        </p:nvSpPr>
        <p:spPr>
          <a:xfrm>
            <a:off x="10266091" y="2451015"/>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222" name="Straight Connector 221">
            <a:extLst>
              <a:ext uri="{FF2B5EF4-FFF2-40B4-BE49-F238E27FC236}">
                <a16:creationId xmlns:a16="http://schemas.microsoft.com/office/drawing/2014/main" id="{53D9E5CC-16AE-4A25-9F50-EADDD8BF1B0E}"/>
              </a:ext>
            </a:extLst>
          </p:cNvPr>
          <p:cNvCxnSpPr>
            <a:cxnSpLocks/>
          </p:cNvCxnSpPr>
          <p:nvPr/>
        </p:nvCxnSpPr>
        <p:spPr>
          <a:xfrm>
            <a:off x="7320315" y="3074111"/>
            <a:ext cx="3262341" cy="0"/>
          </a:xfrm>
          <a:prstGeom prst="line">
            <a:avLst/>
          </a:prstGeom>
        </p:spPr>
        <p:style>
          <a:lnRef idx="3">
            <a:schemeClr val="dk1"/>
          </a:lnRef>
          <a:fillRef idx="0">
            <a:schemeClr val="dk1"/>
          </a:fillRef>
          <a:effectRef idx="2">
            <a:schemeClr val="dk1"/>
          </a:effectRef>
          <a:fontRef idx="minor">
            <a:schemeClr val="tx1"/>
          </a:fontRef>
        </p:style>
      </p:cxnSp>
      <p:sp>
        <p:nvSpPr>
          <p:cNvPr id="223" name="TextBox 222">
            <a:extLst>
              <a:ext uri="{FF2B5EF4-FFF2-40B4-BE49-F238E27FC236}">
                <a16:creationId xmlns:a16="http://schemas.microsoft.com/office/drawing/2014/main" id="{21484C78-DA59-48E7-9B2D-1C913CE39DFB}"/>
              </a:ext>
            </a:extLst>
          </p:cNvPr>
          <p:cNvSpPr txBox="1"/>
          <p:nvPr/>
        </p:nvSpPr>
        <p:spPr>
          <a:xfrm>
            <a:off x="10552048" y="2972796"/>
            <a:ext cx="251992" cy="215444"/>
          </a:xfrm>
          <a:prstGeom prst="rect">
            <a:avLst/>
          </a:prstGeom>
          <a:noFill/>
        </p:spPr>
        <p:txBody>
          <a:bodyPr wrap="none" rtlCol="0">
            <a:spAutoFit/>
          </a:bodyPr>
          <a:lstStyle/>
          <a:p>
            <a:r>
              <a:rPr lang="en-PH" sz="800" dirty="0">
                <a:latin typeface="Nexa Bold" panose="02000000000000000000" pitchFamily="50" charset="0"/>
              </a:rPr>
              <a:t>5</a:t>
            </a:r>
          </a:p>
        </p:txBody>
      </p:sp>
      <p:sp>
        <p:nvSpPr>
          <p:cNvPr id="224" name="Oval 223">
            <a:extLst>
              <a:ext uri="{FF2B5EF4-FFF2-40B4-BE49-F238E27FC236}">
                <a16:creationId xmlns:a16="http://schemas.microsoft.com/office/drawing/2014/main" id="{86B2C049-EC63-4540-840E-3E2B13BD9BAA}"/>
              </a:ext>
            </a:extLst>
          </p:cNvPr>
          <p:cNvSpPr/>
          <p:nvPr/>
        </p:nvSpPr>
        <p:spPr>
          <a:xfrm>
            <a:off x="10582656" y="2982682"/>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226" name="Straight Connector 225">
            <a:extLst>
              <a:ext uri="{FF2B5EF4-FFF2-40B4-BE49-F238E27FC236}">
                <a16:creationId xmlns:a16="http://schemas.microsoft.com/office/drawing/2014/main" id="{590BE0E4-B29E-4831-8C54-5DDA1D3C31FB}"/>
              </a:ext>
            </a:extLst>
          </p:cNvPr>
          <p:cNvCxnSpPr>
            <a:cxnSpLocks/>
          </p:cNvCxnSpPr>
          <p:nvPr/>
        </p:nvCxnSpPr>
        <p:spPr>
          <a:xfrm>
            <a:off x="10077788" y="3513786"/>
            <a:ext cx="197704" cy="0"/>
          </a:xfrm>
          <a:prstGeom prst="line">
            <a:avLst/>
          </a:prstGeom>
        </p:spPr>
        <p:style>
          <a:lnRef idx="3">
            <a:schemeClr val="dk1"/>
          </a:lnRef>
          <a:fillRef idx="0">
            <a:schemeClr val="dk1"/>
          </a:fillRef>
          <a:effectRef idx="2">
            <a:schemeClr val="dk1"/>
          </a:effectRef>
          <a:fontRef idx="minor">
            <a:schemeClr val="tx1"/>
          </a:fontRef>
        </p:style>
      </p:cxnSp>
      <p:cxnSp>
        <p:nvCxnSpPr>
          <p:cNvPr id="227" name="Straight Connector 226">
            <a:extLst>
              <a:ext uri="{FF2B5EF4-FFF2-40B4-BE49-F238E27FC236}">
                <a16:creationId xmlns:a16="http://schemas.microsoft.com/office/drawing/2014/main" id="{10722CFE-FCF4-46DD-A580-2388679208DD}"/>
              </a:ext>
            </a:extLst>
          </p:cNvPr>
          <p:cNvCxnSpPr/>
          <p:nvPr/>
        </p:nvCxnSpPr>
        <p:spPr>
          <a:xfrm>
            <a:off x="9988360" y="3257532"/>
            <a:ext cx="86275" cy="0"/>
          </a:xfrm>
          <a:prstGeom prst="line">
            <a:avLst/>
          </a:prstGeom>
        </p:spPr>
        <p:style>
          <a:lnRef idx="3">
            <a:schemeClr val="dk1"/>
          </a:lnRef>
          <a:fillRef idx="0">
            <a:schemeClr val="dk1"/>
          </a:fillRef>
          <a:effectRef idx="2">
            <a:schemeClr val="dk1"/>
          </a:effectRef>
          <a:fontRef idx="minor">
            <a:schemeClr val="tx1"/>
          </a:fontRef>
        </p:style>
      </p:cxnSp>
      <p:cxnSp>
        <p:nvCxnSpPr>
          <p:cNvPr id="228" name="Straight Connector 227">
            <a:extLst>
              <a:ext uri="{FF2B5EF4-FFF2-40B4-BE49-F238E27FC236}">
                <a16:creationId xmlns:a16="http://schemas.microsoft.com/office/drawing/2014/main" id="{AC82EB87-983D-4DA1-A44C-29B02CD99F8E}"/>
              </a:ext>
            </a:extLst>
          </p:cNvPr>
          <p:cNvCxnSpPr/>
          <p:nvPr/>
        </p:nvCxnSpPr>
        <p:spPr>
          <a:xfrm>
            <a:off x="9988360" y="3714917"/>
            <a:ext cx="86275"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0F9F6155-C7B3-4807-B78F-8D2DA24717F7}"/>
              </a:ext>
            </a:extLst>
          </p:cNvPr>
          <p:cNvCxnSpPr/>
          <p:nvPr/>
        </p:nvCxnSpPr>
        <p:spPr>
          <a:xfrm>
            <a:off x="10074635" y="3257532"/>
            <a:ext cx="0" cy="457385"/>
          </a:xfrm>
          <a:prstGeom prst="line">
            <a:avLst/>
          </a:prstGeom>
        </p:spPr>
        <p:style>
          <a:lnRef idx="3">
            <a:schemeClr val="dk1"/>
          </a:lnRef>
          <a:fillRef idx="0">
            <a:schemeClr val="dk1"/>
          </a:fillRef>
          <a:effectRef idx="2">
            <a:schemeClr val="dk1"/>
          </a:effectRef>
          <a:fontRef idx="minor">
            <a:schemeClr val="tx1"/>
          </a:fontRef>
        </p:style>
      </p:cxnSp>
      <p:sp>
        <p:nvSpPr>
          <p:cNvPr id="229" name="TextBox 228">
            <a:extLst>
              <a:ext uri="{FF2B5EF4-FFF2-40B4-BE49-F238E27FC236}">
                <a16:creationId xmlns:a16="http://schemas.microsoft.com/office/drawing/2014/main" id="{5B5428AF-8A2C-40CB-B33F-5D865D503762}"/>
              </a:ext>
            </a:extLst>
          </p:cNvPr>
          <p:cNvSpPr txBox="1"/>
          <p:nvPr/>
        </p:nvSpPr>
        <p:spPr>
          <a:xfrm>
            <a:off x="10231020" y="3408982"/>
            <a:ext cx="251992" cy="215444"/>
          </a:xfrm>
          <a:prstGeom prst="rect">
            <a:avLst/>
          </a:prstGeom>
          <a:noFill/>
        </p:spPr>
        <p:txBody>
          <a:bodyPr wrap="none" rtlCol="0">
            <a:spAutoFit/>
          </a:bodyPr>
          <a:lstStyle/>
          <a:p>
            <a:r>
              <a:rPr lang="en-PH" sz="800" dirty="0">
                <a:latin typeface="Nexa Bold" panose="02000000000000000000" pitchFamily="50" charset="0"/>
              </a:rPr>
              <a:t>6</a:t>
            </a:r>
          </a:p>
        </p:txBody>
      </p:sp>
      <p:sp>
        <p:nvSpPr>
          <p:cNvPr id="231" name="Oval 230">
            <a:extLst>
              <a:ext uri="{FF2B5EF4-FFF2-40B4-BE49-F238E27FC236}">
                <a16:creationId xmlns:a16="http://schemas.microsoft.com/office/drawing/2014/main" id="{7FBD0F63-F839-40BF-8B1E-F7371A7B9315}"/>
              </a:ext>
            </a:extLst>
          </p:cNvPr>
          <p:cNvSpPr/>
          <p:nvPr/>
        </p:nvSpPr>
        <p:spPr>
          <a:xfrm>
            <a:off x="10270331" y="3420726"/>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23" name="Straight Connector 22">
            <a:extLst>
              <a:ext uri="{FF2B5EF4-FFF2-40B4-BE49-F238E27FC236}">
                <a16:creationId xmlns:a16="http://schemas.microsoft.com/office/drawing/2014/main" id="{5574AC73-3D66-463C-94A2-1CDE9C7B945F}"/>
              </a:ext>
            </a:extLst>
          </p:cNvPr>
          <p:cNvCxnSpPr/>
          <p:nvPr/>
        </p:nvCxnSpPr>
        <p:spPr>
          <a:xfrm>
            <a:off x="9584566" y="3630398"/>
            <a:ext cx="0" cy="432590"/>
          </a:xfrm>
          <a:prstGeom prst="line">
            <a:avLst/>
          </a:prstGeom>
        </p:spPr>
        <p:style>
          <a:lnRef idx="3">
            <a:schemeClr val="dk1"/>
          </a:lnRef>
          <a:fillRef idx="0">
            <a:schemeClr val="dk1"/>
          </a:fillRef>
          <a:effectRef idx="2">
            <a:schemeClr val="dk1"/>
          </a:effectRef>
          <a:fontRef idx="minor">
            <a:schemeClr val="tx1"/>
          </a:fontRef>
        </p:style>
      </p:cxnSp>
      <p:sp>
        <p:nvSpPr>
          <p:cNvPr id="232" name="TextBox 231">
            <a:extLst>
              <a:ext uri="{FF2B5EF4-FFF2-40B4-BE49-F238E27FC236}">
                <a16:creationId xmlns:a16="http://schemas.microsoft.com/office/drawing/2014/main" id="{2A6D389A-E851-40E5-90EE-2F604D6708A9}"/>
              </a:ext>
            </a:extLst>
          </p:cNvPr>
          <p:cNvSpPr txBox="1"/>
          <p:nvPr/>
        </p:nvSpPr>
        <p:spPr>
          <a:xfrm>
            <a:off x="9475389" y="4056750"/>
            <a:ext cx="251992" cy="215444"/>
          </a:xfrm>
          <a:prstGeom prst="rect">
            <a:avLst/>
          </a:prstGeom>
          <a:noFill/>
        </p:spPr>
        <p:txBody>
          <a:bodyPr wrap="none" rtlCol="0">
            <a:spAutoFit/>
          </a:bodyPr>
          <a:lstStyle/>
          <a:p>
            <a:r>
              <a:rPr lang="en-PH" sz="800" dirty="0">
                <a:latin typeface="Nexa Bold" panose="02000000000000000000" pitchFamily="50" charset="0"/>
              </a:rPr>
              <a:t>7</a:t>
            </a:r>
          </a:p>
        </p:txBody>
      </p:sp>
      <p:sp>
        <p:nvSpPr>
          <p:cNvPr id="233" name="Oval 232">
            <a:extLst>
              <a:ext uri="{FF2B5EF4-FFF2-40B4-BE49-F238E27FC236}">
                <a16:creationId xmlns:a16="http://schemas.microsoft.com/office/drawing/2014/main" id="{80ADEDBF-2C6A-49BB-BF62-698D0F3A2A64}"/>
              </a:ext>
            </a:extLst>
          </p:cNvPr>
          <p:cNvSpPr/>
          <p:nvPr/>
        </p:nvSpPr>
        <p:spPr>
          <a:xfrm>
            <a:off x="9502508" y="4068494"/>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196" name="Straight Connector 195">
            <a:extLst>
              <a:ext uri="{FF2B5EF4-FFF2-40B4-BE49-F238E27FC236}">
                <a16:creationId xmlns:a16="http://schemas.microsoft.com/office/drawing/2014/main" id="{07A6314D-EB5F-4E9A-839F-20CCAB3D9267}"/>
              </a:ext>
            </a:extLst>
          </p:cNvPr>
          <p:cNvCxnSpPr>
            <a:cxnSpLocks/>
          </p:cNvCxnSpPr>
          <p:nvPr/>
        </p:nvCxnSpPr>
        <p:spPr>
          <a:xfrm flipV="1">
            <a:off x="5990328" y="1399089"/>
            <a:ext cx="5348232" cy="8627"/>
          </a:xfrm>
          <a:prstGeom prst="line">
            <a:avLst/>
          </a:prstGeom>
        </p:spPr>
        <p:style>
          <a:lnRef idx="3">
            <a:schemeClr val="dk1"/>
          </a:lnRef>
          <a:fillRef idx="0">
            <a:schemeClr val="dk1"/>
          </a:fillRef>
          <a:effectRef idx="2">
            <a:schemeClr val="dk1"/>
          </a:effectRef>
          <a:fontRef idx="minor">
            <a:schemeClr val="tx1"/>
          </a:fontRef>
        </p:style>
      </p:cxnSp>
      <p:cxnSp>
        <p:nvCxnSpPr>
          <p:cNvPr id="213" name="Straight Connector 212">
            <a:extLst>
              <a:ext uri="{FF2B5EF4-FFF2-40B4-BE49-F238E27FC236}">
                <a16:creationId xmlns:a16="http://schemas.microsoft.com/office/drawing/2014/main" id="{C1E9F31F-532F-4DA7-9DC4-79FC929048D8}"/>
              </a:ext>
            </a:extLst>
          </p:cNvPr>
          <p:cNvCxnSpPr>
            <a:cxnSpLocks/>
          </p:cNvCxnSpPr>
          <p:nvPr/>
        </p:nvCxnSpPr>
        <p:spPr>
          <a:xfrm>
            <a:off x="7284393" y="1599292"/>
            <a:ext cx="3646497" cy="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5" name="Table 4">
            <a:extLst>
              <a:ext uri="{FF2B5EF4-FFF2-40B4-BE49-F238E27FC236}">
                <a16:creationId xmlns:a16="http://schemas.microsoft.com/office/drawing/2014/main" id="{211DA32C-E5A3-418D-8BA8-4557911076BB}"/>
              </a:ext>
            </a:extLst>
          </p:cNvPr>
          <p:cNvGraphicFramePr>
            <a:graphicFrameLocks noGrp="1"/>
          </p:cNvGraphicFramePr>
          <p:nvPr>
            <p:extLst>
              <p:ext uri="{D42A27DB-BD31-4B8C-83A1-F6EECF244321}">
                <p14:modId xmlns:p14="http://schemas.microsoft.com/office/powerpoint/2010/main" val="617221294"/>
              </p:ext>
            </p:extLst>
          </p:nvPr>
        </p:nvGraphicFramePr>
        <p:xfrm>
          <a:off x="3465304" y="4417237"/>
          <a:ext cx="7679243" cy="2140173"/>
        </p:xfrm>
        <a:graphic>
          <a:graphicData uri="http://schemas.openxmlformats.org/drawingml/2006/table">
            <a:tbl>
              <a:tblPr firstRow="1" bandRow="1">
                <a:tableStyleId>{69CF1AB2-1976-4502-BF36-3FF5EA218861}</a:tableStyleId>
              </a:tblPr>
              <a:tblGrid>
                <a:gridCol w="963821">
                  <a:extLst>
                    <a:ext uri="{9D8B030D-6E8A-4147-A177-3AD203B41FA5}">
                      <a16:colId xmlns:a16="http://schemas.microsoft.com/office/drawing/2014/main" val="2678513303"/>
                    </a:ext>
                  </a:extLst>
                </a:gridCol>
                <a:gridCol w="2686050">
                  <a:extLst>
                    <a:ext uri="{9D8B030D-6E8A-4147-A177-3AD203B41FA5}">
                      <a16:colId xmlns:a16="http://schemas.microsoft.com/office/drawing/2014/main" val="3334100409"/>
                    </a:ext>
                  </a:extLst>
                </a:gridCol>
                <a:gridCol w="4029372">
                  <a:extLst>
                    <a:ext uri="{9D8B030D-6E8A-4147-A177-3AD203B41FA5}">
                      <a16:colId xmlns:a16="http://schemas.microsoft.com/office/drawing/2014/main" val="599580068"/>
                    </a:ext>
                  </a:extLst>
                </a:gridCol>
              </a:tblGrid>
              <a:tr h="211834">
                <a:tc>
                  <a:txBody>
                    <a:bodyPr/>
                    <a:lstStyle/>
                    <a:p>
                      <a:pPr algn="ctr"/>
                      <a:r>
                        <a:rPr lang="en-US" sz="1100" dirty="0"/>
                        <a:t>BUTTON NO.</a:t>
                      </a:r>
                      <a:endParaRPr lang="en-US" sz="11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BUTTON NAME</a:t>
                      </a:r>
                      <a:endParaRPr lang="en-US" sz="11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BUTTON FUNCTIONS</a:t>
                      </a:r>
                      <a:endParaRPr lang="en-US" sz="1100" b="1" dirty="0"/>
                    </a:p>
                  </a:txBody>
                  <a:tcPr anchor="ctr"/>
                </a:tc>
                <a:extLst>
                  <a:ext uri="{0D108BD9-81ED-4DB2-BD59-A6C34878D82A}">
                    <a16:rowId xmlns:a16="http://schemas.microsoft.com/office/drawing/2014/main" val="2070141729"/>
                  </a:ext>
                </a:extLst>
              </a:tr>
              <a:tr h="211627">
                <a:tc>
                  <a:txBody>
                    <a:bodyPr/>
                    <a:lstStyle/>
                    <a:p>
                      <a:r>
                        <a:rPr lang="en-US" sz="1200" dirty="0"/>
                        <a:t>1</a:t>
                      </a:r>
                    </a:p>
                  </a:txBody>
                  <a:tcPr/>
                </a:tc>
                <a:tc>
                  <a:txBody>
                    <a:bodyPr/>
                    <a:lstStyle/>
                    <a:p>
                      <a:r>
                        <a:rPr lang="en-PH" sz="1200" dirty="0"/>
                        <a:t>RETURN BUTTON </a:t>
                      </a:r>
                      <a:endParaRPr lang="en-US" sz="1200" dirty="0"/>
                    </a:p>
                  </a:txBody>
                  <a:tcPr/>
                </a:tc>
                <a:tc>
                  <a:txBody>
                    <a:bodyPr/>
                    <a:lstStyle/>
                    <a:p>
                      <a:r>
                        <a:rPr lang="en-PH" sz="1200" dirty="0"/>
                        <a:t>Return Users To Main Category Page</a:t>
                      </a:r>
                      <a:endParaRPr lang="en-US" sz="1200" dirty="0"/>
                    </a:p>
                  </a:txBody>
                  <a:tcPr/>
                </a:tc>
                <a:extLst>
                  <a:ext uri="{0D108BD9-81ED-4DB2-BD59-A6C34878D82A}">
                    <a16:rowId xmlns:a16="http://schemas.microsoft.com/office/drawing/2014/main" val="547606965"/>
                  </a:ext>
                </a:extLst>
              </a:tr>
              <a:tr h="211627">
                <a:tc>
                  <a:txBody>
                    <a:bodyPr/>
                    <a:lstStyle/>
                    <a:p>
                      <a:r>
                        <a:rPr lang="en-US" sz="1200" dirty="0"/>
                        <a:t>2</a:t>
                      </a:r>
                    </a:p>
                  </a:txBody>
                  <a:tcPr/>
                </a:tc>
                <a:tc>
                  <a:txBody>
                    <a:bodyPr/>
                    <a:lstStyle/>
                    <a:p>
                      <a:r>
                        <a:rPr lang="en-PH" sz="1200" dirty="0"/>
                        <a:t>CATEGORY NAME </a:t>
                      </a:r>
                      <a:endParaRPr lang="en-US" sz="1200" dirty="0"/>
                    </a:p>
                  </a:txBody>
                  <a:tcPr/>
                </a:tc>
                <a:tc>
                  <a:txBody>
                    <a:bodyPr/>
                    <a:lstStyle/>
                    <a:p>
                      <a:r>
                        <a:rPr lang="en-PH" sz="1200" dirty="0"/>
                        <a:t>Shows What Category Is Being Configured</a:t>
                      </a:r>
                      <a:endParaRPr lang="en-US" sz="1200" dirty="0"/>
                    </a:p>
                  </a:txBody>
                  <a:tcPr/>
                </a:tc>
                <a:extLst>
                  <a:ext uri="{0D108BD9-81ED-4DB2-BD59-A6C34878D82A}">
                    <a16:rowId xmlns:a16="http://schemas.microsoft.com/office/drawing/2014/main" val="639681262"/>
                  </a:ext>
                </a:extLst>
              </a:tr>
              <a:tr h="352711">
                <a:tc>
                  <a:txBody>
                    <a:bodyPr/>
                    <a:lstStyle/>
                    <a:p>
                      <a:r>
                        <a:rPr lang="en-US" sz="1200" dirty="0"/>
                        <a:t>3</a:t>
                      </a:r>
                    </a:p>
                  </a:txBody>
                  <a:tcPr/>
                </a:tc>
                <a:tc>
                  <a:txBody>
                    <a:bodyPr/>
                    <a:lstStyle/>
                    <a:p>
                      <a:r>
                        <a:rPr lang="en-PH" sz="1200" dirty="0"/>
                        <a:t>CREATE NEW SUB CATEGORY CONTENT</a:t>
                      </a:r>
                      <a:endParaRPr lang="en-US" sz="1200" dirty="0"/>
                    </a:p>
                  </a:txBody>
                  <a:tcPr/>
                </a:tc>
                <a:tc>
                  <a:txBody>
                    <a:bodyPr/>
                    <a:lstStyle/>
                    <a:p>
                      <a:r>
                        <a:rPr lang="en-PH" sz="1200" dirty="0"/>
                        <a:t>Redirects To New Sub Category Form Page.</a:t>
                      </a:r>
                      <a:endParaRPr lang="en-US" sz="1200" dirty="0"/>
                    </a:p>
                  </a:txBody>
                  <a:tcPr/>
                </a:tc>
                <a:extLst>
                  <a:ext uri="{0D108BD9-81ED-4DB2-BD59-A6C34878D82A}">
                    <a16:rowId xmlns:a16="http://schemas.microsoft.com/office/drawing/2014/main" val="163819378"/>
                  </a:ext>
                </a:extLst>
              </a:tr>
              <a:tr h="352711">
                <a:tc>
                  <a:txBody>
                    <a:bodyPr/>
                    <a:lstStyle/>
                    <a:p>
                      <a:r>
                        <a:rPr lang="en-US" sz="1200" dirty="0"/>
                        <a:t>4</a:t>
                      </a:r>
                    </a:p>
                  </a:txBody>
                  <a:tcPr/>
                </a:tc>
                <a:tc>
                  <a:txBody>
                    <a:bodyPr/>
                    <a:lstStyle/>
                    <a:p>
                      <a:r>
                        <a:rPr lang="en-PH" sz="1200" dirty="0"/>
                        <a:t>CATEGORY SUBCATEGORY TABLE </a:t>
                      </a:r>
                      <a:endParaRPr lang="en-US" sz="1200" dirty="0"/>
                    </a:p>
                  </a:txBody>
                  <a:tcPr/>
                </a:tc>
                <a:tc>
                  <a:txBody>
                    <a:bodyPr/>
                    <a:lstStyle/>
                    <a:p>
                      <a:r>
                        <a:rPr lang="en-PH" sz="1200" dirty="0"/>
                        <a:t>Shows List Of Category Subcategories</a:t>
                      </a:r>
                      <a:endParaRPr lang="en-US" sz="1200" dirty="0"/>
                    </a:p>
                  </a:txBody>
                  <a:tcPr/>
                </a:tc>
                <a:extLst>
                  <a:ext uri="{0D108BD9-81ED-4DB2-BD59-A6C34878D82A}">
                    <a16:rowId xmlns:a16="http://schemas.microsoft.com/office/drawing/2014/main" val="3739175530"/>
                  </a:ext>
                </a:extLst>
              </a:tr>
              <a:tr h="352711">
                <a:tc>
                  <a:txBody>
                    <a:bodyPr/>
                    <a:lstStyle/>
                    <a:p>
                      <a:r>
                        <a:rPr lang="en-US" sz="1200" dirty="0"/>
                        <a:t>5</a:t>
                      </a:r>
                    </a:p>
                  </a:txBody>
                  <a:tcPr/>
                </a:tc>
                <a:tc>
                  <a:txBody>
                    <a:bodyPr/>
                    <a:lstStyle/>
                    <a:p>
                      <a:r>
                        <a:rPr lang="en-PH" sz="1200" dirty="0"/>
                        <a:t>CATEGORY ARTICLES NAME </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dirty="0"/>
                        <a:t>Show Category Articles Title</a:t>
                      </a:r>
                    </a:p>
                  </a:txBody>
                  <a:tcPr/>
                </a:tc>
                <a:extLst>
                  <a:ext uri="{0D108BD9-81ED-4DB2-BD59-A6C34878D82A}">
                    <a16:rowId xmlns:a16="http://schemas.microsoft.com/office/drawing/2014/main" val="3035628185"/>
                  </a:ext>
                </a:extLst>
              </a:tr>
              <a:tr h="211627">
                <a:tc>
                  <a:txBody>
                    <a:bodyPr/>
                    <a:lstStyle/>
                    <a:p>
                      <a:r>
                        <a:rPr lang="en-US" sz="1200" dirty="0"/>
                        <a:t>6</a:t>
                      </a:r>
                    </a:p>
                  </a:txBody>
                  <a:tcPr/>
                </a:tc>
                <a:tc>
                  <a:txBody>
                    <a:bodyPr/>
                    <a:lstStyle/>
                    <a:p>
                      <a:r>
                        <a:rPr lang="en-PH" sz="1200" dirty="0"/>
                        <a:t>CATEGORY ARTICLES TABLE </a:t>
                      </a:r>
                      <a:endParaRPr lang="en-US" sz="1200" dirty="0"/>
                    </a:p>
                  </a:txBody>
                  <a:tcPr/>
                </a:tc>
                <a:tc>
                  <a:txBody>
                    <a:bodyPr/>
                    <a:lstStyle/>
                    <a:p>
                      <a:r>
                        <a:rPr lang="en-PH" sz="1200" dirty="0"/>
                        <a:t>Show List Of Article Inside The Category.</a:t>
                      </a:r>
                      <a:endParaRPr lang="en-US" sz="1200" dirty="0"/>
                    </a:p>
                  </a:txBody>
                  <a:tcPr/>
                </a:tc>
                <a:extLst>
                  <a:ext uri="{0D108BD9-81ED-4DB2-BD59-A6C34878D82A}">
                    <a16:rowId xmlns:a16="http://schemas.microsoft.com/office/drawing/2014/main" val="1628180171"/>
                  </a:ext>
                </a:extLst>
              </a:tr>
            </a:tbl>
          </a:graphicData>
        </a:graphic>
      </p:graphicFrame>
    </p:spTree>
    <p:extLst>
      <p:ext uri="{BB962C8B-B14F-4D97-AF65-F5344CB8AC3E}">
        <p14:creationId xmlns:p14="http://schemas.microsoft.com/office/powerpoint/2010/main" val="3399103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 y="0"/>
            <a:ext cx="12192000" cy="6858000"/>
          </a:xfrm>
          <a:prstGeom prst="rect">
            <a:avLst/>
          </a:prstGeom>
        </p:spPr>
      </p:pic>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2557110" cy="369332"/>
          </a:xfrm>
          <a:prstGeom prst="rect">
            <a:avLst/>
          </a:prstGeom>
          <a:noFill/>
        </p:spPr>
        <p:txBody>
          <a:bodyPr wrap="none" rtlCol="0">
            <a:spAutoFit/>
          </a:bodyPr>
          <a:lstStyle/>
          <a:p>
            <a:r>
              <a:rPr lang="en-PH" dirty="0">
                <a:solidFill>
                  <a:schemeClr val="bg1"/>
                </a:solidFill>
                <a:latin typeface="Nexa Bold" panose="02000000000000000000" pitchFamily="50" charset="0"/>
              </a:rPr>
              <a:t>CMS ARTICLES PAGE</a:t>
            </a:r>
          </a:p>
        </p:txBody>
      </p:sp>
      <p:sp>
        <p:nvSpPr>
          <p:cNvPr id="210" name="TextBox 209">
            <a:extLst>
              <a:ext uri="{FF2B5EF4-FFF2-40B4-BE49-F238E27FC236}">
                <a16:creationId xmlns:a16="http://schemas.microsoft.com/office/drawing/2014/main" id="{F2B5D8D2-B953-41CB-ADC9-237BEAF15C8B}"/>
              </a:ext>
            </a:extLst>
          </p:cNvPr>
          <p:cNvSpPr txBox="1"/>
          <p:nvPr/>
        </p:nvSpPr>
        <p:spPr>
          <a:xfrm>
            <a:off x="10360309" y="1331797"/>
            <a:ext cx="223138" cy="215444"/>
          </a:xfrm>
          <a:prstGeom prst="rect">
            <a:avLst/>
          </a:prstGeom>
          <a:noFill/>
        </p:spPr>
        <p:txBody>
          <a:bodyPr wrap="square" rtlCol="0">
            <a:spAutoFit/>
          </a:bodyPr>
          <a:lstStyle/>
          <a:p>
            <a:r>
              <a:rPr lang="en-PH" sz="800" dirty="0">
                <a:latin typeface="Nexa Bold" panose="02000000000000000000" pitchFamily="50" charset="0"/>
              </a:rPr>
              <a:t>1</a:t>
            </a:r>
          </a:p>
        </p:txBody>
      </p:sp>
      <p:sp>
        <p:nvSpPr>
          <p:cNvPr id="211" name="Oval 210">
            <a:extLst>
              <a:ext uri="{FF2B5EF4-FFF2-40B4-BE49-F238E27FC236}">
                <a16:creationId xmlns:a16="http://schemas.microsoft.com/office/drawing/2014/main" id="{3010FF91-F1E6-40E6-9A70-128B76E8D6F2}"/>
              </a:ext>
            </a:extLst>
          </p:cNvPr>
          <p:cNvSpPr/>
          <p:nvPr/>
        </p:nvSpPr>
        <p:spPr>
          <a:xfrm>
            <a:off x="10375182" y="1342968"/>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1" name="TextBox 240">
            <a:extLst>
              <a:ext uri="{FF2B5EF4-FFF2-40B4-BE49-F238E27FC236}">
                <a16:creationId xmlns:a16="http://schemas.microsoft.com/office/drawing/2014/main" id="{C5AE147F-1FDD-41ED-9F2B-E266EB21019A}"/>
              </a:ext>
            </a:extLst>
          </p:cNvPr>
          <p:cNvSpPr txBox="1"/>
          <p:nvPr/>
        </p:nvSpPr>
        <p:spPr>
          <a:xfrm>
            <a:off x="10790179" y="1566816"/>
            <a:ext cx="223138" cy="215444"/>
          </a:xfrm>
          <a:prstGeom prst="rect">
            <a:avLst/>
          </a:prstGeom>
          <a:noFill/>
        </p:spPr>
        <p:txBody>
          <a:bodyPr wrap="square" rtlCol="0">
            <a:spAutoFit/>
          </a:bodyPr>
          <a:lstStyle/>
          <a:p>
            <a:r>
              <a:rPr lang="en-PH" sz="800" dirty="0">
                <a:latin typeface="Nexa Bold" panose="02000000000000000000" pitchFamily="50" charset="0"/>
              </a:rPr>
              <a:t>2</a:t>
            </a:r>
          </a:p>
        </p:txBody>
      </p:sp>
      <p:sp>
        <p:nvSpPr>
          <p:cNvPr id="242" name="Oval 241">
            <a:extLst>
              <a:ext uri="{FF2B5EF4-FFF2-40B4-BE49-F238E27FC236}">
                <a16:creationId xmlns:a16="http://schemas.microsoft.com/office/drawing/2014/main" id="{589EDF32-96AD-4909-BC33-D218C43111C2}"/>
              </a:ext>
            </a:extLst>
          </p:cNvPr>
          <p:cNvSpPr/>
          <p:nvPr/>
        </p:nvSpPr>
        <p:spPr>
          <a:xfrm>
            <a:off x="10821380" y="1577987"/>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4" name="Oval 243">
            <a:extLst>
              <a:ext uri="{FF2B5EF4-FFF2-40B4-BE49-F238E27FC236}">
                <a16:creationId xmlns:a16="http://schemas.microsoft.com/office/drawing/2014/main" id="{FEAA1E95-599D-4DD1-A8FA-0A4179C2B62B}"/>
              </a:ext>
            </a:extLst>
          </p:cNvPr>
          <p:cNvSpPr/>
          <p:nvPr/>
        </p:nvSpPr>
        <p:spPr>
          <a:xfrm>
            <a:off x="10902417" y="1947591"/>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6" name="TextBox 245">
            <a:extLst>
              <a:ext uri="{FF2B5EF4-FFF2-40B4-BE49-F238E27FC236}">
                <a16:creationId xmlns:a16="http://schemas.microsoft.com/office/drawing/2014/main" id="{D359FA3D-AAA9-4512-822D-098A075C5FE3}"/>
              </a:ext>
            </a:extLst>
          </p:cNvPr>
          <p:cNvSpPr txBox="1"/>
          <p:nvPr/>
        </p:nvSpPr>
        <p:spPr>
          <a:xfrm>
            <a:off x="10871230" y="1934388"/>
            <a:ext cx="223138" cy="215444"/>
          </a:xfrm>
          <a:prstGeom prst="rect">
            <a:avLst/>
          </a:prstGeom>
          <a:noFill/>
        </p:spPr>
        <p:txBody>
          <a:bodyPr wrap="square" rtlCol="0">
            <a:spAutoFit/>
          </a:bodyPr>
          <a:lstStyle/>
          <a:p>
            <a:r>
              <a:rPr lang="en-PH" sz="800" dirty="0">
                <a:latin typeface="Nexa Bold" panose="02000000000000000000" pitchFamily="50" charset="0"/>
              </a:rPr>
              <a:t>3</a:t>
            </a:r>
          </a:p>
        </p:txBody>
      </p:sp>
      <p:grpSp>
        <p:nvGrpSpPr>
          <p:cNvPr id="16" name="Group 15">
            <a:extLst>
              <a:ext uri="{FF2B5EF4-FFF2-40B4-BE49-F238E27FC236}">
                <a16:creationId xmlns:a16="http://schemas.microsoft.com/office/drawing/2014/main" id="{C1D14C1E-119C-430D-93B6-9239E3B44E78}"/>
              </a:ext>
            </a:extLst>
          </p:cNvPr>
          <p:cNvGrpSpPr/>
          <p:nvPr/>
        </p:nvGrpSpPr>
        <p:grpSpPr>
          <a:xfrm>
            <a:off x="4122210" y="1073424"/>
            <a:ext cx="6252972" cy="2989564"/>
            <a:chOff x="4122210" y="1073424"/>
            <a:chExt cx="6252972" cy="2989564"/>
          </a:xfrm>
        </p:grpSpPr>
        <p:sp>
          <p:nvSpPr>
            <p:cNvPr id="78" name="Rectangle 77">
              <a:extLst>
                <a:ext uri="{FF2B5EF4-FFF2-40B4-BE49-F238E27FC236}">
                  <a16:creationId xmlns:a16="http://schemas.microsoft.com/office/drawing/2014/main" id="{8B7A39DD-B20A-4DE1-9B48-775CD44AE094}"/>
                </a:ext>
              </a:extLst>
            </p:cNvPr>
            <p:cNvSpPr/>
            <p:nvPr/>
          </p:nvSpPr>
          <p:spPr>
            <a:xfrm>
              <a:off x="4157223" y="1078504"/>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9" name="Rectangle 78">
              <a:extLst>
                <a:ext uri="{FF2B5EF4-FFF2-40B4-BE49-F238E27FC236}">
                  <a16:creationId xmlns:a16="http://schemas.microsoft.com/office/drawing/2014/main" id="{690F11AA-298C-4EB2-909A-8CFA22287A62}"/>
                </a:ext>
              </a:extLst>
            </p:cNvPr>
            <p:cNvSpPr/>
            <p:nvPr/>
          </p:nvSpPr>
          <p:spPr>
            <a:xfrm>
              <a:off x="4128920" y="1073424"/>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0" name="Rectangle 79">
              <a:extLst>
                <a:ext uri="{FF2B5EF4-FFF2-40B4-BE49-F238E27FC236}">
                  <a16:creationId xmlns:a16="http://schemas.microsoft.com/office/drawing/2014/main" id="{92204D6A-137C-4F0A-ABA3-B41BFB0B4615}"/>
                </a:ext>
              </a:extLst>
            </p:cNvPr>
            <p:cNvSpPr/>
            <p:nvPr/>
          </p:nvSpPr>
          <p:spPr>
            <a:xfrm>
              <a:off x="4123840" y="1073425"/>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Rectangle 80">
              <a:extLst>
                <a:ext uri="{FF2B5EF4-FFF2-40B4-BE49-F238E27FC236}">
                  <a16:creationId xmlns:a16="http://schemas.microsoft.com/office/drawing/2014/main" id="{41C8F883-0575-499E-AF2B-86602725666F}"/>
                </a:ext>
              </a:extLst>
            </p:cNvPr>
            <p:cNvSpPr/>
            <p:nvPr/>
          </p:nvSpPr>
          <p:spPr>
            <a:xfrm>
              <a:off x="5236360" y="1078503"/>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82" name="Picture 81" descr="A sign in the dark&#10;&#10;Description generated with high confidence">
              <a:extLst>
                <a:ext uri="{FF2B5EF4-FFF2-40B4-BE49-F238E27FC236}">
                  <a16:creationId xmlns:a16="http://schemas.microsoft.com/office/drawing/2014/main" id="{948B2231-81CA-424E-89C2-7168AE1CB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075963"/>
              <a:ext cx="1107440" cy="169280"/>
            </a:xfrm>
            <a:prstGeom prst="rect">
              <a:avLst/>
            </a:prstGeom>
          </p:spPr>
        </p:pic>
        <p:sp>
          <p:nvSpPr>
            <p:cNvPr id="83" name="Rectangle 82">
              <a:extLst>
                <a:ext uri="{FF2B5EF4-FFF2-40B4-BE49-F238E27FC236}">
                  <a16:creationId xmlns:a16="http://schemas.microsoft.com/office/drawing/2014/main" id="{7A6AEBD3-7CBC-4BB4-8CB9-3F8BAC5987FD}"/>
                </a:ext>
              </a:extLst>
            </p:cNvPr>
            <p:cNvSpPr/>
            <p:nvPr/>
          </p:nvSpPr>
          <p:spPr>
            <a:xfrm>
              <a:off x="5388760" y="1381780"/>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4" name="Rectangle 83">
              <a:extLst>
                <a:ext uri="{FF2B5EF4-FFF2-40B4-BE49-F238E27FC236}">
                  <a16:creationId xmlns:a16="http://schemas.microsoft.com/office/drawing/2014/main" id="{DFEC8672-C614-405D-BA8B-BE945D4CF07F}"/>
                </a:ext>
              </a:extLst>
            </p:cNvPr>
            <p:cNvSpPr/>
            <p:nvPr/>
          </p:nvSpPr>
          <p:spPr>
            <a:xfrm>
              <a:off x="5240617" y="3909100"/>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5" name="Rectangle 84">
              <a:extLst>
                <a:ext uri="{FF2B5EF4-FFF2-40B4-BE49-F238E27FC236}">
                  <a16:creationId xmlns:a16="http://schemas.microsoft.com/office/drawing/2014/main" id="{CED2B152-75EC-4C6E-A609-F7C4BD5D7597}"/>
                </a:ext>
              </a:extLst>
            </p:cNvPr>
            <p:cNvSpPr/>
            <p:nvPr/>
          </p:nvSpPr>
          <p:spPr>
            <a:xfrm>
              <a:off x="9305439" y="1130336"/>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Oval 85">
              <a:extLst>
                <a:ext uri="{FF2B5EF4-FFF2-40B4-BE49-F238E27FC236}">
                  <a16:creationId xmlns:a16="http://schemas.microsoft.com/office/drawing/2014/main" id="{0E1F23A9-DF45-489B-A016-88E30CB80C13}"/>
                </a:ext>
              </a:extLst>
            </p:cNvPr>
            <p:cNvSpPr/>
            <p:nvPr/>
          </p:nvSpPr>
          <p:spPr>
            <a:xfrm>
              <a:off x="9117562" y="1108985"/>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198C04A3-CE72-4821-8099-42F2D6C48402}"/>
                </a:ext>
              </a:extLst>
            </p:cNvPr>
            <p:cNvSpPr/>
            <p:nvPr/>
          </p:nvSpPr>
          <p:spPr>
            <a:xfrm>
              <a:off x="5337960" y="3948749"/>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B6CB6009-2AC7-4487-9619-572C72AB8BBB}"/>
                </a:ext>
              </a:extLst>
            </p:cNvPr>
            <p:cNvSpPr/>
            <p:nvPr/>
          </p:nvSpPr>
          <p:spPr>
            <a:xfrm>
              <a:off x="9841692" y="3949927"/>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95073C64-9732-420D-8029-5231A4FD6FC7}"/>
                </a:ext>
              </a:extLst>
            </p:cNvPr>
            <p:cNvSpPr/>
            <p:nvPr/>
          </p:nvSpPr>
          <p:spPr>
            <a:xfrm>
              <a:off x="4128920" y="1259669"/>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0" name="Rectangle 89">
              <a:extLst>
                <a:ext uri="{FF2B5EF4-FFF2-40B4-BE49-F238E27FC236}">
                  <a16:creationId xmlns:a16="http://schemas.microsoft.com/office/drawing/2014/main" id="{7B950900-986E-4E3E-A3FB-DA8FA1BB630A}"/>
                </a:ext>
              </a:extLst>
            </p:cNvPr>
            <p:cNvSpPr/>
            <p:nvPr/>
          </p:nvSpPr>
          <p:spPr>
            <a:xfrm>
              <a:off x="4128920" y="1598786"/>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1" name="TextBox 90">
              <a:extLst>
                <a:ext uri="{FF2B5EF4-FFF2-40B4-BE49-F238E27FC236}">
                  <a16:creationId xmlns:a16="http://schemas.microsoft.com/office/drawing/2014/main" id="{02A55801-E488-493A-88C0-FF3CD425059C}"/>
                </a:ext>
              </a:extLst>
            </p:cNvPr>
            <p:cNvSpPr txBox="1"/>
            <p:nvPr/>
          </p:nvSpPr>
          <p:spPr>
            <a:xfrm>
              <a:off x="4128920" y="1253828"/>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92" name="TextBox 91">
              <a:extLst>
                <a:ext uri="{FF2B5EF4-FFF2-40B4-BE49-F238E27FC236}">
                  <a16:creationId xmlns:a16="http://schemas.microsoft.com/office/drawing/2014/main" id="{B1A21C3A-4B3A-4941-83D6-3EE3946DC3ED}"/>
                </a:ext>
              </a:extLst>
            </p:cNvPr>
            <p:cNvSpPr txBox="1"/>
            <p:nvPr/>
          </p:nvSpPr>
          <p:spPr>
            <a:xfrm>
              <a:off x="4122210" y="1597339"/>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93" name="Oval 92">
              <a:extLst>
                <a:ext uri="{FF2B5EF4-FFF2-40B4-BE49-F238E27FC236}">
                  <a16:creationId xmlns:a16="http://schemas.microsoft.com/office/drawing/2014/main" id="{DC4A0805-1635-4814-AE56-6E393987CE76}"/>
                </a:ext>
              </a:extLst>
            </p:cNvPr>
            <p:cNvSpPr/>
            <p:nvPr/>
          </p:nvSpPr>
          <p:spPr>
            <a:xfrm>
              <a:off x="4218880" y="1473484"/>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4" name="Rectangle 93">
              <a:extLst>
                <a:ext uri="{FF2B5EF4-FFF2-40B4-BE49-F238E27FC236}">
                  <a16:creationId xmlns:a16="http://schemas.microsoft.com/office/drawing/2014/main" id="{918BC94A-C927-44E2-919A-C964DE3B804F}"/>
                </a:ext>
              </a:extLst>
            </p:cNvPr>
            <p:cNvSpPr/>
            <p:nvPr/>
          </p:nvSpPr>
          <p:spPr>
            <a:xfrm>
              <a:off x="4369426" y="1822384"/>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2" name="Rectangle 131">
              <a:extLst>
                <a:ext uri="{FF2B5EF4-FFF2-40B4-BE49-F238E27FC236}">
                  <a16:creationId xmlns:a16="http://schemas.microsoft.com/office/drawing/2014/main" id="{A1CF920B-22F2-4A3A-A483-2350E8D06A73}"/>
                </a:ext>
              </a:extLst>
            </p:cNvPr>
            <p:cNvSpPr/>
            <p:nvPr/>
          </p:nvSpPr>
          <p:spPr>
            <a:xfrm>
              <a:off x="4369426" y="148500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3" name="Rectangle 132">
              <a:extLst>
                <a:ext uri="{FF2B5EF4-FFF2-40B4-BE49-F238E27FC236}">
                  <a16:creationId xmlns:a16="http://schemas.microsoft.com/office/drawing/2014/main" id="{5C5652A7-216D-4B1D-B0B9-876B2C213749}"/>
                </a:ext>
              </a:extLst>
            </p:cNvPr>
            <p:cNvSpPr/>
            <p:nvPr/>
          </p:nvSpPr>
          <p:spPr>
            <a:xfrm>
              <a:off x="4130734" y="1738206"/>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4" name="Rectangle 133">
              <a:extLst>
                <a:ext uri="{FF2B5EF4-FFF2-40B4-BE49-F238E27FC236}">
                  <a16:creationId xmlns:a16="http://schemas.microsoft.com/office/drawing/2014/main" id="{5D4A59CC-9E2F-479E-9ABC-09BCA2BD745B}"/>
                </a:ext>
              </a:extLst>
            </p:cNvPr>
            <p:cNvSpPr/>
            <p:nvPr/>
          </p:nvSpPr>
          <p:spPr>
            <a:xfrm>
              <a:off x="4128920" y="1912952"/>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5" name="TextBox 134">
              <a:extLst>
                <a:ext uri="{FF2B5EF4-FFF2-40B4-BE49-F238E27FC236}">
                  <a16:creationId xmlns:a16="http://schemas.microsoft.com/office/drawing/2014/main" id="{8DF1F50A-5448-41A2-8C8F-B15D6417E15D}"/>
                </a:ext>
              </a:extLst>
            </p:cNvPr>
            <p:cNvSpPr txBox="1"/>
            <p:nvPr/>
          </p:nvSpPr>
          <p:spPr>
            <a:xfrm>
              <a:off x="4283157" y="1744041"/>
              <a:ext cx="603560" cy="169277"/>
            </a:xfrm>
            <a:prstGeom prst="rect">
              <a:avLst/>
            </a:prstGeom>
            <a:noFill/>
          </p:spPr>
          <p:txBody>
            <a:bodyPr wrap="square" rtlCol="0">
              <a:spAutoFit/>
            </a:bodyPr>
            <a:lstStyle/>
            <a:p>
              <a:r>
                <a:rPr lang="en-PH" sz="500" b="1" dirty="0">
                  <a:solidFill>
                    <a:schemeClr val="bg1"/>
                  </a:solidFill>
                </a:rPr>
                <a:t>Sites</a:t>
              </a:r>
            </a:p>
          </p:txBody>
        </p:sp>
        <p:pic>
          <p:nvPicPr>
            <p:cNvPr id="138" name="Graphic 137" descr="Earth Globe Europe-Africa">
              <a:extLst>
                <a:ext uri="{FF2B5EF4-FFF2-40B4-BE49-F238E27FC236}">
                  <a16:creationId xmlns:a16="http://schemas.microsoft.com/office/drawing/2014/main" id="{B46F7354-9FA0-49CA-9E0E-78E96471EC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790508"/>
              <a:ext cx="78393" cy="78393"/>
            </a:xfrm>
            <a:prstGeom prst="rect">
              <a:avLst/>
            </a:prstGeom>
          </p:spPr>
        </p:pic>
        <p:sp>
          <p:nvSpPr>
            <p:cNvPr id="139" name="Oval 138">
              <a:extLst>
                <a:ext uri="{FF2B5EF4-FFF2-40B4-BE49-F238E27FC236}">
                  <a16:creationId xmlns:a16="http://schemas.microsoft.com/office/drawing/2014/main" id="{907F2450-3B5B-48CE-AC26-3630083650A9}"/>
                </a:ext>
              </a:extLst>
            </p:cNvPr>
            <p:cNvSpPr/>
            <p:nvPr/>
          </p:nvSpPr>
          <p:spPr>
            <a:xfrm>
              <a:off x="4245479" y="1985486"/>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0" name="TextBox 139">
              <a:extLst>
                <a:ext uri="{FF2B5EF4-FFF2-40B4-BE49-F238E27FC236}">
                  <a16:creationId xmlns:a16="http://schemas.microsoft.com/office/drawing/2014/main" id="{C643D34D-8649-41D1-B5F2-800C9703AA2E}"/>
                </a:ext>
              </a:extLst>
            </p:cNvPr>
            <p:cNvSpPr txBox="1"/>
            <p:nvPr/>
          </p:nvSpPr>
          <p:spPr>
            <a:xfrm>
              <a:off x="4288460" y="1923652"/>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41" name="Graphic 140" descr="Forbidden">
              <a:extLst>
                <a:ext uri="{FF2B5EF4-FFF2-40B4-BE49-F238E27FC236}">
                  <a16:creationId xmlns:a16="http://schemas.microsoft.com/office/drawing/2014/main" id="{39F835CD-B2B6-4A4B-A220-3E1B8F489AF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04674"/>
              <a:ext cx="81882" cy="81882"/>
            </a:xfrm>
            <a:prstGeom prst="rect">
              <a:avLst/>
            </a:prstGeom>
          </p:spPr>
        </p:pic>
        <p:sp>
          <p:nvSpPr>
            <p:cNvPr id="143" name="TextBox 142">
              <a:extLst>
                <a:ext uri="{FF2B5EF4-FFF2-40B4-BE49-F238E27FC236}">
                  <a16:creationId xmlns:a16="http://schemas.microsoft.com/office/drawing/2014/main" id="{BA256C39-69D5-464B-9CEB-A523133B884B}"/>
                </a:ext>
              </a:extLst>
            </p:cNvPr>
            <p:cNvSpPr txBox="1"/>
            <p:nvPr/>
          </p:nvSpPr>
          <p:spPr>
            <a:xfrm>
              <a:off x="4454195" y="2214051"/>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145" name="TextBox 144">
              <a:extLst>
                <a:ext uri="{FF2B5EF4-FFF2-40B4-BE49-F238E27FC236}">
                  <a16:creationId xmlns:a16="http://schemas.microsoft.com/office/drawing/2014/main" id="{6ACA17DA-770D-4F61-A984-25F77D79E1D4}"/>
                </a:ext>
              </a:extLst>
            </p:cNvPr>
            <p:cNvSpPr txBox="1"/>
            <p:nvPr/>
          </p:nvSpPr>
          <p:spPr>
            <a:xfrm>
              <a:off x="4457761" y="2376686"/>
              <a:ext cx="603560" cy="169277"/>
            </a:xfrm>
            <a:prstGeom prst="rect">
              <a:avLst/>
            </a:prstGeom>
            <a:noFill/>
          </p:spPr>
          <p:txBody>
            <a:bodyPr wrap="square" rtlCol="0">
              <a:spAutoFit/>
            </a:bodyPr>
            <a:lstStyle/>
            <a:p>
              <a:r>
                <a:rPr lang="en-PH" sz="500" b="1" dirty="0">
                  <a:solidFill>
                    <a:srgbClr val="92A7A3"/>
                  </a:solidFill>
                </a:rPr>
                <a:t>Articles</a:t>
              </a:r>
            </a:p>
          </p:txBody>
        </p:sp>
        <p:sp>
          <p:nvSpPr>
            <p:cNvPr id="146" name="Rectangle 145">
              <a:extLst>
                <a:ext uri="{FF2B5EF4-FFF2-40B4-BE49-F238E27FC236}">
                  <a16:creationId xmlns:a16="http://schemas.microsoft.com/office/drawing/2014/main" id="{C8A0AB80-2395-421F-B6DD-DE77719C68A6}"/>
                </a:ext>
              </a:extLst>
            </p:cNvPr>
            <p:cNvSpPr/>
            <p:nvPr/>
          </p:nvSpPr>
          <p:spPr>
            <a:xfrm>
              <a:off x="4378092" y="212698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7" name="Rectangle 146">
              <a:extLst>
                <a:ext uri="{FF2B5EF4-FFF2-40B4-BE49-F238E27FC236}">
                  <a16:creationId xmlns:a16="http://schemas.microsoft.com/office/drawing/2014/main" id="{178F86A3-1A83-4845-845A-4E77F5E47504}"/>
                </a:ext>
              </a:extLst>
            </p:cNvPr>
            <p:cNvSpPr/>
            <p:nvPr/>
          </p:nvSpPr>
          <p:spPr>
            <a:xfrm>
              <a:off x="4382920" y="1985377"/>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8" name="Rectangle 147">
              <a:extLst>
                <a:ext uri="{FF2B5EF4-FFF2-40B4-BE49-F238E27FC236}">
                  <a16:creationId xmlns:a16="http://schemas.microsoft.com/office/drawing/2014/main" id="{3A8E316C-E437-49A1-BCC9-E9F425D13E24}"/>
                </a:ext>
              </a:extLst>
            </p:cNvPr>
            <p:cNvSpPr/>
            <p:nvPr/>
          </p:nvSpPr>
          <p:spPr>
            <a:xfrm>
              <a:off x="4547360" y="2276971"/>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9" name="Rectangle 148">
              <a:extLst>
                <a:ext uri="{FF2B5EF4-FFF2-40B4-BE49-F238E27FC236}">
                  <a16:creationId xmlns:a16="http://schemas.microsoft.com/office/drawing/2014/main" id="{F041B1AF-B16C-4918-8ED4-E216A0B1A17E}"/>
                </a:ext>
              </a:extLst>
            </p:cNvPr>
            <p:cNvSpPr/>
            <p:nvPr/>
          </p:nvSpPr>
          <p:spPr>
            <a:xfrm>
              <a:off x="4550540" y="2436277"/>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0" name="Rectangle 149">
              <a:extLst>
                <a:ext uri="{FF2B5EF4-FFF2-40B4-BE49-F238E27FC236}">
                  <a16:creationId xmlns:a16="http://schemas.microsoft.com/office/drawing/2014/main" id="{A941F4B9-0A1C-4589-9207-CB67E2432E4D}"/>
                </a:ext>
              </a:extLst>
            </p:cNvPr>
            <p:cNvSpPr/>
            <p:nvPr/>
          </p:nvSpPr>
          <p:spPr>
            <a:xfrm>
              <a:off x="4374503" y="1803918"/>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51" name="Graphic 150" descr="Tag">
              <a:extLst>
                <a:ext uri="{FF2B5EF4-FFF2-40B4-BE49-F238E27FC236}">
                  <a16:creationId xmlns:a16="http://schemas.microsoft.com/office/drawing/2014/main" id="{C656561A-AFA3-492F-99F2-73663DC46C6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51061"/>
              <a:ext cx="104844" cy="104844"/>
            </a:xfrm>
            <a:prstGeom prst="rect">
              <a:avLst/>
            </a:prstGeom>
          </p:spPr>
        </p:pic>
        <p:pic>
          <p:nvPicPr>
            <p:cNvPr id="152" name="Graphic 151" descr="Document">
              <a:extLst>
                <a:ext uri="{FF2B5EF4-FFF2-40B4-BE49-F238E27FC236}">
                  <a16:creationId xmlns:a16="http://schemas.microsoft.com/office/drawing/2014/main" id="{383C5F7B-2738-418A-B724-C39AE6019A2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07051"/>
              <a:ext cx="95524" cy="95524"/>
            </a:xfrm>
            <a:prstGeom prst="rect">
              <a:avLst/>
            </a:prstGeom>
          </p:spPr>
        </p:pic>
        <p:cxnSp>
          <p:nvCxnSpPr>
            <p:cNvPr id="153" name="Straight Connector 152">
              <a:extLst>
                <a:ext uri="{FF2B5EF4-FFF2-40B4-BE49-F238E27FC236}">
                  <a16:creationId xmlns:a16="http://schemas.microsoft.com/office/drawing/2014/main" id="{4C5B5CB4-7577-41AE-B42B-F5773B151E13}"/>
                </a:ext>
              </a:extLst>
            </p:cNvPr>
            <p:cNvCxnSpPr>
              <a:cxnSpLocks/>
            </p:cNvCxnSpPr>
            <p:nvPr/>
          </p:nvCxnSpPr>
          <p:spPr>
            <a:xfrm>
              <a:off x="4138276" y="1739929"/>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154" name="Rectangle: Rounded Corners 153">
              <a:extLst>
                <a:ext uri="{FF2B5EF4-FFF2-40B4-BE49-F238E27FC236}">
                  <a16:creationId xmlns:a16="http://schemas.microsoft.com/office/drawing/2014/main" id="{E75656C6-8D58-46B9-B1A5-D0BE0181D3A5}"/>
                </a:ext>
              </a:extLst>
            </p:cNvPr>
            <p:cNvSpPr/>
            <p:nvPr/>
          </p:nvSpPr>
          <p:spPr>
            <a:xfrm>
              <a:off x="5377121" y="1543128"/>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00" b="1" dirty="0"/>
                <a:t> +  CREATE NEW ARTICLE</a:t>
              </a:r>
            </a:p>
          </p:txBody>
        </p:sp>
        <p:sp>
          <p:nvSpPr>
            <p:cNvPr id="155" name="Rectangle 154">
              <a:extLst>
                <a:ext uri="{FF2B5EF4-FFF2-40B4-BE49-F238E27FC236}">
                  <a16:creationId xmlns:a16="http://schemas.microsoft.com/office/drawing/2014/main" id="{482B9A85-40C6-445E-B239-2132F4FD0903}"/>
                </a:ext>
              </a:extLst>
            </p:cNvPr>
            <p:cNvSpPr/>
            <p:nvPr/>
          </p:nvSpPr>
          <p:spPr>
            <a:xfrm>
              <a:off x="5413814" y="1975658"/>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Rectangle 155">
              <a:extLst>
                <a:ext uri="{FF2B5EF4-FFF2-40B4-BE49-F238E27FC236}">
                  <a16:creationId xmlns:a16="http://schemas.microsoft.com/office/drawing/2014/main" id="{D731D3E5-5F03-40F3-BC36-7555F7380A66}"/>
                </a:ext>
              </a:extLst>
            </p:cNvPr>
            <p:cNvSpPr/>
            <p:nvPr/>
          </p:nvSpPr>
          <p:spPr>
            <a:xfrm>
              <a:off x="5623271" y="1967741"/>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7" name="Rectangle 156">
              <a:extLst>
                <a:ext uri="{FF2B5EF4-FFF2-40B4-BE49-F238E27FC236}">
                  <a16:creationId xmlns:a16="http://schemas.microsoft.com/office/drawing/2014/main" id="{E295D4D6-8E82-4E6B-A9AB-5B1BD2E841C6}"/>
                </a:ext>
              </a:extLst>
            </p:cNvPr>
            <p:cNvSpPr/>
            <p:nvPr/>
          </p:nvSpPr>
          <p:spPr>
            <a:xfrm>
              <a:off x="5811540" y="1978198"/>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a:extLst>
                <a:ext uri="{FF2B5EF4-FFF2-40B4-BE49-F238E27FC236}">
                  <a16:creationId xmlns:a16="http://schemas.microsoft.com/office/drawing/2014/main" id="{9DC928C5-B060-4F81-B9DB-C3EDE081BCCC}"/>
                </a:ext>
              </a:extLst>
            </p:cNvPr>
            <p:cNvSpPr/>
            <p:nvPr/>
          </p:nvSpPr>
          <p:spPr>
            <a:xfrm>
              <a:off x="5419582" y="2141964"/>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ectangle 100">
              <a:extLst>
                <a:ext uri="{FF2B5EF4-FFF2-40B4-BE49-F238E27FC236}">
                  <a16:creationId xmlns:a16="http://schemas.microsoft.com/office/drawing/2014/main" id="{263176EE-A4FF-43E8-A0B5-DA49EA594ECC}"/>
                </a:ext>
              </a:extLst>
            </p:cNvPr>
            <p:cNvSpPr/>
            <p:nvPr/>
          </p:nvSpPr>
          <p:spPr>
            <a:xfrm>
              <a:off x="5424661" y="2278768"/>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2" name="Rectangle 101">
              <a:extLst>
                <a:ext uri="{FF2B5EF4-FFF2-40B4-BE49-F238E27FC236}">
                  <a16:creationId xmlns:a16="http://schemas.microsoft.com/office/drawing/2014/main" id="{08BEA153-2355-463F-8847-12F2E98F23B4}"/>
                </a:ext>
              </a:extLst>
            </p:cNvPr>
            <p:cNvSpPr/>
            <p:nvPr/>
          </p:nvSpPr>
          <p:spPr>
            <a:xfrm>
              <a:off x="5507161" y="217481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8" name="Rectangle 117">
              <a:extLst>
                <a:ext uri="{FF2B5EF4-FFF2-40B4-BE49-F238E27FC236}">
                  <a16:creationId xmlns:a16="http://schemas.microsoft.com/office/drawing/2014/main" id="{63EB4DCA-6FA1-4006-AD8F-F2D0E6F439E7}"/>
                </a:ext>
              </a:extLst>
            </p:cNvPr>
            <p:cNvSpPr/>
            <p:nvPr/>
          </p:nvSpPr>
          <p:spPr>
            <a:xfrm>
              <a:off x="9470955" y="217258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0" name="Rectangle: Rounded Corners 119">
              <a:extLst>
                <a:ext uri="{FF2B5EF4-FFF2-40B4-BE49-F238E27FC236}">
                  <a16:creationId xmlns:a16="http://schemas.microsoft.com/office/drawing/2014/main" id="{5511BCA0-E773-4AB4-A4FE-7978B3E83EA9}"/>
                </a:ext>
              </a:extLst>
            </p:cNvPr>
            <p:cNvSpPr/>
            <p:nvPr/>
          </p:nvSpPr>
          <p:spPr>
            <a:xfrm>
              <a:off x="9486630" y="2339576"/>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5" name="Rectangle 204">
              <a:extLst>
                <a:ext uri="{FF2B5EF4-FFF2-40B4-BE49-F238E27FC236}">
                  <a16:creationId xmlns:a16="http://schemas.microsoft.com/office/drawing/2014/main" id="{14AC58D7-F359-4510-8E19-7767BC8A1F48}"/>
                </a:ext>
              </a:extLst>
            </p:cNvPr>
            <p:cNvSpPr/>
            <p:nvPr/>
          </p:nvSpPr>
          <p:spPr>
            <a:xfrm>
              <a:off x="5491950" y="2405633"/>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5" name="Rectangle 124">
              <a:extLst>
                <a:ext uri="{FF2B5EF4-FFF2-40B4-BE49-F238E27FC236}">
                  <a16:creationId xmlns:a16="http://schemas.microsoft.com/office/drawing/2014/main" id="{60BC98D8-3FAD-403B-B5D4-8113E9C39451}"/>
                </a:ext>
              </a:extLst>
            </p:cNvPr>
            <p:cNvSpPr/>
            <p:nvPr/>
          </p:nvSpPr>
          <p:spPr>
            <a:xfrm>
              <a:off x="6389380" y="1986569"/>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6" name="Rectangle 125">
              <a:extLst>
                <a:ext uri="{FF2B5EF4-FFF2-40B4-BE49-F238E27FC236}">
                  <a16:creationId xmlns:a16="http://schemas.microsoft.com/office/drawing/2014/main" id="{202931D8-7995-4E40-B4A4-4CC55BA9E995}"/>
                </a:ext>
              </a:extLst>
            </p:cNvPr>
            <p:cNvSpPr/>
            <p:nvPr/>
          </p:nvSpPr>
          <p:spPr>
            <a:xfrm>
              <a:off x="6598836" y="1978652"/>
              <a:ext cx="481649" cy="9596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8" name="Rectangle 127">
              <a:extLst>
                <a:ext uri="{FF2B5EF4-FFF2-40B4-BE49-F238E27FC236}">
                  <a16:creationId xmlns:a16="http://schemas.microsoft.com/office/drawing/2014/main" id="{6ED2052E-45D4-452F-9AB0-DDCBB62FA1C9}"/>
                </a:ext>
              </a:extLst>
            </p:cNvPr>
            <p:cNvSpPr/>
            <p:nvPr/>
          </p:nvSpPr>
          <p:spPr>
            <a:xfrm>
              <a:off x="7576068" y="1995704"/>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9" name="Rectangle 128">
              <a:extLst>
                <a:ext uri="{FF2B5EF4-FFF2-40B4-BE49-F238E27FC236}">
                  <a16:creationId xmlns:a16="http://schemas.microsoft.com/office/drawing/2014/main" id="{05BF2FB1-0F1E-450A-865A-25CAB183E406}"/>
                </a:ext>
              </a:extLst>
            </p:cNvPr>
            <p:cNvSpPr/>
            <p:nvPr/>
          </p:nvSpPr>
          <p:spPr>
            <a:xfrm>
              <a:off x="7785525" y="1987787"/>
              <a:ext cx="481648" cy="86827"/>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215" name="Straight Connector 214">
              <a:extLst>
                <a:ext uri="{FF2B5EF4-FFF2-40B4-BE49-F238E27FC236}">
                  <a16:creationId xmlns:a16="http://schemas.microsoft.com/office/drawing/2014/main" id="{A2E451DE-2CE5-481B-B978-C1A962430916}"/>
                </a:ext>
              </a:extLst>
            </p:cNvPr>
            <p:cNvCxnSpPr>
              <a:cxnSpLocks/>
            </p:cNvCxnSpPr>
            <p:nvPr/>
          </p:nvCxnSpPr>
          <p:spPr>
            <a:xfrm>
              <a:off x="7311959" y="1424044"/>
              <a:ext cx="3063223" cy="15866"/>
            </a:xfrm>
            <a:prstGeom prst="line">
              <a:avLst/>
            </a:prstGeom>
          </p:spPr>
          <p:style>
            <a:lnRef idx="3">
              <a:schemeClr val="dk1"/>
            </a:lnRef>
            <a:fillRef idx="0">
              <a:schemeClr val="dk1"/>
            </a:fillRef>
            <a:effectRef idx="2">
              <a:schemeClr val="dk1"/>
            </a:effectRef>
            <a:fontRef idx="minor">
              <a:schemeClr val="tx1"/>
            </a:fontRef>
          </p:style>
        </p:cxnSp>
        <p:sp>
          <p:nvSpPr>
            <p:cNvPr id="247" name="Rectangle 246">
              <a:extLst>
                <a:ext uri="{FF2B5EF4-FFF2-40B4-BE49-F238E27FC236}">
                  <a16:creationId xmlns:a16="http://schemas.microsoft.com/office/drawing/2014/main" id="{324CD6F1-15A0-4025-A757-862B8D16A3D4}"/>
                </a:ext>
              </a:extLst>
            </p:cNvPr>
            <p:cNvSpPr/>
            <p:nvPr/>
          </p:nvSpPr>
          <p:spPr>
            <a:xfrm>
              <a:off x="6133144" y="217120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8" name="Rectangle 247">
              <a:extLst>
                <a:ext uri="{FF2B5EF4-FFF2-40B4-BE49-F238E27FC236}">
                  <a16:creationId xmlns:a16="http://schemas.microsoft.com/office/drawing/2014/main" id="{1532DE38-C6E9-4ECF-8198-5E01BAEE3F46}"/>
                </a:ext>
              </a:extLst>
            </p:cNvPr>
            <p:cNvSpPr/>
            <p:nvPr/>
          </p:nvSpPr>
          <p:spPr>
            <a:xfrm>
              <a:off x="6117933" y="2402020"/>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9" name="Rectangle 248">
              <a:extLst>
                <a:ext uri="{FF2B5EF4-FFF2-40B4-BE49-F238E27FC236}">
                  <a16:creationId xmlns:a16="http://schemas.microsoft.com/office/drawing/2014/main" id="{D944D228-662B-4BCF-A85F-9A1195E99703}"/>
                </a:ext>
              </a:extLst>
            </p:cNvPr>
            <p:cNvSpPr/>
            <p:nvPr/>
          </p:nvSpPr>
          <p:spPr>
            <a:xfrm>
              <a:off x="6747423" y="21726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0" name="Rectangle 249">
              <a:extLst>
                <a:ext uri="{FF2B5EF4-FFF2-40B4-BE49-F238E27FC236}">
                  <a16:creationId xmlns:a16="http://schemas.microsoft.com/office/drawing/2014/main" id="{F7155F03-C62A-4366-964E-CF96B0A2126C}"/>
                </a:ext>
              </a:extLst>
            </p:cNvPr>
            <p:cNvSpPr/>
            <p:nvPr/>
          </p:nvSpPr>
          <p:spPr>
            <a:xfrm>
              <a:off x="6732212" y="2403479"/>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1" name="Rectangle 250">
              <a:extLst>
                <a:ext uri="{FF2B5EF4-FFF2-40B4-BE49-F238E27FC236}">
                  <a16:creationId xmlns:a16="http://schemas.microsoft.com/office/drawing/2014/main" id="{714B2084-CCE8-4C23-90DE-DD211258D1C8}"/>
                </a:ext>
              </a:extLst>
            </p:cNvPr>
            <p:cNvSpPr/>
            <p:nvPr/>
          </p:nvSpPr>
          <p:spPr>
            <a:xfrm>
              <a:off x="7342393" y="217120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2" name="Rectangle 251">
              <a:extLst>
                <a:ext uri="{FF2B5EF4-FFF2-40B4-BE49-F238E27FC236}">
                  <a16:creationId xmlns:a16="http://schemas.microsoft.com/office/drawing/2014/main" id="{F486D93B-529B-4742-8763-BB5B62CE60EA}"/>
                </a:ext>
              </a:extLst>
            </p:cNvPr>
            <p:cNvSpPr/>
            <p:nvPr/>
          </p:nvSpPr>
          <p:spPr>
            <a:xfrm>
              <a:off x="7327182" y="2402020"/>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3" name="Rectangle 252">
              <a:extLst>
                <a:ext uri="{FF2B5EF4-FFF2-40B4-BE49-F238E27FC236}">
                  <a16:creationId xmlns:a16="http://schemas.microsoft.com/office/drawing/2014/main" id="{070D655E-60B4-4FCC-B61B-732EA527AFD5}"/>
                </a:ext>
              </a:extLst>
            </p:cNvPr>
            <p:cNvSpPr/>
            <p:nvPr/>
          </p:nvSpPr>
          <p:spPr>
            <a:xfrm>
              <a:off x="7957695" y="217652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4" name="Rectangle 253">
              <a:extLst>
                <a:ext uri="{FF2B5EF4-FFF2-40B4-BE49-F238E27FC236}">
                  <a16:creationId xmlns:a16="http://schemas.microsoft.com/office/drawing/2014/main" id="{FB3FFB9A-2EDE-4604-8D0E-8BA90245FFB3}"/>
                </a:ext>
              </a:extLst>
            </p:cNvPr>
            <p:cNvSpPr/>
            <p:nvPr/>
          </p:nvSpPr>
          <p:spPr>
            <a:xfrm>
              <a:off x="7942483" y="2407338"/>
              <a:ext cx="710933"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5" name="Rectangle 254">
              <a:extLst>
                <a:ext uri="{FF2B5EF4-FFF2-40B4-BE49-F238E27FC236}">
                  <a16:creationId xmlns:a16="http://schemas.microsoft.com/office/drawing/2014/main" id="{E391EB31-2BD5-4736-8E0A-FADAADCF7DE4}"/>
                </a:ext>
              </a:extLst>
            </p:cNvPr>
            <p:cNvSpPr/>
            <p:nvPr/>
          </p:nvSpPr>
          <p:spPr>
            <a:xfrm>
              <a:off x="8778272" y="217481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6" name="Rectangle 255">
              <a:extLst>
                <a:ext uri="{FF2B5EF4-FFF2-40B4-BE49-F238E27FC236}">
                  <a16:creationId xmlns:a16="http://schemas.microsoft.com/office/drawing/2014/main" id="{18FBBE33-8ABD-458D-BFBD-A206C5DCF349}"/>
                </a:ext>
              </a:extLst>
            </p:cNvPr>
            <p:cNvSpPr/>
            <p:nvPr/>
          </p:nvSpPr>
          <p:spPr>
            <a:xfrm>
              <a:off x="8763061" y="2408536"/>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7" name="Rectangle 256">
              <a:extLst>
                <a:ext uri="{FF2B5EF4-FFF2-40B4-BE49-F238E27FC236}">
                  <a16:creationId xmlns:a16="http://schemas.microsoft.com/office/drawing/2014/main" id="{FFC7EACE-2AAB-4A7B-A290-C80E359F79C9}"/>
                </a:ext>
              </a:extLst>
            </p:cNvPr>
            <p:cNvSpPr/>
            <p:nvPr/>
          </p:nvSpPr>
          <p:spPr>
            <a:xfrm>
              <a:off x="5424661" y="261409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8" name="Rectangle: Rounded Corners 257">
              <a:extLst>
                <a:ext uri="{FF2B5EF4-FFF2-40B4-BE49-F238E27FC236}">
                  <a16:creationId xmlns:a16="http://schemas.microsoft.com/office/drawing/2014/main" id="{38B66BD2-ECD3-4A92-AC89-10811841D484}"/>
                </a:ext>
              </a:extLst>
            </p:cNvPr>
            <p:cNvSpPr/>
            <p:nvPr/>
          </p:nvSpPr>
          <p:spPr>
            <a:xfrm>
              <a:off x="9486630" y="267490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9" name="Rectangle 258">
              <a:extLst>
                <a:ext uri="{FF2B5EF4-FFF2-40B4-BE49-F238E27FC236}">
                  <a16:creationId xmlns:a16="http://schemas.microsoft.com/office/drawing/2014/main" id="{7A18AEE4-D462-4E48-A3DA-E1431E3E2A07}"/>
                </a:ext>
              </a:extLst>
            </p:cNvPr>
            <p:cNvSpPr/>
            <p:nvPr/>
          </p:nvSpPr>
          <p:spPr>
            <a:xfrm>
              <a:off x="5491950" y="2740962"/>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60" name="Rectangle 259">
              <a:extLst>
                <a:ext uri="{FF2B5EF4-FFF2-40B4-BE49-F238E27FC236}">
                  <a16:creationId xmlns:a16="http://schemas.microsoft.com/office/drawing/2014/main" id="{1A594BFA-FD0F-4414-BEA0-34146786F9EB}"/>
                </a:ext>
              </a:extLst>
            </p:cNvPr>
            <p:cNvSpPr/>
            <p:nvPr/>
          </p:nvSpPr>
          <p:spPr>
            <a:xfrm>
              <a:off x="6117933" y="2737349"/>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61" name="Rectangle 260">
              <a:extLst>
                <a:ext uri="{FF2B5EF4-FFF2-40B4-BE49-F238E27FC236}">
                  <a16:creationId xmlns:a16="http://schemas.microsoft.com/office/drawing/2014/main" id="{A1C4F8FC-BEBD-41C8-9E97-6FDF9A86731A}"/>
                </a:ext>
              </a:extLst>
            </p:cNvPr>
            <p:cNvSpPr/>
            <p:nvPr/>
          </p:nvSpPr>
          <p:spPr>
            <a:xfrm>
              <a:off x="6732212" y="2738808"/>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62" name="Rectangle 261">
              <a:extLst>
                <a:ext uri="{FF2B5EF4-FFF2-40B4-BE49-F238E27FC236}">
                  <a16:creationId xmlns:a16="http://schemas.microsoft.com/office/drawing/2014/main" id="{9F2650BE-BC38-49E2-AF49-73FD0253F6B6}"/>
                </a:ext>
              </a:extLst>
            </p:cNvPr>
            <p:cNvSpPr/>
            <p:nvPr/>
          </p:nvSpPr>
          <p:spPr>
            <a:xfrm>
              <a:off x="7327182" y="2737349"/>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63" name="Rectangle 262">
              <a:extLst>
                <a:ext uri="{FF2B5EF4-FFF2-40B4-BE49-F238E27FC236}">
                  <a16:creationId xmlns:a16="http://schemas.microsoft.com/office/drawing/2014/main" id="{A173D34E-5F03-4A27-9C42-C739CA679DF1}"/>
                </a:ext>
              </a:extLst>
            </p:cNvPr>
            <p:cNvSpPr/>
            <p:nvPr/>
          </p:nvSpPr>
          <p:spPr>
            <a:xfrm>
              <a:off x="7942483" y="2742667"/>
              <a:ext cx="710933"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64" name="Rectangle 263">
              <a:extLst>
                <a:ext uri="{FF2B5EF4-FFF2-40B4-BE49-F238E27FC236}">
                  <a16:creationId xmlns:a16="http://schemas.microsoft.com/office/drawing/2014/main" id="{9E3A90B2-4B60-4576-85A7-4D2B3F645B53}"/>
                </a:ext>
              </a:extLst>
            </p:cNvPr>
            <p:cNvSpPr/>
            <p:nvPr/>
          </p:nvSpPr>
          <p:spPr>
            <a:xfrm>
              <a:off x="8763061" y="2743865"/>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cxnSp>
        <p:nvCxnSpPr>
          <p:cNvPr id="243" name="Straight Connector 242">
            <a:extLst>
              <a:ext uri="{FF2B5EF4-FFF2-40B4-BE49-F238E27FC236}">
                <a16:creationId xmlns:a16="http://schemas.microsoft.com/office/drawing/2014/main" id="{18274F94-27B7-4DBD-B300-EE667D0D7D07}"/>
              </a:ext>
            </a:extLst>
          </p:cNvPr>
          <p:cNvCxnSpPr>
            <a:cxnSpLocks/>
          </p:cNvCxnSpPr>
          <p:nvPr/>
        </p:nvCxnSpPr>
        <p:spPr>
          <a:xfrm>
            <a:off x="6624323" y="1666691"/>
            <a:ext cx="4197057" cy="8238"/>
          </a:xfrm>
          <a:prstGeom prst="line">
            <a:avLst/>
          </a:prstGeom>
        </p:spPr>
        <p:style>
          <a:lnRef idx="3">
            <a:schemeClr val="dk1"/>
          </a:lnRef>
          <a:fillRef idx="0">
            <a:schemeClr val="dk1"/>
          </a:fillRef>
          <a:effectRef idx="2">
            <a:schemeClr val="dk1"/>
          </a:effectRef>
          <a:fontRef idx="minor">
            <a:schemeClr val="tx1"/>
          </a:fontRef>
        </p:style>
      </p:cxnSp>
      <p:cxnSp>
        <p:nvCxnSpPr>
          <p:cNvPr id="245" name="Straight Connector 244">
            <a:extLst>
              <a:ext uri="{FF2B5EF4-FFF2-40B4-BE49-F238E27FC236}">
                <a16:creationId xmlns:a16="http://schemas.microsoft.com/office/drawing/2014/main" id="{F0FEB24F-D1F2-40D0-9A5A-03C9B17D6055}"/>
              </a:ext>
            </a:extLst>
          </p:cNvPr>
          <p:cNvCxnSpPr>
            <a:cxnSpLocks/>
          </p:cNvCxnSpPr>
          <p:nvPr/>
        </p:nvCxnSpPr>
        <p:spPr>
          <a:xfrm>
            <a:off x="8442961" y="2030513"/>
            <a:ext cx="2461046" cy="7646"/>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C32E540A-17FE-47CC-8977-39A8D306D80D}"/>
              </a:ext>
            </a:extLst>
          </p:cNvPr>
          <p:cNvCxnSpPr/>
          <p:nvPr/>
        </p:nvCxnSpPr>
        <p:spPr>
          <a:xfrm>
            <a:off x="9587060" y="2842541"/>
            <a:ext cx="0" cy="711364"/>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B862C848-268D-4140-80D2-6361750BD10D}"/>
              </a:ext>
            </a:extLst>
          </p:cNvPr>
          <p:cNvCxnSpPr/>
          <p:nvPr/>
        </p:nvCxnSpPr>
        <p:spPr>
          <a:xfrm>
            <a:off x="9972125" y="2104674"/>
            <a:ext cx="278076" cy="0"/>
          </a:xfrm>
          <a:prstGeom prst="line">
            <a:avLst/>
          </a:prstGeom>
        </p:spPr>
        <p:style>
          <a:lnRef idx="3">
            <a:schemeClr val="dk1"/>
          </a:lnRef>
          <a:fillRef idx="0">
            <a:schemeClr val="dk1"/>
          </a:fillRef>
          <a:effectRef idx="2">
            <a:schemeClr val="dk1"/>
          </a:effectRef>
          <a:fontRef idx="minor">
            <a:schemeClr val="tx1"/>
          </a:fontRef>
        </p:style>
      </p:cxnSp>
      <p:cxnSp>
        <p:nvCxnSpPr>
          <p:cNvPr id="266" name="Straight Connector 265">
            <a:extLst>
              <a:ext uri="{FF2B5EF4-FFF2-40B4-BE49-F238E27FC236}">
                <a16:creationId xmlns:a16="http://schemas.microsoft.com/office/drawing/2014/main" id="{46451447-C014-4607-9B7E-CB53045AD902}"/>
              </a:ext>
            </a:extLst>
          </p:cNvPr>
          <p:cNvCxnSpPr/>
          <p:nvPr/>
        </p:nvCxnSpPr>
        <p:spPr>
          <a:xfrm>
            <a:off x="9972125" y="2988594"/>
            <a:ext cx="278076" cy="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3C6FAC82-A7E2-4689-93EF-447D8A432DC7}"/>
              </a:ext>
            </a:extLst>
          </p:cNvPr>
          <p:cNvCxnSpPr/>
          <p:nvPr/>
        </p:nvCxnSpPr>
        <p:spPr>
          <a:xfrm>
            <a:off x="10250201" y="2104674"/>
            <a:ext cx="0" cy="874932"/>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B4D2E1BD-8A38-4286-A463-8BF382E74D97}"/>
              </a:ext>
            </a:extLst>
          </p:cNvPr>
          <p:cNvCxnSpPr/>
          <p:nvPr/>
        </p:nvCxnSpPr>
        <p:spPr>
          <a:xfrm>
            <a:off x="10250201" y="2586552"/>
            <a:ext cx="124981" cy="0"/>
          </a:xfrm>
          <a:prstGeom prst="line">
            <a:avLst/>
          </a:prstGeom>
        </p:spPr>
        <p:style>
          <a:lnRef idx="3">
            <a:schemeClr val="dk1"/>
          </a:lnRef>
          <a:fillRef idx="0">
            <a:schemeClr val="dk1"/>
          </a:fillRef>
          <a:effectRef idx="2">
            <a:schemeClr val="dk1"/>
          </a:effectRef>
          <a:fontRef idx="minor">
            <a:schemeClr val="tx1"/>
          </a:fontRef>
        </p:style>
      </p:cxnSp>
      <p:sp>
        <p:nvSpPr>
          <p:cNvPr id="267" name="TextBox 266">
            <a:extLst>
              <a:ext uri="{FF2B5EF4-FFF2-40B4-BE49-F238E27FC236}">
                <a16:creationId xmlns:a16="http://schemas.microsoft.com/office/drawing/2014/main" id="{9B3154E8-3E35-4160-831B-44B1DE8CAFB6}"/>
              </a:ext>
            </a:extLst>
          </p:cNvPr>
          <p:cNvSpPr txBox="1"/>
          <p:nvPr/>
        </p:nvSpPr>
        <p:spPr>
          <a:xfrm>
            <a:off x="10344092" y="2491627"/>
            <a:ext cx="223138" cy="215444"/>
          </a:xfrm>
          <a:prstGeom prst="rect">
            <a:avLst/>
          </a:prstGeom>
          <a:noFill/>
        </p:spPr>
        <p:txBody>
          <a:bodyPr wrap="square" rtlCol="0">
            <a:spAutoFit/>
          </a:bodyPr>
          <a:lstStyle/>
          <a:p>
            <a:r>
              <a:rPr lang="en-PH" sz="800" dirty="0">
                <a:latin typeface="Nexa Bold" panose="02000000000000000000" pitchFamily="50" charset="0"/>
              </a:rPr>
              <a:t>4</a:t>
            </a:r>
          </a:p>
        </p:txBody>
      </p:sp>
      <p:sp>
        <p:nvSpPr>
          <p:cNvPr id="268" name="Oval 267">
            <a:extLst>
              <a:ext uri="{FF2B5EF4-FFF2-40B4-BE49-F238E27FC236}">
                <a16:creationId xmlns:a16="http://schemas.microsoft.com/office/drawing/2014/main" id="{6EA609FD-F761-4730-A88F-8EF1F8EAC8E9}"/>
              </a:ext>
            </a:extLst>
          </p:cNvPr>
          <p:cNvSpPr/>
          <p:nvPr/>
        </p:nvSpPr>
        <p:spPr>
          <a:xfrm>
            <a:off x="10375293" y="2502798"/>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69" name="TextBox 268">
            <a:extLst>
              <a:ext uri="{FF2B5EF4-FFF2-40B4-BE49-F238E27FC236}">
                <a16:creationId xmlns:a16="http://schemas.microsoft.com/office/drawing/2014/main" id="{1875C80B-F3D7-4315-8B42-A7284CF6F8B9}"/>
              </a:ext>
            </a:extLst>
          </p:cNvPr>
          <p:cNvSpPr txBox="1"/>
          <p:nvPr/>
        </p:nvSpPr>
        <p:spPr>
          <a:xfrm>
            <a:off x="9446796" y="3528742"/>
            <a:ext cx="223138" cy="215444"/>
          </a:xfrm>
          <a:prstGeom prst="rect">
            <a:avLst/>
          </a:prstGeom>
          <a:noFill/>
        </p:spPr>
        <p:txBody>
          <a:bodyPr wrap="square" rtlCol="0">
            <a:spAutoFit/>
          </a:bodyPr>
          <a:lstStyle/>
          <a:p>
            <a:r>
              <a:rPr lang="en-PH" sz="800" dirty="0">
                <a:latin typeface="Nexa Bold" panose="02000000000000000000" pitchFamily="50" charset="0"/>
              </a:rPr>
              <a:t>5</a:t>
            </a:r>
          </a:p>
        </p:txBody>
      </p:sp>
      <p:sp>
        <p:nvSpPr>
          <p:cNvPr id="270" name="Oval 269">
            <a:extLst>
              <a:ext uri="{FF2B5EF4-FFF2-40B4-BE49-F238E27FC236}">
                <a16:creationId xmlns:a16="http://schemas.microsoft.com/office/drawing/2014/main" id="{73FE739D-CF1B-4D88-9954-78233034C6C6}"/>
              </a:ext>
            </a:extLst>
          </p:cNvPr>
          <p:cNvSpPr/>
          <p:nvPr/>
        </p:nvSpPr>
        <p:spPr>
          <a:xfrm>
            <a:off x="9477997" y="3539913"/>
            <a:ext cx="187066" cy="1828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aphicFrame>
        <p:nvGraphicFramePr>
          <p:cNvPr id="95" name="Table 94">
            <a:extLst>
              <a:ext uri="{FF2B5EF4-FFF2-40B4-BE49-F238E27FC236}">
                <a16:creationId xmlns:a16="http://schemas.microsoft.com/office/drawing/2014/main" id="{B660E049-0113-4E7D-A256-8CDAB55C39D7}"/>
              </a:ext>
            </a:extLst>
          </p:cNvPr>
          <p:cNvGraphicFramePr>
            <a:graphicFrameLocks noGrp="1"/>
          </p:cNvGraphicFramePr>
          <p:nvPr>
            <p:extLst>
              <p:ext uri="{D42A27DB-BD31-4B8C-83A1-F6EECF244321}">
                <p14:modId xmlns:p14="http://schemas.microsoft.com/office/powerpoint/2010/main" val="2737431630"/>
              </p:ext>
            </p:extLst>
          </p:nvPr>
        </p:nvGraphicFramePr>
        <p:xfrm>
          <a:off x="3434968" y="4388543"/>
          <a:ext cx="7679243" cy="1865853"/>
        </p:xfrm>
        <a:graphic>
          <a:graphicData uri="http://schemas.openxmlformats.org/drawingml/2006/table">
            <a:tbl>
              <a:tblPr firstRow="1" bandRow="1">
                <a:tableStyleId>{69CF1AB2-1976-4502-BF36-3FF5EA218861}</a:tableStyleId>
              </a:tblPr>
              <a:tblGrid>
                <a:gridCol w="963821">
                  <a:extLst>
                    <a:ext uri="{9D8B030D-6E8A-4147-A177-3AD203B41FA5}">
                      <a16:colId xmlns:a16="http://schemas.microsoft.com/office/drawing/2014/main" val="2678513303"/>
                    </a:ext>
                  </a:extLst>
                </a:gridCol>
                <a:gridCol w="2686050">
                  <a:extLst>
                    <a:ext uri="{9D8B030D-6E8A-4147-A177-3AD203B41FA5}">
                      <a16:colId xmlns:a16="http://schemas.microsoft.com/office/drawing/2014/main" val="3334100409"/>
                    </a:ext>
                  </a:extLst>
                </a:gridCol>
                <a:gridCol w="4029372">
                  <a:extLst>
                    <a:ext uri="{9D8B030D-6E8A-4147-A177-3AD203B41FA5}">
                      <a16:colId xmlns:a16="http://schemas.microsoft.com/office/drawing/2014/main" val="599580068"/>
                    </a:ext>
                  </a:extLst>
                </a:gridCol>
              </a:tblGrid>
              <a:tr h="211834">
                <a:tc>
                  <a:txBody>
                    <a:bodyPr/>
                    <a:lstStyle/>
                    <a:p>
                      <a:pPr algn="ctr"/>
                      <a:r>
                        <a:rPr lang="en-US" sz="1100" dirty="0"/>
                        <a:t>BUTTON NO.</a:t>
                      </a:r>
                      <a:endParaRPr lang="en-US" sz="11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BUTTON NAME</a:t>
                      </a:r>
                      <a:endParaRPr lang="en-US" sz="11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BUTTON FUNCTIONS</a:t>
                      </a:r>
                      <a:endParaRPr lang="en-US" sz="1100" b="1" dirty="0"/>
                    </a:p>
                  </a:txBody>
                  <a:tcPr anchor="ctr"/>
                </a:tc>
                <a:extLst>
                  <a:ext uri="{0D108BD9-81ED-4DB2-BD59-A6C34878D82A}">
                    <a16:rowId xmlns:a16="http://schemas.microsoft.com/office/drawing/2014/main" val="2070141729"/>
                  </a:ext>
                </a:extLst>
              </a:tr>
              <a:tr h="211627">
                <a:tc>
                  <a:txBody>
                    <a:bodyPr/>
                    <a:lstStyle/>
                    <a:p>
                      <a:r>
                        <a:rPr lang="en-US" sz="1200" dirty="0"/>
                        <a:t>1</a:t>
                      </a:r>
                    </a:p>
                  </a:txBody>
                  <a:tcPr/>
                </a:tc>
                <a:tc>
                  <a:txBody>
                    <a:bodyPr/>
                    <a:lstStyle/>
                    <a:p>
                      <a:r>
                        <a:rPr lang="en-PH" sz="1200" dirty="0"/>
                        <a:t>SITE ARTICLE NAME </a:t>
                      </a:r>
                      <a:endParaRPr lang="en-US" sz="1200" dirty="0"/>
                    </a:p>
                  </a:txBody>
                  <a:tcPr/>
                </a:tc>
                <a:tc>
                  <a:txBody>
                    <a:bodyPr/>
                    <a:lstStyle/>
                    <a:p>
                      <a:pPr marL="0" indent="0">
                        <a:buNone/>
                      </a:pPr>
                      <a:r>
                        <a:rPr lang="en-PH" sz="1200" dirty="0">
                          <a:latin typeface="Nexa Light" panose="02000000000000000000" pitchFamily="50" charset="0"/>
                        </a:rPr>
                        <a:t>show what site articles are being previewed.</a:t>
                      </a:r>
                    </a:p>
                  </a:txBody>
                  <a:tcPr/>
                </a:tc>
                <a:extLst>
                  <a:ext uri="{0D108BD9-81ED-4DB2-BD59-A6C34878D82A}">
                    <a16:rowId xmlns:a16="http://schemas.microsoft.com/office/drawing/2014/main" val="547606965"/>
                  </a:ext>
                </a:extLst>
              </a:tr>
              <a:tr h="211627">
                <a:tc>
                  <a:txBody>
                    <a:bodyPr/>
                    <a:lstStyle/>
                    <a:p>
                      <a:r>
                        <a:rPr lang="en-US" sz="1200" dirty="0"/>
                        <a:t>2</a:t>
                      </a:r>
                    </a:p>
                  </a:txBody>
                  <a:tcPr/>
                </a:tc>
                <a:tc>
                  <a:txBody>
                    <a:bodyPr/>
                    <a:lstStyle/>
                    <a:p>
                      <a:r>
                        <a:rPr lang="en-PH" sz="1200" dirty="0">
                          <a:latin typeface="Nexa Light" panose="02000000000000000000" pitchFamily="50" charset="0"/>
                        </a:rPr>
                        <a:t>CREATE NEW ARTICLE BUTTON </a:t>
                      </a:r>
                      <a:endParaRPr lang="en-US" sz="1200" dirty="0"/>
                    </a:p>
                  </a:txBody>
                  <a:tcPr/>
                </a:tc>
                <a:tc>
                  <a:txBody>
                    <a:bodyPr/>
                    <a:lstStyle/>
                    <a:p>
                      <a:r>
                        <a:rPr lang="en-PH" sz="1200" dirty="0">
                          <a:latin typeface="Nexa Light" panose="02000000000000000000" pitchFamily="50" charset="0"/>
                        </a:rPr>
                        <a:t>redirects user to new article page</a:t>
                      </a:r>
                      <a:endParaRPr lang="en-US" sz="1200" dirty="0"/>
                    </a:p>
                  </a:txBody>
                  <a:tcPr/>
                </a:tc>
                <a:extLst>
                  <a:ext uri="{0D108BD9-81ED-4DB2-BD59-A6C34878D82A}">
                    <a16:rowId xmlns:a16="http://schemas.microsoft.com/office/drawing/2014/main" val="639681262"/>
                  </a:ext>
                </a:extLst>
              </a:tr>
              <a:tr h="352711">
                <a:tc>
                  <a:txBody>
                    <a:bodyPr/>
                    <a:lstStyle/>
                    <a:p>
                      <a:r>
                        <a:rPr lang="en-US" sz="1200" dirty="0"/>
                        <a:t>3</a:t>
                      </a:r>
                    </a:p>
                  </a:txBody>
                  <a:tcPr/>
                </a:tc>
                <a:tc>
                  <a:txBody>
                    <a:bodyPr/>
                    <a:lstStyle/>
                    <a:p>
                      <a:r>
                        <a:rPr lang="en-PH" sz="1200" dirty="0">
                          <a:latin typeface="Nexa Light" panose="02000000000000000000" pitchFamily="50" charset="0"/>
                        </a:rPr>
                        <a:t>FILTER DROPDOWNS </a:t>
                      </a:r>
                      <a:endParaRPr lang="en-US" sz="1200" dirty="0"/>
                    </a:p>
                  </a:txBody>
                  <a:tcPr/>
                </a:tc>
                <a:tc>
                  <a:txBody>
                    <a:bodyPr/>
                    <a:lstStyle/>
                    <a:p>
                      <a:r>
                        <a:rPr lang="en-PH" sz="1200" dirty="0">
                          <a:latin typeface="Nexa Light" panose="02000000000000000000" pitchFamily="50" charset="0"/>
                        </a:rPr>
                        <a:t>help users to locate articles easily</a:t>
                      </a:r>
                      <a:endParaRPr lang="en-US" sz="1200" dirty="0"/>
                    </a:p>
                  </a:txBody>
                  <a:tcPr/>
                </a:tc>
                <a:extLst>
                  <a:ext uri="{0D108BD9-81ED-4DB2-BD59-A6C34878D82A}">
                    <a16:rowId xmlns:a16="http://schemas.microsoft.com/office/drawing/2014/main" val="163819378"/>
                  </a:ext>
                </a:extLst>
              </a:tr>
              <a:tr h="352711">
                <a:tc>
                  <a:txBody>
                    <a:bodyPr/>
                    <a:lstStyle/>
                    <a:p>
                      <a:r>
                        <a:rPr lang="en-US" sz="1200" dirty="0"/>
                        <a:t>4</a:t>
                      </a:r>
                    </a:p>
                  </a:txBody>
                  <a:tcPr/>
                </a:tc>
                <a:tc>
                  <a:txBody>
                    <a:bodyPr/>
                    <a:lstStyle/>
                    <a:p>
                      <a:r>
                        <a:rPr lang="en-PH" sz="1200" dirty="0">
                          <a:latin typeface="Nexa Light" panose="02000000000000000000" pitchFamily="50" charset="0"/>
                        </a:rPr>
                        <a:t>ARTCILES TABLE </a:t>
                      </a:r>
                      <a:endParaRPr lang="en-US" sz="1200" dirty="0"/>
                    </a:p>
                  </a:txBody>
                  <a:tcPr/>
                </a:tc>
                <a:tc>
                  <a:txBody>
                    <a:bodyPr/>
                    <a:lstStyle/>
                    <a:p>
                      <a:r>
                        <a:rPr lang="en-PH" sz="1200" dirty="0">
                          <a:latin typeface="Nexa Light" panose="02000000000000000000" pitchFamily="50" charset="0"/>
                        </a:rPr>
                        <a:t>show list of site articles</a:t>
                      </a:r>
                      <a:endParaRPr lang="en-US" sz="1200" dirty="0"/>
                    </a:p>
                  </a:txBody>
                  <a:tcPr/>
                </a:tc>
                <a:extLst>
                  <a:ext uri="{0D108BD9-81ED-4DB2-BD59-A6C34878D82A}">
                    <a16:rowId xmlns:a16="http://schemas.microsoft.com/office/drawing/2014/main" val="3739175530"/>
                  </a:ext>
                </a:extLst>
              </a:tr>
              <a:tr h="352711">
                <a:tc>
                  <a:txBody>
                    <a:bodyPr/>
                    <a:lstStyle/>
                    <a:p>
                      <a:r>
                        <a:rPr lang="en-US" sz="1200" dirty="0"/>
                        <a:t>5</a:t>
                      </a:r>
                    </a:p>
                  </a:txBody>
                  <a:tcPr/>
                </a:tc>
                <a:tc>
                  <a:txBody>
                    <a:bodyPr/>
                    <a:lstStyle/>
                    <a:p>
                      <a:r>
                        <a:rPr lang="en-PH" sz="1200" dirty="0">
                          <a:latin typeface="Nexa Light" panose="02000000000000000000" pitchFamily="50" charset="0"/>
                        </a:rPr>
                        <a:t>PREVIEW BUTTON</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dirty="0">
                          <a:latin typeface="Nexa Light" panose="02000000000000000000" pitchFamily="50" charset="0"/>
                        </a:rPr>
                        <a:t>show article details preview</a:t>
                      </a:r>
                      <a:endParaRPr lang="en-PH" sz="1200" dirty="0"/>
                    </a:p>
                  </a:txBody>
                  <a:tcPr/>
                </a:tc>
                <a:extLst>
                  <a:ext uri="{0D108BD9-81ED-4DB2-BD59-A6C34878D82A}">
                    <a16:rowId xmlns:a16="http://schemas.microsoft.com/office/drawing/2014/main" val="3035628185"/>
                  </a:ext>
                </a:extLst>
              </a:tr>
            </a:tbl>
          </a:graphicData>
        </a:graphic>
      </p:graphicFrame>
    </p:spTree>
    <p:extLst>
      <p:ext uri="{BB962C8B-B14F-4D97-AF65-F5344CB8AC3E}">
        <p14:creationId xmlns:p14="http://schemas.microsoft.com/office/powerpoint/2010/main" val="2819650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ns face&#10;&#10;Description generated with very high confidence">
            <a:extLst>
              <a:ext uri="{FF2B5EF4-FFF2-40B4-BE49-F238E27FC236}">
                <a16:creationId xmlns:a16="http://schemas.microsoft.com/office/drawing/2014/main" id="{89772D35-B722-4785-A9DA-1CAC59815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6179C35-689C-4C8B-AEF9-AEE90CFC7B19}"/>
              </a:ext>
            </a:extLst>
          </p:cNvPr>
          <p:cNvSpPr txBox="1"/>
          <p:nvPr/>
        </p:nvSpPr>
        <p:spPr>
          <a:xfrm>
            <a:off x="7174403" y="5075071"/>
            <a:ext cx="2506327" cy="646331"/>
          </a:xfrm>
          <a:prstGeom prst="rect">
            <a:avLst/>
          </a:prstGeom>
          <a:noFill/>
        </p:spPr>
        <p:txBody>
          <a:bodyPr wrap="none" rtlCol="0">
            <a:spAutoFit/>
          </a:bodyPr>
          <a:lstStyle/>
          <a:p>
            <a:r>
              <a:rPr lang="en-PH" sz="3600" dirty="0">
                <a:solidFill>
                  <a:schemeClr val="tx2">
                    <a:lumMod val="75000"/>
                  </a:schemeClr>
                </a:solidFill>
                <a:latin typeface="Nexa Bold" panose="02000000000000000000" pitchFamily="50" charset="0"/>
              </a:rPr>
              <a:t>CATEGORIES</a:t>
            </a:r>
          </a:p>
        </p:txBody>
      </p:sp>
      <p:pic>
        <p:nvPicPr>
          <p:cNvPr id="6" name="Picture 5" descr="A sign in the dark&#10;&#10;Description generated with high confidence">
            <a:extLst>
              <a:ext uri="{FF2B5EF4-FFF2-40B4-BE49-F238E27FC236}">
                <a16:creationId xmlns:a16="http://schemas.microsoft.com/office/drawing/2014/main" id="{9481EC7B-D822-465C-9691-AB79DAB9D0A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742326" y="607842"/>
            <a:ext cx="3449674" cy="527308"/>
          </a:xfrm>
          <a:prstGeom prst="rect">
            <a:avLst/>
          </a:prstGeom>
        </p:spPr>
      </p:pic>
      <p:pic>
        <p:nvPicPr>
          <p:cNvPr id="8" name="Picture 7" descr="A screenshot of a computer screen&#10;&#10;Description generated with very high confidence">
            <a:extLst>
              <a:ext uri="{FF2B5EF4-FFF2-40B4-BE49-F238E27FC236}">
                <a16:creationId xmlns:a16="http://schemas.microsoft.com/office/drawing/2014/main" id="{DF42CBC1-2EE4-49DE-B91B-49E2FF792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942" y="654742"/>
            <a:ext cx="6193549" cy="5266955"/>
          </a:xfrm>
          <a:prstGeom prst="rect">
            <a:avLst/>
          </a:prstGeom>
        </p:spPr>
      </p:pic>
      <p:grpSp>
        <p:nvGrpSpPr>
          <p:cNvPr id="57" name="Group 56">
            <a:extLst>
              <a:ext uri="{FF2B5EF4-FFF2-40B4-BE49-F238E27FC236}">
                <a16:creationId xmlns:a16="http://schemas.microsoft.com/office/drawing/2014/main" id="{062F17E8-C028-46C1-94AC-B565551B12A2}"/>
              </a:ext>
            </a:extLst>
          </p:cNvPr>
          <p:cNvGrpSpPr/>
          <p:nvPr/>
        </p:nvGrpSpPr>
        <p:grpSpPr>
          <a:xfrm>
            <a:off x="1489641" y="1475233"/>
            <a:ext cx="4691149" cy="2566300"/>
            <a:chOff x="1866754" y="1397487"/>
            <a:chExt cx="5996030" cy="2989564"/>
          </a:xfrm>
        </p:grpSpPr>
        <p:sp>
          <p:nvSpPr>
            <p:cNvPr id="58" name="Rectangle 57">
              <a:extLst>
                <a:ext uri="{FF2B5EF4-FFF2-40B4-BE49-F238E27FC236}">
                  <a16:creationId xmlns:a16="http://schemas.microsoft.com/office/drawing/2014/main" id="{D69E3620-40D5-45BE-B67C-4CA12B3F3BD7}"/>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5F2AFF4C-38F0-406F-837D-42517C5BB9F3}"/>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0ED511C9-714F-4542-BE3D-CE3632FB141D}"/>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632A16B7-8C07-4DC4-A5E7-DF15F811E658}"/>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BC3524C9-F522-4344-BA1F-78B2F58E1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63" name="Rectangle 62">
              <a:extLst>
                <a:ext uri="{FF2B5EF4-FFF2-40B4-BE49-F238E27FC236}">
                  <a16:creationId xmlns:a16="http://schemas.microsoft.com/office/drawing/2014/main" id="{ED1AB7D0-A714-4D67-BBD7-B13CF57A767A}"/>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324E964D-3636-427A-8FEB-075162E7DBFC}"/>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C8F48A66-4C95-4A6F-A7F5-78756A781C2C}"/>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5234B400-18E8-4ED1-989F-B6C2D4AA347E}"/>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DD2ADF71-868E-4BE6-AE87-C0C0568C645A}"/>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0127E72A-59C5-4C65-B628-DE075CDD2334}"/>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E72404E1-556C-4B5E-AD2D-D01AA4143A74}"/>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6829A2D4-24DE-430A-8152-2D409B34DD17}"/>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55EE255A-F9A6-499B-9655-86D5B3178270}"/>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C11B03B9-A1B0-48B3-B5BC-021ABD541259}"/>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834186D1-8E0C-4751-8C62-3B208FA039A6}"/>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21ACFCB5-276F-4261-9E2C-468BA50A3DF2}"/>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DDCD00D4-C2F3-4421-B856-D3B67DDB6CD1}"/>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36472C1F-49ED-4550-885A-2BC15538D367}"/>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08312807-A43A-4D87-8808-77D87C5D5A09}"/>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CC68D414-ED75-4F79-94D3-342E72E49DA3}"/>
                </a:ext>
              </a:extLst>
            </p:cNvPr>
            <p:cNvSpPr txBox="1"/>
            <p:nvPr/>
          </p:nvSpPr>
          <p:spPr>
            <a:xfrm>
              <a:off x="2027701" y="2068104"/>
              <a:ext cx="603560" cy="161342"/>
            </a:xfrm>
            <a:prstGeom prst="rect">
              <a:avLst/>
            </a:prstGeom>
            <a:noFill/>
          </p:spPr>
          <p:txBody>
            <a:bodyPr wrap="square" rtlCol="0">
              <a:spAutoFit/>
            </a:bodyPr>
            <a:lstStyle/>
            <a:p>
              <a:r>
                <a:rPr lang="en-PH" sz="300" b="1" dirty="0">
                  <a:solidFill>
                    <a:schemeClr val="bg1"/>
                  </a:solidFill>
                </a:rPr>
                <a:t>Sites</a:t>
              </a:r>
              <a:endParaRPr lang="en-PH" sz="500" b="1" dirty="0">
                <a:solidFill>
                  <a:schemeClr val="bg1"/>
                </a:solidFill>
              </a:endParaRPr>
            </a:p>
          </p:txBody>
        </p:sp>
        <p:pic>
          <p:nvPicPr>
            <p:cNvPr id="79" name="Graphic 78" descr="Earth Globe Europe-Africa">
              <a:extLst>
                <a:ext uri="{FF2B5EF4-FFF2-40B4-BE49-F238E27FC236}">
                  <a16:creationId xmlns:a16="http://schemas.microsoft.com/office/drawing/2014/main" id="{34C3E262-7CF8-428E-9074-1A86EE833E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0758" y="2114571"/>
              <a:ext cx="78393" cy="78393"/>
            </a:xfrm>
            <a:prstGeom prst="rect">
              <a:avLst/>
            </a:prstGeom>
          </p:spPr>
        </p:pic>
        <p:sp>
          <p:nvSpPr>
            <p:cNvPr id="80" name="Oval 79">
              <a:extLst>
                <a:ext uri="{FF2B5EF4-FFF2-40B4-BE49-F238E27FC236}">
                  <a16:creationId xmlns:a16="http://schemas.microsoft.com/office/drawing/2014/main" id="{383E0695-CD21-4ECE-80E0-12EE0F5FD769}"/>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B4D150BB-8431-43E1-9B79-38929D6C4D34}"/>
                </a:ext>
              </a:extLst>
            </p:cNvPr>
            <p:cNvSpPr txBox="1"/>
            <p:nvPr/>
          </p:nvSpPr>
          <p:spPr>
            <a:xfrm>
              <a:off x="2033004" y="2247715"/>
              <a:ext cx="603560" cy="161342"/>
            </a:xfrm>
            <a:prstGeom prst="rect">
              <a:avLst/>
            </a:prstGeom>
            <a:noFill/>
          </p:spPr>
          <p:txBody>
            <a:bodyPr wrap="square" rtlCol="0">
              <a:spAutoFit/>
            </a:bodyPr>
            <a:lstStyle/>
            <a:p>
              <a:r>
                <a:rPr lang="en-PH" sz="300" b="1" dirty="0">
                  <a:solidFill>
                    <a:srgbClr val="92A7A3"/>
                  </a:solidFill>
                </a:rPr>
                <a:t>All Sites</a:t>
              </a:r>
            </a:p>
          </p:txBody>
        </p:sp>
        <p:pic>
          <p:nvPicPr>
            <p:cNvPr id="82" name="Graphic 81" descr="Forbidden">
              <a:extLst>
                <a:ext uri="{FF2B5EF4-FFF2-40B4-BE49-F238E27FC236}">
                  <a16:creationId xmlns:a16="http://schemas.microsoft.com/office/drawing/2014/main" id="{B1C620CC-3270-4A76-A134-2C3638411D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74542" y="2428737"/>
              <a:ext cx="81882" cy="81882"/>
            </a:xfrm>
            <a:prstGeom prst="rect">
              <a:avLst/>
            </a:prstGeom>
          </p:spPr>
        </p:pic>
        <p:sp>
          <p:nvSpPr>
            <p:cNvPr id="83" name="TextBox 82">
              <a:extLst>
                <a:ext uri="{FF2B5EF4-FFF2-40B4-BE49-F238E27FC236}">
                  <a16:creationId xmlns:a16="http://schemas.microsoft.com/office/drawing/2014/main" id="{A71FAF06-CE38-4EF5-9736-DBA49AF26864}"/>
                </a:ext>
              </a:extLst>
            </p:cNvPr>
            <p:cNvSpPr txBox="1"/>
            <p:nvPr/>
          </p:nvSpPr>
          <p:spPr>
            <a:xfrm>
              <a:off x="2198739" y="2538113"/>
              <a:ext cx="603560" cy="161342"/>
            </a:xfrm>
            <a:prstGeom prst="rect">
              <a:avLst/>
            </a:prstGeom>
            <a:noFill/>
          </p:spPr>
          <p:txBody>
            <a:bodyPr wrap="square" rtlCol="0">
              <a:spAutoFit/>
            </a:bodyPr>
            <a:lstStyle/>
            <a:p>
              <a:r>
                <a:rPr lang="en-PH" sz="300" b="1" dirty="0">
                  <a:solidFill>
                    <a:srgbClr val="92A7A3"/>
                  </a:solidFill>
                </a:rPr>
                <a:t>Categories</a:t>
              </a:r>
              <a:endParaRPr lang="en-PH" sz="500" b="1" dirty="0">
                <a:solidFill>
                  <a:srgbClr val="92A7A3"/>
                </a:solidFill>
              </a:endParaRPr>
            </a:p>
          </p:txBody>
        </p:sp>
        <p:sp>
          <p:nvSpPr>
            <p:cNvPr id="84" name="TextBox 83">
              <a:extLst>
                <a:ext uri="{FF2B5EF4-FFF2-40B4-BE49-F238E27FC236}">
                  <a16:creationId xmlns:a16="http://schemas.microsoft.com/office/drawing/2014/main" id="{5F52EBD5-C044-40B6-A69A-3AFFF694AC14}"/>
                </a:ext>
              </a:extLst>
            </p:cNvPr>
            <p:cNvSpPr txBox="1"/>
            <p:nvPr/>
          </p:nvSpPr>
          <p:spPr>
            <a:xfrm>
              <a:off x="2202305" y="2700748"/>
              <a:ext cx="603560" cy="161342"/>
            </a:xfrm>
            <a:prstGeom prst="rect">
              <a:avLst/>
            </a:prstGeom>
            <a:noFill/>
          </p:spPr>
          <p:txBody>
            <a:bodyPr wrap="square" rtlCol="0">
              <a:spAutoFit/>
            </a:bodyPr>
            <a:lstStyle/>
            <a:p>
              <a:r>
                <a:rPr lang="en-PH" sz="300" b="1" dirty="0">
                  <a:solidFill>
                    <a:srgbClr val="92A7A3"/>
                  </a:solidFill>
                </a:rPr>
                <a:t>Articles</a:t>
              </a:r>
              <a:endParaRPr lang="en-PH" sz="500" b="1" dirty="0">
                <a:solidFill>
                  <a:srgbClr val="92A7A3"/>
                </a:solidFill>
              </a:endParaRPr>
            </a:p>
          </p:txBody>
        </p:sp>
        <p:sp>
          <p:nvSpPr>
            <p:cNvPr id="85" name="Rectangle 84">
              <a:extLst>
                <a:ext uri="{FF2B5EF4-FFF2-40B4-BE49-F238E27FC236}">
                  <a16:creationId xmlns:a16="http://schemas.microsoft.com/office/drawing/2014/main" id="{EF56AF94-2939-4C4D-B703-F607FB32BD27}"/>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E46D212-BCBD-452C-B0FD-9831B44D2019}"/>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648E60DA-1C6C-45F3-9CAA-ECD61E573E0E}"/>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AEDE69DA-3083-4737-8C08-AFEF17DA54E3}"/>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6EB26AB2-4815-46A6-9AAA-08E8C5061224}"/>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52F34A9D-E9B4-4790-BBEE-D928B8E236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40563" y="2575124"/>
              <a:ext cx="104844" cy="104844"/>
            </a:xfrm>
            <a:prstGeom prst="rect">
              <a:avLst/>
            </a:prstGeom>
          </p:spPr>
        </p:pic>
        <p:pic>
          <p:nvPicPr>
            <p:cNvPr id="91" name="Graphic 90" descr="Document">
              <a:extLst>
                <a:ext uri="{FF2B5EF4-FFF2-40B4-BE49-F238E27FC236}">
                  <a16:creationId xmlns:a16="http://schemas.microsoft.com/office/drawing/2014/main" id="{53F6CFB7-91D8-48D3-B35E-4C29964D35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49883" y="2731114"/>
              <a:ext cx="95524" cy="95524"/>
            </a:xfrm>
            <a:prstGeom prst="rect">
              <a:avLst/>
            </a:prstGeom>
          </p:spPr>
        </p:pic>
        <p:cxnSp>
          <p:nvCxnSpPr>
            <p:cNvPr id="92" name="Straight Connector 91">
              <a:extLst>
                <a:ext uri="{FF2B5EF4-FFF2-40B4-BE49-F238E27FC236}">
                  <a16:creationId xmlns:a16="http://schemas.microsoft.com/office/drawing/2014/main" id="{46D8724A-A5CE-4AF2-A60C-3B33F6B9D689}"/>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93" name="Rectangle: Rounded Corners 92">
              <a:extLst>
                <a:ext uri="{FF2B5EF4-FFF2-40B4-BE49-F238E27FC236}">
                  <a16:creationId xmlns:a16="http://schemas.microsoft.com/office/drawing/2014/main" id="{F3404AF5-4BC5-4F0E-B3A0-202CFC565857}"/>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 b="1" dirty="0"/>
                <a:t>+ CREATE NEW CATEGORY</a:t>
              </a:r>
            </a:p>
          </p:txBody>
        </p:sp>
        <p:sp>
          <p:nvSpPr>
            <p:cNvPr id="94" name="Rectangle 93">
              <a:extLst>
                <a:ext uri="{FF2B5EF4-FFF2-40B4-BE49-F238E27FC236}">
                  <a16:creationId xmlns:a16="http://schemas.microsoft.com/office/drawing/2014/main" id="{F1D27255-AFB3-4B1D-BF5D-93CB2FD17D0B}"/>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5" name="Rectangle 94">
              <a:extLst>
                <a:ext uri="{FF2B5EF4-FFF2-40B4-BE49-F238E27FC236}">
                  <a16:creationId xmlns:a16="http://schemas.microsoft.com/office/drawing/2014/main" id="{0A3957EE-AB3E-4F14-A589-A86864435A2F}"/>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6" name="Rectangle 95">
              <a:extLst>
                <a:ext uri="{FF2B5EF4-FFF2-40B4-BE49-F238E27FC236}">
                  <a16:creationId xmlns:a16="http://schemas.microsoft.com/office/drawing/2014/main" id="{CBB33632-E471-4947-8EAB-A3E3D14AF4A7}"/>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Rectangle 96">
              <a:extLst>
                <a:ext uri="{FF2B5EF4-FFF2-40B4-BE49-F238E27FC236}">
                  <a16:creationId xmlns:a16="http://schemas.microsoft.com/office/drawing/2014/main" id="{ADDBA288-1DED-4578-9B8F-5B9DE37615D3}"/>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6D361251-36DC-41D2-A0D4-793CF4F41806}"/>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ECD3651C-C9B8-4D1B-AED5-01069A144D24}"/>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a:extLst>
                <a:ext uri="{FF2B5EF4-FFF2-40B4-BE49-F238E27FC236}">
                  <a16:creationId xmlns:a16="http://schemas.microsoft.com/office/drawing/2014/main" id="{7EFDDFAB-FB19-4E3B-9A24-63AADC04AA6C}"/>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ectangle 100">
              <a:extLst>
                <a:ext uri="{FF2B5EF4-FFF2-40B4-BE49-F238E27FC236}">
                  <a16:creationId xmlns:a16="http://schemas.microsoft.com/office/drawing/2014/main" id="{7BC32912-A1E5-4C68-8BC2-2A326A687386}"/>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414373D4-041D-4C46-A5B9-6D2DDD8857DE}"/>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102">
              <a:extLst>
                <a:ext uri="{FF2B5EF4-FFF2-40B4-BE49-F238E27FC236}">
                  <a16:creationId xmlns:a16="http://schemas.microsoft.com/office/drawing/2014/main" id="{5409FCBF-5489-4B72-A470-613A8B4B69BE}"/>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4" name="Rectangle 103">
              <a:extLst>
                <a:ext uri="{FF2B5EF4-FFF2-40B4-BE49-F238E27FC236}">
                  <a16:creationId xmlns:a16="http://schemas.microsoft.com/office/drawing/2014/main" id="{D67B2B3A-06CA-4216-B084-D679E491C2A2}"/>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5" name="Rectangle 104">
              <a:extLst>
                <a:ext uri="{FF2B5EF4-FFF2-40B4-BE49-F238E27FC236}">
                  <a16:creationId xmlns:a16="http://schemas.microsoft.com/office/drawing/2014/main" id="{D747D4B2-1A68-4A90-B877-DC450C99683A}"/>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6" name="Rectangle 105">
              <a:extLst>
                <a:ext uri="{FF2B5EF4-FFF2-40B4-BE49-F238E27FC236}">
                  <a16:creationId xmlns:a16="http://schemas.microsoft.com/office/drawing/2014/main" id="{0B6BB642-13F1-47B8-8DED-572DCE579761}"/>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Rectangle 106">
              <a:extLst>
                <a:ext uri="{FF2B5EF4-FFF2-40B4-BE49-F238E27FC236}">
                  <a16:creationId xmlns:a16="http://schemas.microsoft.com/office/drawing/2014/main" id="{8157B90F-ACC8-4A70-A4D9-F15C6154FBEE}"/>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8" name="Rectangle 107">
              <a:extLst>
                <a:ext uri="{FF2B5EF4-FFF2-40B4-BE49-F238E27FC236}">
                  <a16:creationId xmlns:a16="http://schemas.microsoft.com/office/drawing/2014/main" id="{1799D884-259B-4858-BC5A-0188B63E4D21}"/>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9" name="Rectangle 108">
              <a:extLst>
                <a:ext uri="{FF2B5EF4-FFF2-40B4-BE49-F238E27FC236}">
                  <a16:creationId xmlns:a16="http://schemas.microsoft.com/office/drawing/2014/main" id="{CB118F21-2665-4087-A998-2E722E598C4E}"/>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a:extLst>
                <a:ext uri="{FF2B5EF4-FFF2-40B4-BE49-F238E27FC236}">
                  <a16:creationId xmlns:a16="http://schemas.microsoft.com/office/drawing/2014/main" id="{0038CF45-A0FD-4CC9-8EDB-944B9DBD423C}"/>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EC81D835-670D-4218-AD83-2CCC66DC5538}"/>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2" name="Rectangle 111">
              <a:extLst>
                <a:ext uri="{FF2B5EF4-FFF2-40B4-BE49-F238E27FC236}">
                  <a16:creationId xmlns:a16="http://schemas.microsoft.com/office/drawing/2014/main" id="{C10054C2-4B40-43CD-9101-CD9D5B6CE5B9}"/>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82F78FB1-21E2-4E7D-A038-5597831C4EE0}"/>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4" name="Rectangle 113">
              <a:extLst>
                <a:ext uri="{FF2B5EF4-FFF2-40B4-BE49-F238E27FC236}">
                  <a16:creationId xmlns:a16="http://schemas.microsoft.com/office/drawing/2014/main" id="{23A0FF6B-197A-44C9-8E1B-2A51E5A56AFC}"/>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112AD5B8-D38B-42B4-A444-521377A70585}"/>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6" name="Rectangle 115">
              <a:extLst>
                <a:ext uri="{FF2B5EF4-FFF2-40B4-BE49-F238E27FC236}">
                  <a16:creationId xmlns:a16="http://schemas.microsoft.com/office/drawing/2014/main" id="{1504BB9B-B275-4697-BA57-214082920AAC}"/>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Rectangle: Rounded Corners 116">
              <a:extLst>
                <a:ext uri="{FF2B5EF4-FFF2-40B4-BE49-F238E27FC236}">
                  <a16:creationId xmlns:a16="http://schemas.microsoft.com/office/drawing/2014/main" id="{C767CC83-0D66-4EB5-B847-53A9A9373BA2}"/>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8" name="Rectangle: Rounded Corners 117">
              <a:extLst>
                <a:ext uri="{FF2B5EF4-FFF2-40B4-BE49-F238E27FC236}">
                  <a16:creationId xmlns:a16="http://schemas.microsoft.com/office/drawing/2014/main" id="{47FBE91B-6082-477C-BC9E-3E2C2F6EBDF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9" name="Rectangle: Rounded Corners 118">
              <a:extLst>
                <a:ext uri="{FF2B5EF4-FFF2-40B4-BE49-F238E27FC236}">
                  <a16:creationId xmlns:a16="http://schemas.microsoft.com/office/drawing/2014/main" id="{F3455798-C57A-4389-BEE7-232A4AC38EE4}"/>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EFF0ABF6-031E-417F-8246-C1BB97F73BCE}"/>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22D9F00B-30EC-40AC-8BE0-4D64E0937BCB}"/>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141F9E14-11ED-4930-9B23-0EE43634E015}"/>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5F304AE6-1641-4A30-9D17-5BC84B3DAC91}"/>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Rectangle 123">
              <a:extLst>
                <a:ext uri="{FF2B5EF4-FFF2-40B4-BE49-F238E27FC236}">
                  <a16:creationId xmlns:a16="http://schemas.microsoft.com/office/drawing/2014/main" id="{0051063A-9F64-4EDE-9BD2-9EE9F7750FEF}"/>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5" name="Rectangle 124">
              <a:extLst>
                <a:ext uri="{FF2B5EF4-FFF2-40B4-BE49-F238E27FC236}">
                  <a16:creationId xmlns:a16="http://schemas.microsoft.com/office/drawing/2014/main" id="{4D1DFAA4-4099-443E-954B-1A9FC19B2525}"/>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6" name="Rectangle 125">
              <a:extLst>
                <a:ext uri="{FF2B5EF4-FFF2-40B4-BE49-F238E27FC236}">
                  <a16:creationId xmlns:a16="http://schemas.microsoft.com/office/drawing/2014/main" id="{212DA48D-9B5A-424E-B81D-627D236D9CCA}"/>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Rectangle 126">
              <a:extLst>
                <a:ext uri="{FF2B5EF4-FFF2-40B4-BE49-F238E27FC236}">
                  <a16:creationId xmlns:a16="http://schemas.microsoft.com/office/drawing/2014/main" id="{F6D45DC0-0562-43A8-94DB-D6C1A5B7DC59}"/>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8" name="Rectangle 127">
              <a:extLst>
                <a:ext uri="{FF2B5EF4-FFF2-40B4-BE49-F238E27FC236}">
                  <a16:creationId xmlns:a16="http://schemas.microsoft.com/office/drawing/2014/main" id="{2FDBC99B-CD50-49E7-B466-2FFF81980A32}"/>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9" name="Rectangle 128">
              <a:extLst>
                <a:ext uri="{FF2B5EF4-FFF2-40B4-BE49-F238E27FC236}">
                  <a16:creationId xmlns:a16="http://schemas.microsoft.com/office/drawing/2014/main" id="{6A9782DC-25D1-4D2B-A5A1-E65C65DE9FE4}"/>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0" name="Rectangle: Rounded Corners 129">
              <a:extLst>
                <a:ext uri="{FF2B5EF4-FFF2-40B4-BE49-F238E27FC236}">
                  <a16:creationId xmlns:a16="http://schemas.microsoft.com/office/drawing/2014/main" id="{E1806F1B-9F91-4EAF-A5EC-74494C1592EF}"/>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1" name="Rectangle: Rounded Corners 130">
              <a:extLst>
                <a:ext uri="{FF2B5EF4-FFF2-40B4-BE49-F238E27FC236}">
                  <a16:creationId xmlns:a16="http://schemas.microsoft.com/office/drawing/2014/main" id="{C149EB52-E20A-45DD-9769-5BB3BDB4CBE2}"/>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2" name="Rectangle: Rounded Corners 131">
              <a:extLst>
                <a:ext uri="{FF2B5EF4-FFF2-40B4-BE49-F238E27FC236}">
                  <a16:creationId xmlns:a16="http://schemas.microsoft.com/office/drawing/2014/main" id="{B1BF175D-97A8-4216-8FB5-BF57A1BCE0C5}"/>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Tree>
    <p:extLst>
      <p:ext uri="{BB962C8B-B14F-4D97-AF65-F5344CB8AC3E}">
        <p14:creationId xmlns:p14="http://schemas.microsoft.com/office/powerpoint/2010/main" val="681847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ns face&#10;&#10;Description generated with very high confidence">
            <a:extLst>
              <a:ext uri="{FF2B5EF4-FFF2-40B4-BE49-F238E27FC236}">
                <a16:creationId xmlns:a16="http://schemas.microsoft.com/office/drawing/2014/main" id="{89772D35-B722-4785-A9DA-1CAC59815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6179C35-689C-4C8B-AEF9-AEE90CFC7B19}"/>
              </a:ext>
            </a:extLst>
          </p:cNvPr>
          <p:cNvSpPr txBox="1"/>
          <p:nvPr/>
        </p:nvSpPr>
        <p:spPr>
          <a:xfrm>
            <a:off x="6177459" y="5258740"/>
            <a:ext cx="4491486" cy="646331"/>
          </a:xfrm>
          <a:prstGeom prst="rect">
            <a:avLst/>
          </a:prstGeom>
          <a:noFill/>
        </p:spPr>
        <p:txBody>
          <a:bodyPr wrap="none" rtlCol="0">
            <a:spAutoFit/>
          </a:bodyPr>
          <a:lstStyle/>
          <a:p>
            <a:r>
              <a:rPr lang="en-PH" sz="3600" dirty="0">
                <a:solidFill>
                  <a:schemeClr val="tx2">
                    <a:lumMod val="75000"/>
                  </a:schemeClr>
                </a:solidFill>
                <a:latin typeface="Nexa Bold" panose="02000000000000000000" pitchFamily="50" charset="0"/>
              </a:rPr>
              <a:t>CREATING CATEGORIES</a:t>
            </a:r>
          </a:p>
        </p:txBody>
      </p:sp>
      <p:pic>
        <p:nvPicPr>
          <p:cNvPr id="6" name="Picture 5" descr="A sign in the dark&#10;&#10;Description generated with high confidence">
            <a:extLst>
              <a:ext uri="{FF2B5EF4-FFF2-40B4-BE49-F238E27FC236}">
                <a16:creationId xmlns:a16="http://schemas.microsoft.com/office/drawing/2014/main" id="{9481EC7B-D822-465C-9691-AB79DAB9D0A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742326" y="607842"/>
            <a:ext cx="3449674" cy="527308"/>
          </a:xfrm>
          <a:prstGeom prst="rect">
            <a:avLst/>
          </a:prstGeom>
        </p:spPr>
      </p:pic>
      <p:pic>
        <p:nvPicPr>
          <p:cNvPr id="8" name="Picture 7" descr="A screenshot of a computer screen&#10;&#10;Description generated with very high confidence">
            <a:extLst>
              <a:ext uri="{FF2B5EF4-FFF2-40B4-BE49-F238E27FC236}">
                <a16:creationId xmlns:a16="http://schemas.microsoft.com/office/drawing/2014/main" id="{DF42CBC1-2EE4-49DE-B91B-49E2FF792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942" y="654742"/>
            <a:ext cx="6193549" cy="5266955"/>
          </a:xfrm>
          <a:prstGeom prst="rect">
            <a:avLst/>
          </a:prstGeom>
        </p:spPr>
      </p:pic>
      <p:grpSp>
        <p:nvGrpSpPr>
          <p:cNvPr id="57" name="Group 56">
            <a:extLst>
              <a:ext uri="{FF2B5EF4-FFF2-40B4-BE49-F238E27FC236}">
                <a16:creationId xmlns:a16="http://schemas.microsoft.com/office/drawing/2014/main" id="{062F17E8-C028-46C1-94AC-B565551B12A2}"/>
              </a:ext>
            </a:extLst>
          </p:cNvPr>
          <p:cNvGrpSpPr/>
          <p:nvPr/>
        </p:nvGrpSpPr>
        <p:grpSpPr>
          <a:xfrm>
            <a:off x="1489641" y="1475233"/>
            <a:ext cx="4691149" cy="2566300"/>
            <a:chOff x="1866754" y="1397487"/>
            <a:chExt cx="5996030" cy="2989564"/>
          </a:xfrm>
        </p:grpSpPr>
        <p:sp>
          <p:nvSpPr>
            <p:cNvPr id="58" name="Rectangle 57">
              <a:extLst>
                <a:ext uri="{FF2B5EF4-FFF2-40B4-BE49-F238E27FC236}">
                  <a16:creationId xmlns:a16="http://schemas.microsoft.com/office/drawing/2014/main" id="{D69E3620-40D5-45BE-B67C-4CA12B3F3BD7}"/>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5F2AFF4C-38F0-406F-837D-42517C5BB9F3}"/>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0ED511C9-714F-4542-BE3D-CE3632FB141D}"/>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632A16B7-8C07-4DC4-A5E7-DF15F811E658}"/>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BC3524C9-F522-4344-BA1F-78B2F58E1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63" name="Rectangle 62">
              <a:extLst>
                <a:ext uri="{FF2B5EF4-FFF2-40B4-BE49-F238E27FC236}">
                  <a16:creationId xmlns:a16="http://schemas.microsoft.com/office/drawing/2014/main" id="{ED1AB7D0-A714-4D67-BBD7-B13CF57A767A}"/>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324E964D-3636-427A-8FEB-075162E7DBFC}"/>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C8F48A66-4C95-4A6F-A7F5-78756A781C2C}"/>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5234B400-18E8-4ED1-989F-B6C2D4AA347E}"/>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DD2ADF71-868E-4BE6-AE87-C0C0568C645A}"/>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0127E72A-59C5-4C65-B628-DE075CDD2334}"/>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E72404E1-556C-4B5E-AD2D-D01AA4143A74}"/>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6829A2D4-24DE-430A-8152-2D409B34DD17}"/>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55EE255A-F9A6-499B-9655-86D5B3178270}"/>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C11B03B9-A1B0-48B3-B5BC-021ABD541259}"/>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834186D1-8E0C-4751-8C62-3B208FA039A6}"/>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21ACFCB5-276F-4261-9E2C-468BA50A3DF2}"/>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DDCD00D4-C2F3-4421-B856-D3B67DDB6CD1}"/>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36472C1F-49ED-4550-885A-2BC15538D367}"/>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08312807-A43A-4D87-8808-77D87C5D5A09}"/>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CC68D414-ED75-4F79-94D3-342E72E49DA3}"/>
                </a:ext>
              </a:extLst>
            </p:cNvPr>
            <p:cNvSpPr txBox="1"/>
            <p:nvPr/>
          </p:nvSpPr>
          <p:spPr>
            <a:xfrm>
              <a:off x="2027701" y="2068104"/>
              <a:ext cx="603560" cy="161342"/>
            </a:xfrm>
            <a:prstGeom prst="rect">
              <a:avLst/>
            </a:prstGeom>
            <a:noFill/>
          </p:spPr>
          <p:txBody>
            <a:bodyPr wrap="square" rtlCol="0">
              <a:spAutoFit/>
            </a:bodyPr>
            <a:lstStyle/>
            <a:p>
              <a:r>
                <a:rPr lang="en-PH" sz="300" b="1" dirty="0">
                  <a:solidFill>
                    <a:schemeClr val="bg1"/>
                  </a:solidFill>
                </a:rPr>
                <a:t>Sites</a:t>
              </a:r>
              <a:endParaRPr lang="en-PH" sz="500" b="1" dirty="0">
                <a:solidFill>
                  <a:schemeClr val="bg1"/>
                </a:solidFill>
              </a:endParaRPr>
            </a:p>
          </p:txBody>
        </p:sp>
        <p:pic>
          <p:nvPicPr>
            <p:cNvPr id="79" name="Graphic 78" descr="Earth Globe Europe-Africa">
              <a:extLst>
                <a:ext uri="{FF2B5EF4-FFF2-40B4-BE49-F238E27FC236}">
                  <a16:creationId xmlns:a16="http://schemas.microsoft.com/office/drawing/2014/main" id="{34C3E262-7CF8-428E-9074-1A86EE833E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0758" y="2114571"/>
              <a:ext cx="78393" cy="78393"/>
            </a:xfrm>
            <a:prstGeom prst="rect">
              <a:avLst/>
            </a:prstGeom>
          </p:spPr>
        </p:pic>
        <p:sp>
          <p:nvSpPr>
            <p:cNvPr id="80" name="Oval 79">
              <a:extLst>
                <a:ext uri="{FF2B5EF4-FFF2-40B4-BE49-F238E27FC236}">
                  <a16:creationId xmlns:a16="http://schemas.microsoft.com/office/drawing/2014/main" id="{383E0695-CD21-4ECE-80E0-12EE0F5FD769}"/>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B4D150BB-8431-43E1-9B79-38929D6C4D34}"/>
                </a:ext>
              </a:extLst>
            </p:cNvPr>
            <p:cNvSpPr txBox="1"/>
            <p:nvPr/>
          </p:nvSpPr>
          <p:spPr>
            <a:xfrm>
              <a:off x="2033004" y="2247715"/>
              <a:ext cx="603560" cy="161342"/>
            </a:xfrm>
            <a:prstGeom prst="rect">
              <a:avLst/>
            </a:prstGeom>
            <a:noFill/>
          </p:spPr>
          <p:txBody>
            <a:bodyPr wrap="square" rtlCol="0">
              <a:spAutoFit/>
            </a:bodyPr>
            <a:lstStyle/>
            <a:p>
              <a:r>
                <a:rPr lang="en-PH" sz="300" b="1" dirty="0">
                  <a:solidFill>
                    <a:srgbClr val="92A7A3"/>
                  </a:solidFill>
                </a:rPr>
                <a:t>All Sites</a:t>
              </a:r>
            </a:p>
          </p:txBody>
        </p:sp>
        <p:pic>
          <p:nvPicPr>
            <p:cNvPr id="82" name="Graphic 81" descr="Forbidden">
              <a:extLst>
                <a:ext uri="{FF2B5EF4-FFF2-40B4-BE49-F238E27FC236}">
                  <a16:creationId xmlns:a16="http://schemas.microsoft.com/office/drawing/2014/main" id="{B1C620CC-3270-4A76-A134-2C3638411D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74542" y="2428737"/>
              <a:ext cx="81882" cy="81882"/>
            </a:xfrm>
            <a:prstGeom prst="rect">
              <a:avLst/>
            </a:prstGeom>
          </p:spPr>
        </p:pic>
        <p:sp>
          <p:nvSpPr>
            <p:cNvPr id="83" name="TextBox 82">
              <a:extLst>
                <a:ext uri="{FF2B5EF4-FFF2-40B4-BE49-F238E27FC236}">
                  <a16:creationId xmlns:a16="http://schemas.microsoft.com/office/drawing/2014/main" id="{A71FAF06-CE38-4EF5-9736-DBA49AF26864}"/>
                </a:ext>
              </a:extLst>
            </p:cNvPr>
            <p:cNvSpPr txBox="1"/>
            <p:nvPr/>
          </p:nvSpPr>
          <p:spPr>
            <a:xfrm>
              <a:off x="2198739" y="2538113"/>
              <a:ext cx="603560" cy="161342"/>
            </a:xfrm>
            <a:prstGeom prst="rect">
              <a:avLst/>
            </a:prstGeom>
            <a:noFill/>
          </p:spPr>
          <p:txBody>
            <a:bodyPr wrap="square" rtlCol="0">
              <a:spAutoFit/>
            </a:bodyPr>
            <a:lstStyle/>
            <a:p>
              <a:r>
                <a:rPr lang="en-PH" sz="300" b="1" dirty="0">
                  <a:solidFill>
                    <a:srgbClr val="92A7A3"/>
                  </a:solidFill>
                </a:rPr>
                <a:t>Categories</a:t>
              </a:r>
              <a:endParaRPr lang="en-PH" sz="500" b="1" dirty="0">
                <a:solidFill>
                  <a:srgbClr val="92A7A3"/>
                </a:solidFill>
              </a:endParaRPr>
            </a:p>
          </p:txBody>
        </p:sp>
        <p:sp>
          <p:nvSpPr>
            <p:cNvPr id="84" name="TextBox 83">
              <a:extLst>
                <a:ext uri="{FF2B5EF4-FFF2-40B4-BE49-F238E27FC236}">
                  <a16:creationId xmlns:a16="http://schemas.microsoft.com/office/drawing/2014/main" id="{5F52EBD5-C044-40B6-A69A-3AFFF694AC14}"/>
                </a:ext>
              </a:extLst>
            </p:cNvPr>
            <p:cNvSpPr txBox="1"/>
            <p:nvPr/>
          </p:nvSpPr>
          <p:spPr>
            <a:xfrm>
              <a:off x="2202305" y="2700748"/>
              <a:ext cx="603560" cy="161342"/>
            </a:xfrm>
            <a:prstGeom prst="rect">
              <a:avLst/>
            </a:prstGeom>
            <a:noFill/>
          </p:spPr>
          <p:txBody>
            <a:bodyPr wrap="square" rtlCol="0">
              <a:spAutoFit/>
            </a:bodyPr>
            <a:lstStyle/>
            <a:p>
              <a:r>
                <a:rPr lang="en-PH" sz="300" b="1" dirty="0">
                  <a:solidFill>
                    <a:srgbClr val="92A7A3"/>
                  </a:solidFill>
                </a:rPr>
                <a:t>Articles</a:t>
              </a:r>
              <a:endParaRPr lang="en-PH" sz="500" b="1" dirty="0">
                <a:solidFill>
                  <a:srgbClr val="92A7A3"/>
                </a:solidFill>
              </a:endParaRPr>
            </a:p>
          </p:txBody>
        </p:sp>
        <p:sp>
          <p:nvSpPr>
            <p:cNvPr id="85" name="Rectangle 84">
              <a:extLst>
                <a:ext uri="{FF2B5EF4-FFF2-40B4-BE49-F238E27FC236}">
                  <a16:creationId xmlns:a16="http://schemas.microsoft.com/office/drawing/2014/main" id="{EF56AF94-2939-4C4D-B703-F607FB32BD27}"/>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E46D212-BCBD-452C-B0FD-9831B44D2019}"/>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648E60DA-1C6C-45F3-9CAA-ECD61E573E0E}"/>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AEDE69DA-3083-4737-8C08-AFEF17DA54E3}"/>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6EB26AB2-4815-46A6-9AAA-08E8C5061224}"/>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52F34A9D-E9B4-4790-BBEE-D928B8E236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40563" y="2575124"/>
              <a:ext cx="104844" cy="104844"/>
            </a:xfrm>
            <a:prstGeom prst="rect">
              <a:avLst/>
            </a:prstGeom>
          </p:spPr>
        </p:pic>
        <p:pic>
          <p:nvPicPr>
            <p:cNvPr id="91" name="Graphic 90" descr="Document">
              <a:extLst>
                <a:ext uri="{FF2B5EF4-FFF2-40B4-BE49-F238E27FC236}">
                  <a16:creationId xmlns:a16="http://schemas.microsoft.com/office/drawing/2014/main" id="{53F6CFB7-91D8-48D3-B35E-4C29964D35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49883" y="2731114"/>
              <a:ext cx="95524" cy="95524"/>
            </a:xfrm>
            <a:prstGeom prst="rect">
              <a:avLst/>
            </a:prstGeom>
          </p:spPr>
        </p:pic>
        <p:cxnSp>
          <p:nvCxnSpPr>
            <p:cNvPr id="92" name="Straight Connector 91">
              <a:extLst>
                <a:ext uri="{FF2B5EF4-FFF2-40B4-BE49-F238E27FC236}">
                  <a16:creationId xmlns:a16="http://schemas.microsoft.com/office/drawing/2014/main" id="{46D8724A-A5CE-4AF2-A60C-3B33F6B9D689}"/>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93" name="Rectangle: Rounded Corners 92">
              <a:extLst>
                <a:ext uri="{FF2B5EF4-FFF2-40B4-BE49-F238E27FC236}">
                  <a16:creationId xmlns:a16="http://schemas.microsoft.com/office/drawing/2014/main" id="{F3404AF5-4BC5-4F0E-B3A0-202CFC565857}"/>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 b="1" dirty="0"/>
                <a:t>+ CREATE NEW CATEGORY</a:t>
              </a:r>
            </a:p>
          </p:txBody>
        </p:sp>
        <p:sp>
          <p:nvSpPr>
            <p:cNvPr id="94" name="Rectangle 93">
              <a:extLst>
                <a:ext uri="{FF2B5EF4-FFF2-40B4-BE49-F238E27FC236}">
                  <a16:creationId xmlns:a16="http://schemas.microsoft.com/office/drawing/2014/main" id="{F1D27255-AFB3-4B1D-BF5D-93CB2FD17D0B}"/>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5" name="Rectangle 94">
              <a:extLst>
                <a:ext uri="{FF2B5EF4-FFF2-40B4-BE49-F238E27FC236}">
                  <a16:creationId xmlns:a16="http://schemas.microsoft.com/office/drawing/2014/main" id="{0A3957EE-AB3E-4F14-A589-A86864435A2F}"/>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6" name="Rectangle 95">
              <a:extLst>
                <a:ext uri="{FF2B5EF4-FFF2-40B4-BE49-F238E27FC236}">
                  <a16:creationId xmlns:a16="http://schemas.microsoft.com/office/drawing/2014/main" id="{CBB33632-E471-4947-8EAB-A3E3D14AF4A7}"/>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Rectangle 96">
              <a:extLst>
                <a:ext uri="{FF2B5EF4-FFF2-40B4-BE49-F238E27FC236}">
                  <a16:creationId xmlns:a16="http://schemas.microsoft.com/office/drawing/2014/main" id="{ADDBA288-1DED-4578-9B8F-5B9DE37615D3}"/>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6D361251-36DC-41D2-A0D4-793CF4F41806}"/>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ECD3651C-C9B8-4D1B-AED5-01069A144D24}"/>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a:extLst>
                <a:ext uri="{FF2B5EF4-FFF2-40B4-BE49-F238E27FC236}">
                  <a16:creationId xmlns:a16="http://schemas.microsoft.com/office/drawing/2014/main" id="{7EFDDFAB-FB19-4E3B-9A24-63AADC04AA6C}"/>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ectangle 100">
              <a:extLst>
                <a:ext uri="{FF2B5EF4-FFF2-40B4-BE49-F238E27FC236}">
                  <a16:creationId xmlns:a16="http://schemas.microsoft.com/office/drawing/2014/main" id="{7BC32912-A1E5-4C68-8BC2-2A326A687386}"/>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414373D4-041D-4C46-A5B9-6D2DDD8857DE}"/>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102">
              <a:extLst>
                <a:ext uri="{FF2B5EF4-FFF2-40B4-BE49-F238E27FC236}">
                  <a16:creationId xmlns:a16="http://schemas.microsoft.com/office/drawing/2014/main" id="{5409FCBF-5489-4B72-A470-613A8B4B69BE}"/>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4" name="Rectangle 103">
              <a:extLst>
                <a:ext uri="{FF2B5EF4-FFF2-40B4-BE49-F238E27FC236}">
                  <a16:creationId xmlns:a16="http://schemas.microsoft.com/office/drawing/2014/main" id="{D67B2B3A-06CA-4216-B084-D679E491C2A2}"/>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5" name="Rectangle 104">
              <a:extLst>
                <a:ext uri="{FF2B5EF4-FFF2-40B4-BE49-F238E27FC236}">
                  <a16:creationId xmlns:a16="http://schemas.microsoft.com/office/drawing/2014/main" id="{D747D4B2-1A68-4A90-B877-DC450C99683A}"/>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6" name="Rectangle 105">
              <a:extLst>
                <a:ext uri="{FF2B5EF4-FFF2-40B4-BE49-F238E27FC236}">
                  <a16:creationId xmlns:a16="http://schemas.microsoft.com/office/drawing/2014/main" id="{0B6BB642-13F1-47B8-8DED-572DCE579761}"/>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Rectangle 106">
              <a:extLst>
                <a:ext uri="{FF2B5EF4-FFF2-40B4-BE49-F238E27FC236}">
                  <a16:creationId xmlns:a16="http://schemas.microsoft.com/office/drawing/2014/main" id="{8157B90F-ACC8-4A70-A4D9-F15C6154FBEE}"/>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8" name="Rectangle 107">
              <a:extLst>
                <a:ext uri="{FF2B5EF4-FFF2-40B4-BE49-F238E27FC236}">
                  <a16:creationId xmlns:a16="http://schemas.microsoft.com/office/drawing/2014/main" id="{1799D884-259B-4858-BC5A-0188B63E4D21}"/>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9" name="Rectangle 108">
              <a:extLst>
                <a:ext uri="{FF2B5EF4-FFF2-40B4-BE49-F238E27FC236}">
                  <a16:creationId xmlns:a16="http://schemas.microsoft.com/office/drawing/2014/main" id="{CB118F21-2665-4087-A998-2E722E598C4E}"/>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a:extLst>
                <a:ext uri="{FF2B5EF4-FFF2-40B4-BE49-F238E27FC236}">
                  <a16:creationId xmlns:a16="http://schemas.microsoft.com/office/drawing/2014/main" id="{0038CF45-A0FD-4CC9-8EDB-944B9DBD423C}"/>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EC81D835-670D-4218-AD83-2CCC66DC5538}"/>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2" name="Rectangle 111">
              <a:extLst>
                <a:ext uri="{FF2B5EF4-FFF2-40B4-BE49-F238E27FC236}">
                  <a16:creationId xmlns:a16="http://schemas.microsoft.com/office/drawing/2014/main" id="{C10054C2-4B40-43CD-9101-CD9D5B6CE5B9}"/>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82F78FB1-21E2-4E7D-A038-5597831C4EE0}"/>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4" name="Rectangle 113">
              <a:extLst>
                <a:ext uri="{FF2B5EF4-FFF2-40B4-BE49-F238E27FC236}">
                  <a16:creationId xmlns:a16="http://schemas.microsoft.com/office/drawing/2014/main" id="{23A0FF6B-197A-44C9-8E1B-2A51E5A56AFC}"/>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112AD5B8-D38B-42B4-A444-521377A70585}"/>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6" name="Rectangle 115">
              <a:extLst>
                <a:ext uri="{FF2B5EF4-FFF2-40B4-BE49-F238E27FC236}">
                  <a16:creationId xmlns:a16="http://schemas.microsoft.com/office/drawing/2014/main" id="{1504BB9B-B275-4697-BA57-214082920AAC}"/>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Rectangle: Rounded Corners 116">
              <a:extLst>
                <a:ext uri="{FF2B5EF4-FFF2-40B4-BE49-F238E27FC236}">
                  <a16:creationId xmlns:a16="http://schemas.microsoft.com/office/drawing/2014/main" id="{C767CC83-0D66-4EB5-B847-53A9A9373BA2}"/>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8" name="Rectangle: Rounded Corners 117">
              <a:extLst>
                <a:ext uri="{FF2B5EF4-FFF2-40B4-BE49-F238E27FC236}">
                  <a16:creationId xmlns:a16="http://schemas.microsoft.com/office/drawing/2014/main" id="{47FBE91B-6082-477C-BC9E-3E2C2F6EBDF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9" name="Rectangle: Rounded Corners 118">
              <a:extLst>
                <a:ext uri="{FF2B5EF4-FFF2-40B4-BE49-F238E27FC236}">
                  <a16:creationId xmlns:a16="http://schemas.microsoft.com/office/drawing/2014/main" id="{F3455798-C57A-4389-BEE7-232A4AC38EE4}"/>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EFF0ABF6-031E-417F-8246-C1BB97F73BCE}"/>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22D9F00B-30EC-40AC-8BE0-4D64E0937BCB}"/>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141F9E14-11ED-4930-9B23-0EE43634E015}"/>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5F304AE6-1641-4A30-9D17-5BC84B3DAC91}"/>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Rectangle 123">
              <a:extLst>
                <a:ext uri="{FF2B5EF4-FFF2-40B4-BE49-F238E27FC236}">
                  <a16:creationId xmlns:a16="http://schemas.microsoft.com/office/drawing/2014/main" id="{0051063A-9F64-4EDE-9BD2-9EE9F7750FEF}"/>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5" name="Rectangle 124">
              <a:extLst>
                <a:ext uri="{FF2B5EF4-FFF2-40B4-BE49-F238E27FC236}">
                  <a16:creationId xmlns:a16="http://schemas.microsoft.com/office/drawing/2014/main" id="{4D1DFAA4-4099-443E-954B-1A9FC19B2525}"/>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6" name="Rectangle 125">
              <a:extLst>
                <a:ext uri="{FF2B5EF4-FFF2-40B4-BE49-F238E27FC236}">
                  <a16:creationId xmlns:a16="http://schemas.microsoft.com/office/drawing/2014/main" id="{212DA48D-9B5A-424E-B81D-627D236D9CCA}"/>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Rectangle 126">
              <a:extLst>
                <a:ext uri="{FF2B5EF4-FFF2-40B4-BE49-F238E27FC236}">
                  <a16:creationId xmlns:a16="http://schemas.microsoft.com/office/drawing/2014/main" id="{F6D45DC0-0562-43A8-94DB-D6C1A5B7DC59}"/>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8" name="Rectangle 127">
              <a:extLst>
                <a:ext uri="{FF2B5EF4-FFF2-40B4-BE49-F238E27FC236}">
                  <a16:creationId xmlns:a16="http://schemas.microsoft.com/office/drawing/2014/main" id="{2FDBC99B-CD50-49E7-B466-2FFF81980A32}"/>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9" name="Rectangle 128">
              <a:extLst>
                <a:ext uri="{FF2B5EF4-FFF2-40B4-BE49-F238E27FC236}">
                  <a16:creationId xmlns:a16="http://schemas.microsoft.com/office/drawing/2014/main" id="{6A9782DC-25D1-4D2B-A5A1-E65C65DE9FE4}"/>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0" name="Rectangle: Rounded Corners 129">
              <a:extLst>
                <a:ext uri="{FF2B5EF4-FFF2-40B4-BE49-F238E27FC236}">
                  <a16:creationId xmlns:a16="http://schemas.microsoft.com/office/drawing/2014/main" id="{E1806F1B-9F91-4EAF-A5EC-74494C1592EF}"/>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1" name="Rectangle: Rounded Corners 130">
              <a:extLst>
                <a:ext uri="{FF2B5EF4-FFF2-40B4-BE49-F238E27FC236}">
                  <a16:creationId xmlns:a16="http://schemas.microsoft.com/office/drawing/2014/main" id="{C149EB52-E20A-45DD-9769-5BB3BDB4CBE2}"/>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2" name="Rectangle: Rounded Corners 131">
              <a:extLst>
                <a:ext uri="{FF2B5EF4-FFF2-40B4-BE49-F238E27FC236}">
                  <a16:creationId xmlns:a16="http://schemas.microsoft.com/office/drawing/2014/main" id="{B1BF175D-97A8-4216-8FB5-BF57A1BCE0C5}"/>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Tree>
    <p:extLst>
      <p:ext uri="{BB962C8B-B14F-4D97-AF65-F5344CB8AC3E}">
        <p14:creationId xmlns:p14="http://schemas.microsoft.com/office/powerpoint/2010/main" val="573569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4129657" cy="369332"/>
          </a:xfrm>
          <a:prstGeom prst="rect">
            <a:avLst/>
          </a:prstGeom>
          <a:noFill/>
        </p:spPr>
        <p:txBody>
          <a:bodyPr wrap="none" rtlCol="0">
            <a:spAutoFit/>
          </a:bodyPr>
          <a:lstStyle/>
          <a:p>
            <a:r>
              <a:rPr lang="en-PH" dirty="0">
                <a:solidFill>
                  <a:schemeClr val="bg1"/>
                </a:solidFill>
                <a:latin typeface="Nexa Bold" panose="02000000000000000000" pitchFamily="50" charset="0"/>
              </a:rPr>
              <a:t>CREATING NEW CATEGORY | STEP 1</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96" name="Rectangle 95">
            <a:extLst>
              <a:ext uri="{FF2B5EF4-FFF2-40B4-BE49-F238E27FC236}">
                <a16:creationId xmlns:a16="http://schemas.microsoft.com/office/drawing/2014/main" id="{51CE5635-4ED5-4519-A29E-D8D62E756E42}"/>
              </a:ext>
            </a:extLst>
          </p:cNvPr>
          <p:cNvSpPr/>
          <p:nvPr/>
        </p:nvSpPr>
        <p:spPr>
          <a:xfrm>
            <a:off x="4154320" y="1124155"/>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7" name="Rectangle 96">
            <a:extLst>
              <a:ext uri="{FF2B5EF4-FFF2-40B4-BE49-F238E27FC236}">
                <a16:creationId xmlns:a16="http://schemas.microsoft.com/office/drawing/2014/main" id="{B3FE5A68-EBE9-4739-A808-7645F8A18E82}"/>
              </a:ext>
            </a:extLst>
          </p:cNvPr>
          <p:cNvSpPr/>
          <p:nvPr/>
        </p:nvSpPr>
        <p:spPr>
          <a:xfrm>
            <a:off x="4128920" y="1119075"/>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53C0359C-E05A-4441-9D66-22F8BB303A0C}"/>
              </a:ext>
            </a:extLst>
          </p:cNvPr>
          <p:cNvSpPr/>
          <p:nvPr/>
        </p:nvSpPr>
        <p:spPr>
          <a:xfrm>
            <a:off x="4123840" y="1119076"/>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FC788ADD-213D-4443-A0F4-493CC61C5242}"/>
              </a:ext>
            </a:extLst>
          </p:cNvPr>
          <p:cNvSpPr/>
          <p:nvPr/>
        </p:nvSpPr>
        <p:spPr>
          <a:xfrm>
            <a:off x="5236360" y="1124154"/>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00" name="Picture 99" descr="A sign in the dark&#10;&#10;Description generated with high confidence">
            <a:extLst>
              <a:ext uri="{FF2B5EF4-FFF2-40B4-BE49-F238E27FC236}">
                <a16:creationId xmlns:a16="http://schemas.microsoft.com/office/drawing/2014/main" id="{7DB2A710-2EE8-418F-88C1-75520DFEE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121614"/>
            <a:ext cx="1107440" cy="169280"/>
          </a:xfrm>
          <a:prstGeom prst="rect">
            <a:avLst/>
          </a:prstGeom>
        </p:spPr>
      </p:pic>
      <p:sp>
        <p:nvSpPr>
          <p:cNvPr id="101" name="Rectangle 100">
            <a:extLst>
              <a:ext uri="{FF2B5EF4-FFF2-40B4-BE49-F238E27FC236}">
                <a16:creationId xmlns:a16="http://schemas.microsoft.com/office/drawing/2014/main" id="{75578348-9CE6-4540-935B-537DF974D2EA}"/>
              </a:ext>
            </a:extLst>
          </p:cNvPr>
          <p:cNvSpPr/>
          <p:nvPr/>
        </p:nvSpPr>
        <p:spPr>
          <a:xfrm>
            <a:off x="5388760" y="1421335"/>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102">
            <a:extLst>
              <a:ext uri="{FF2B5EF4-FFF2-40B4-BE49-F238E27FC236}">
                <a16:creationId xmlns:a16="http://schemas.microsoft.com/office/drawing/2014/main" id="{0F9B588C-09A8-4A32-8AC7-593D48797B65}"/>
              </a:ext>
            </a:extLst>
          </p:cNvPr>
          <p:cNvSpPr/>
          <p:nvPr/>
        </p:nvSpPr>
        <p:spPr>
          <a:xfrm>
            <a:off x="7779916" y="1651123"/>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5" name="Rectangle 104">
            <a:extLst>
              <a:ext uri="{FF2B5EF4-FFF2-40B4-BE49-F238E27FC236}">
                <a16:creationId xmlns:a16="http://schemas.microsoft.com/office/drawing/2014/main" id="{B3860343-119A-4C69-B4E9-2C6940F53EEE}"/>
              </a:ext>
            </a:extLst>
          </p:cNvPr>
          <p:cNvSpPr/>
          <p:nvPr/>
        </p:nvSpPr>
        <p:spPr>
          <a:xfrm>
            <a:off x="7779916" y="2069625"/>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TextBox 106">
            <a:extLst>
              <a:ext uri="{FF2B5EF4-FFF2-40B4-BE49-F238E27FC236}">
                <a16:creationId xmlns:a16="http://schemas.microsoft.com/office/drawing/2014/main" id="{CBD08DE0-2E76-4622-9B88-F4A773A26FAD}"/>
              </a:ext>
            </a:extLst>
          </p:cNvPr>
          <p:cNvSpPr txBox="1"/>
          <p:nvPr/>
        </p:nvSpPr>
        <p:spPr>
          <a:xfrm>
            <a:off x="7779916" y="1706486"/>
            <a:ext cx="731290" cy="307777"/>
          </a:xfrm>
          <a:prstGeom prst="rect">
            <a:avLst/>
          </a:prstGeom>
          <a:noFill/>
        </p:spPr>
        <p:txBody>
          <a:bodyPr wrap="none" rtlCol="0">
            <a:spAutoFit/>
          </a:bodyPr>
          <a:lstStyle/>
          <a:p>
            <a:r>
              <a:rPr lang="en-PH" sz="1400" dirty="0">
                <a:solidFill>
                  <a:schemeClr val="bg1"/>
                </a:solidFill>
              </a:rPr>
              <a:t>Articles</a:t>
            </a:r>
          </a:p>
        </p:txBody>
      </p:sp>
      <p:sp>
        <p:nvSpPr>
          <p:cNvPr id="109" name="TextBox 108">
            <a:extLst>
              <a:ext uri="{FF2B5EF4-FFF2-40B4-BE49-F238E27FC236}">
                <a16:creationId xmlns:a16="http://schemas.microsoft.com/office/drawing/2014/main" id="{36A79EF4-76EB-447A-8C73-536493FCE205}"/>
              </a:ext>
            </a:extLst>
          </p:cNvPr>
          <p:cNvSpPr txBox="1"/>
          <p:nvPr/>
        </p:nvSpPr>
        <p:spPr>
          <a:xfrm>
            <a:off x="8522528" y="2049279"/>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110" name="Rectangle 109">
            <a:extLst>
              <a:ext uri="{FF2B5EF4-FFF2-40B4-BE49-F238E27FC236}">
                <a16:creationId xmlns:a16="http://schemas.microsoft.com/office/drawing/2014/main" id="{5FBC2695-27C4-457B-870E-2E2EA16EC103}"/>
              </a:ext>
            </a:extLst>
          </p:cNvPr>
          <p:cNvSpPr/>
          <p:nvPr/>
        </p:nvSpPr>
        <p:spPr>
          <a:xfrm>
            <a:off x="5240617" y="3954751"/>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CEFBCBCB-7D31-40B9-9180-143DA956D87C}"/>
              </a:ext>
            </a:extLst>
          </p:cNvPr>
          <p:cNvSpPr/>
          <p:nvPr/>
        </p:nvSpPr>
        <p:spPr>
          <a:xfrm>
            <a:off x="9305439" y="1175987"/>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2" name="Oval 111">
            <a:extLst>
              <a:ext uri="{FF2B5EF4-FFF2-40B4-BE49-F238E27FC236}">
                <a16:creationId xmlns:a16="http://schemas.microsoft.com/office/drawing/2014/main" id="{6F877C0E-56BC-4398-989A-138C541F88AA}"/>
              </a:ext>
            </a:extLst>
          </p:cNvPr>
          <p:cNvSpPr/>
          <p:nvPr/>
        </p:nvSpPr>
        <p:spPr>
          <a:xfrm>
            <a:off x="9117562" y="1154636"/>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DC970E9F-7E08-4617-8B84-6CD52FB929B3}"/>
              </a:ext>
            </a:extLst>
          </p:cNvPr>
          <p:cNvSpPr/>
          <p:nvPr/>
        </p:nvSpPr>
        <p:spPr>
          <a:xfrm>
            <a:off x="5337960" y="3994400"/>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4" name="Rectangle 113">
            <a:extLst>
              <a:ext uri="{FF2B5EF4-FFF2-40B4-BE49-F238E27FC236}">
                <a16:creationId xmlns:a16="http://schemas.microsoft.com/office/drawing/2014/main" id="{74A97D76-B32E-41EA-8534-75A3413AC932}"/>
              </a:ext>
            </a:extLst>
          </p:cNvPr>
          <p:cNvSpPr/>
          <p:nvPr/>
        </p:nvSpPr>
        <p:spPr>
          <a:xfrm>
            <a:off x="9841692" y="3995578"/>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AFBB44EE-5EB5-46D1-96D9-39A98300D68A}"/>
              </a:ext>
            </a:extLst>
          </p:cNvPr>
          <p:cNvSpPr/>
          <p:nvPr/>
        </p:nvSpPr>
        <p:spPr>
          <a:xfrm>
            <a:off x="4128920" y="1305320"/>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6" name="Rectangle 115">
            <a:extLst>
              <a:ext uri="{FF2B5EF4-FFF2-40B4-BE49-F238E27FC236}">
                <a16:creationId xmlns:a16="http://schemas.microsoft.com/office/drawing/2014/main" id="{2E5339A3-45C6-464C-8ADB-BFB1C28E7AEA}"/>
              </a:ext>
            </a:extLst>
          </p:cNvPr>
          <p:cNvSpPr/>
          <p:nvPr/>
        </p:nvSpPr>
        <p:spPr>
          <a:xfrm>
            <a:off x="4128920" y="1644437"/>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TextBox 116">
            <a:extLst>
              <a:ext uri="{FF2B5EF4-FFF2-40B4-BE49-F238E27FC236}">
                <a16:creationId xmlns:a16="http://schemas.microsoft.com/office/drawing/2014/main" id="{2E894790-A149-45F2-9ABC-F0FEC96B71B1}"/>
              </a:ext>
            </a:extLst>
          </p:cNvPr>
          <p:cNvSpPr txBox="1"/>
          <p:nvPr/>
        </p:nvSpPr>
        <p:spPr>
          <a:xfrm>
            <a:off x="4128920" y="1299479"/>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18" name="TextBox 117">
            <a:extLst>
              <a:ext uri="{FF2B5EF4-FFF2-40B4-BE49-F238E27FC236}">
                <a16:creationId xmlns:a16="http://schemas.microsoft.com/office/drawing/2014/main" id="{F4FC837D-DB1E-4AAE-BF47-2ACEB91315F9}"/>
              </a:ext>
            </a:extLst>
          </p:cNvPr>
          <p:cNvSpPr txBox="1"/>
          <p:nvPr/>
        </p:nvSpPr>
        <p:spPr>
          <a:xfrm>
            <a:off x="4122210" y="1642990"/>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19" name="Oval 118">
            <a:extLst>
              <a:ext uri="{FF2B5EF4-FFF2-40B4-BE49-F238E27FC236}">
                <a16:creationId xmlns:a16="http://schemas.microsoft.com/office/drawing/2014/main" id="{B23C1978-FCF8-4E8D-BD37-125C657CC516}"/>
              </a:ext>
            </a:extLst>
          </p:cNvPr>
          <p:cNvSpPr/>
          <p:nvPr/>
        </p:nvSpPr>
        <p:spPr>
          <a:xfrm>
            <a:off x="4218880" y="1519135"/>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809C6C4B-148B-4123-8489-906AED9EC2F7}"/>
              </a:ext>
            </a:extLst>
          </p:cNvPr>
          <p:cNvSpPr/>
          <p:nvPr/>
        </p:nvSpPr>
        <p:spPr>
          <a:xfrm>
            <a:off x="4369426" y="1868035"/>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1EB1AE7F-6CC2-4E11-A803-397523334811}"/>
              </a:ext>
            </a:extLst>
          </p:cNvPr>
          <p:cNvSpPr/>
          <p:nvPr/>
        </p:nvSpPr>
        <p:spPr>
          <a:xfrm>
            <a:off x="4369426" y="153065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23755E02-E084-48AE-A283-297EDA10FCC7}"/>
              </a:ext>
            </a:extLst>
          </p:cNvPr>
          <p:cNvSpPr/>
          <p:nvPr/>
        </p:nvSpPr>
        <p:spPr>
          <a:xfrm>
            <a:off x="4130734" y="1783857"/>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84DCF713-DE29-4C9C-85CF-4B3F61BEA097}"/>
              </a:ext>
            </a:extLst>
          </p:cNvPr>
          <p:cNvSpPr/>
          <p:nvPr/>
        </p:nvSpPr>
        <p:spPr>
          <a:xfrm>
            <a:off x="4128920" y="1958603"/>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TextBox 123">
            <a:extLst>
              <a:ext uri="{FF2B5EF4-FFF2-40B4-BE49-F238E27FC236}">
                <a16:creationId xmlns:a16="http://schemas.microsoft.com/office/drawing/2014/main" id="{FF439E02-BF55-4E8D-82CF-3D4EC54409FD}"/>
              </a:ext>
            </a:extLst>
          </p:cNvPr>
          <p:cNvSpPr txBox="1"/>
          <p:nvPr/>
        </p:nvSpPr>
        <p:spPr>
          <a:xfrm>
            <a:off x="4283157" y="1789692"/>
            <a:ext cx="603560" cy="169277"/>
          </a:xfrm>
          <a:prstGeom prst="rect">
            <a:avLst/>
          </a:prstGeom>
          <a:noFill/>
        </p:spPr>
        <p:txBody>
          <a:bodyPr wrap="square" rtlCol="0">
            <a:spAutoFit/>
          </a:bodyPr>
          <a:lstStyle/>
          <a:p>
            <a:r>
              <a:rPr lang="en-PH" sz="500" b="1" dirty="0">
                <a:solidFill>
                  <a:schemeClr val="bg1"/>
                </a:solidFill>
              </a:rPr>
              <a:t>Sites</a:t>
            </a:r>
          </a:p>
        </p:txBody>
      </p:sp>
      <p:pic>
        <p:nvPicPr>
          <p:cNvPr id="125" name="Graphic 124" descr="Earth Globe Europe-Africa">
            <a:extLst>
              <a:ext uri="{FF2B5EF4-FFF2-40B4-BE49-F238E27FC236}">
                <a16:creationId xmlns:a16="http://schemas.microsoft.com/office/drawing/2014/main" id="{96198B3E-EB91-41D6-A379-105C8D930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836159"/>
            <a:ext cx="78393" cy="78393"/>
          </a:xfrm>
          <a:prstGeom prst="rect">
            <a:avLst/>
          </a:prstGeom>
        </p:spPr>
      </p:pic>
      <p:sp>
        <p:nvSpPr>
          <p:cNvPr id="126" name="Oval 125">
            <a:extLst>
              <a:ext uri="{FF2B5EF4-FFF2-40B4-BE49-F238E27FC236}">
                <a16:creationId xmlns:a16="http://schemas.microsoft.com/office/drawing/2014/main" id="{83B9256E-6838-4E9F-A2BB-FDD3EA2C7672}"/>
              </a:ext>
            </a:extLst>
          </p:cNvPr>
          <p:cNvSpPr/>
          <p:nvPr/>
        </p:nvSpPr>
        <p:spPr>
          <a:xfrm>
            <a:off x="4245479" y="2031137"/>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TextBox 126">
            <a:extLst>
              <a:ext uri="{FF2B5EF4-FFF2-40B4-BE49-F238E27FC236}">
                <a16:creationId xmlns:a16="http://schemas.microsoft.com/office/drawing/2014/main" id="{48230553-220B-45DB-84BA-CEC4D415DD71}"/>
              </a:ext>
            </a:extLst>
          </p:cNvPr>
          <p:cNvSpPr txBox="1"/>
          <p:nvPr/>
        </p:nvSpPr>
        <p:spPr>
          <a:xfrm>
            <a:off x="4288460" y="1969303"/>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28" name="Graphic 127" descr="Forbidden">
            <a:extLst>
              <a:ext uri="{FF2B5EF4-FFF2-40B4-BE49-F238E27FC236}">
                <a16:creationId xmlns:a16="http://schemas.microsoft.com/office/drawing/2014/main" id="{A0B31730-757F-418E-9765-1EAD100EDA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50325"/>
            <a:ext cx="81882" cy="81882"/>
          </a:xfrm>
          <a:prstGeom prst="rect">
            <a:avLst/>
          </a:prstGeom>
        </p:spPr>
      </p:pic>
      <p:sp>
        <p:nvSpPr>
          <p:cNvPr id="130" name="TextBox 129">
            <a:extLst>
              <a:ext uri="{FF2B5EF4-FFF2-40B4-BE49-F238E27FC236}">
                <a16:creationId xmlns:a16="http://schemas.microsoft.com/office/drawing/2014/main" id="{B1533EF0-740F-4212-928F-9F661D13418A}"/>
              </a:ext>
            </a:extLst>
          </p:cNvPr>
          <p:cNvSpPr txBox="1"/>
          <p:nvPr/>
        </p:nvSpPr>
        <p:spPr>
          <a:xfrm>
            <a:off x="4457761" y="2422337"/>
            <a:ext cx="603560" cy="169277"/>
          </a:xfrm>
          <a:prstGeom prst="rect">
            <a:avLst/>
          </a:prstGeom>
          <a:noFill/>
        </p:spPr>
        <p:txBody>
          <a:bodyPr wrap="square" rtlCol="0">
            <a:spAutoFit/>
          </a:bodyPr>
          <a:lstStyle/>
          <a:p>
            <a:r>
              <a:rPr lang="en-PH" sz="500" b="1" dirty="0">
                <a:solidFill>
                  <a:srgbClr val="92A7A3"/>
                </a:solidFill>
              </a:rPr>
              <a:t>Articles</a:t>
            </a:r>
          </a:p>
        </p:txBody>
      </p:sp>
      <p:sp>
        <p:nvSpPr>
          <p:cNvPr id="131" name="Rectangle 130">
            <a:extLst>
              <a:ext uri="{FF2B5EF4-FFF2-40B4-BE49-F238E27FC236}">
                <a16:creationId xmlns:a16="http://schemas.microsoft.com/office/drawing/2014/main" id="{8B14A431-D22A-41C4-8E35-9B0B9BD5C5E5}"/>
              </a:ext>
            </a:extLst>
          </p:cNvPr>
          <p:cNvSpPr/>
          <p:nvPr/>
        </p:nvSpPr>
        <p:spPr>
          <a:xfrm>
            <a:off x="4378092" y="217263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37" name="Graphic 136" descr="Document">
            <a:extLst>
              <a:ext uri="{FF2B5EF4-FFF2-40B4-BE49-F238E27FC236}">
                <a16:creationId xmlns:a16="http://schemas.microsoft.com/office/drawing/2014/main" id="{32D7CF0D-2752-4AAE-BE57-8B45ACF4650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05339" y="2452702"/>
            <a:ext cx="95524" cy="95524"/>
          </a:xfrm>
          <a:prstGeom prst="rect">
            <a:avLst/>
          </a:prstGeom>
        </p:spPr>
      </p:pic>
      <p:cxnSp>
        <p:nvCxnSpPr>
          <p:cNvPr id="142" name="Straight Connector 141">
            <a:extLst>
              <a:ext uri="{FF2B5EF4-FFF2-40B4-BE49-F238E27FC236}">
                <a16:creationId xmlns:a16="http://schemas.microsoft.com/office/drawing/2014/main" id="{D6E47A90-ECBD-40B5-90B5-894C21401153}"/>
              </a:ext>
            </a:extLst>
          </p:cNvPr>
          <p:cNvCxnSpPr>
            <a:cxnSpLocks/>
          </p:cNvCxnSpPr>
          <p:nvPr/>
        </p:nvCxnSpPr>
        <p:spPr>
          <a:xfrm>
            <a:off x="4138276" y="1785580"/>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7233968" cy="1538883"/>
          </a:xfrm>
          <a:prstGeom prst="rect">
            <a:avLst/>
          </a:prstGeom>
          <a:noFill/>
        </p:spPr>
        <p:txBody>
          <a:bodyPr wrap="none" rtlCol="0">
            <a:spAutoFit/>
          </a:bodyPr>
          <a:lstStyle/>
          <a:p>
            <a:r>
              <a:rPr lang="en-PH" sz="2000" b="1" dirty="0">
                <a:latin typeface="Nexa Bold" panose="02000000000000000000" pitchFamily="50" charset="0"/>
              </a:rPr>
              <a:t>STEP 1</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b="1" dirty="0">
                <a:latin typeface="Nexa Bold" panose="02000000000000000000" pitchFamily="50" charset="0"/>
              </a:rPr>
              <a:t>CATEGORY PANEL </a:t>
            </a:r>
            <a:r>
              <a:rPr lang="en-PH" b="1" dirty="0">
                <a:latin typeface="Nexa Light" panose="02000000000000000000" pitchFamily="50" charset="0"/>
              </a:rPr>
              <a:t>or the </a:t>
            </a:r>
            <a:r>
              <a:rPr lang="en-PH" b="1" dirty="0">
                <a:latin typeface="Nexa Bold" panose="02000000000000000000" pitchFamily="50" charset="0"/>
              </a:rPr>
              <a:t>CATEGORIES</a:t>
            </a:r>
            <a:r>
              <a:rPr lang="en-PH" b="1" dirty="0">
                <a:latin typeface="Nexa Light" panose="02000000000000000000" pitchFamily="50" charset="0"/>
              </a:rPr>
              <a:t> in the left main navigation</a:t>
            </a:r>
            <a:r>
              <a:rPr lang="en-PH" dirty="0">
                <a:latin typeface="Nexa Light" panose="02000000000000000000" pitchFamily="50" charset="0"/>
              </a:rPr>
              <a:t>.</a:t>
            </a:r>
          </a:p>
          <a:p>
            <a:endParaRPr lang="en-PH" dirty="0">
              <a:latin typeface="Nexa Light" panose="02000000000000000000" pitchFamily="50" charset="0"/>
            </a:endParaRPr>
          </a:p>
          <a:p>
            <a:r>
              <a:rPr lang="en-PH" dirty="0">
                <a:latin typeface="Nexa Light" panose="02000000000000000000" pitchFamily="50" charset="0"/>
              </a:rPr>
              <a:t>User will be redirected to the </a:t>
            </a:r>
            <a:r>
              <a:rPr lang="en-PH" dirty="0">
                <a:latin typeface="Nexa Bold" panose="02000000000000000000" pitchFamily="50" charset="0"/>
              </a:rPr>
              <a:t>CATEGORY PAGE </a:t>
            </a:r>
          </a:p>
        </p:txBody>
      </p:sp>
      <p:sp>
        <p:nvSpPr>
          <p:cNvPr id="3" name="Rectangle 2">
            <a:extLst>
              <a:ext uri="{FF2B5EF4-FFF2-40B4-BE49-F238E27FC236}">
                <a16:creationId xmlns:a16="http://schemas.microsoft.com/office/drawing/2014/main" id="{FD76AB57-2518-4BB2-AFA5-A7041AED2C60}"/>
              </a:ext>
            </a:extLst>
          </p:cNvPr>
          <p:cNvSpPr/>
          <p:nvPr/>
        </p:nvSpPr>
        <p:spPr>
          <a:xfrm>
            <a:off x="4123840" y="1119075"/>
            <a:ext cx="5995743"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2" name="Rectangle 101">
            <a:extLst>
              <a:ext uri="{FF2B5EF4-FFF2-40B4-BE49-F238E27FC236}">
                <a16:creationId xmlns:a16="http://schemas.microsoft.com/office/drawing/2014/main" id="{77128938-3B51-4388-9E44-A36E23A1D057}"/>
              </a:ext>
            </a:extLst>
          </p:cNvPr>
          <p:cNvSpPr/>
          <p:nvPr/>
        </p:nvSpPr>
        <p:spPr>
          <a:xfrm>
            <a:off x="5547256" y="1656031"/>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4" name="Rectangle 103">
            <a:extLst>
              <a:ext uri="{FF2B5EF4-FFF2-40B4-BE49-F238E27FC236}">
                <a16:creationId xmlns:a16="http://schemas.microsoft.com/office/drawing/2014/main" id="{8B87FFC6-DC56-4E06-8D29-36DA95747AD9}"/>
              </a:ext>
            </a:extLst>
          </p:cNvPr>
          <p:cNvSpPr/>
          <p:nvPr/>
        </p:nvSpPr>
        <p:spPr>
          <a:xfrm>
            <a:off x="5547256" y="2069625"/>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6" name="TextBox 105">
            <a:extLst>
              <a:ext uri="{FF2B5EF4-FFF2-40B4-BE49-F238E27FC236}">
                <a16:creationId xmlns:a16="http://schemas.microsoft.com/office/drawing/2014/main" id="{EFF2FC47-CECF-44F4-BBB5-79CE951D527F}"/>
              </a:ext>
            </a:extLst>
          </p:cNvPr>
          <p:cNvSpPr txBox="1"/>
          <p:nvPr/>
        </p:nvSpPr>
        <p:spPr>
          <a:xfrm>
            <a:off x="5553966" y="1714147"/>
            <a:ext cx="957313" cy="307777"/>
          </a:xfrm>
          <a:prstGeom prst="rect">
            <a:avLst/>
          </a:prstGeom>
          <a:noFill/>
        </p:spPr>
        <p:txBody>
          <a:bodyPr wrap="none" rtlCol="0">
            <a:spAutoFit/>
          </a:bodyPr>
          <a:lstStyle/>
          <a:p>
            <a:r>
              <a:rPr lang="en-PH" sz="1400" dirty="0">
                <a:solidFill>
                  <a:schemeClr val="bg1"/>
                </a:solidFill>
              </a:rPr>
              <a:t>Categories</a:t>
            </a:r>
          </a:p>
        </p:txBody>
      </p:sp>
      <p:sp>
        <p:nvSpPr>
          <p:cNvPr id="108" name="TextBox 107">
            <a:extLst>
              <a:ext uri="{FF2B5EF4-FFF2-40B4-BE49-F238E27FC236}">
                <a16:creationId xmlns:a16="http://schemas.microsoft.com/office/drawing/2014/main" id="{A6F6B805-2A7D-4EE3-AFF7-6868801CE874}"/>
              </a:ext>
            </a:extLst>
          </p:cNvPr>
          <p:cNvSpPr txBox="1"/>
          <p:nvPr/>
        </p:nvSpPr>
        <p:spPr>
          <a:xfrm>
            <a:off x="6345748" y="2055375"/>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4" name="Rectangle 3">
            <a:extLst>
              <a:ext uri="{FF2B5EF4-FFF2-40B4-BE49-F238E27FC236}">
                <a16:creationId xmlns:a16="http://schemas.microsoft.com/office/drawing/2014/main" id="{422F7EAE-6064-4BAB-9D2A-929DDF5E178D}"/>
              </a:ext>
            </a:extLst>
          </p:cNvPr>
          <p:cNvSpPr/>
          <p:nvPr/>
        </p:nvSpPr>
        <p:spPr>
          <a:xfrm>
            <a:off x="4128920" y="2259702"/>
            <a:ext cx="1107440" cy="16751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9" name="TextBox 128">
            <a:extLst>
              <a:ext uri="{FF2B5EF4-FFF2-40B4-BE49-F238E27FC236}">
                <a16:creationId xmlns:a16="http://schemas.microsoft.com/office/drawing/2014/main" id="{7492310B-8A2A-4272-B0F2-A9DFD3322D3D}"/>
              </a:ext>
            </a:extLst>
          </p:cNvPr>
          <p:cNvSpPr txBox="1"/>
          <p:nvPr/>
        </p:nvSpPr>
        <p:spPr>
          <a:xfrm>
            <a:off x="4454195" y="2259702"/>
            <a:ext cx="603560" cy="169277"/>
          </a:xfrm>
          <a:prstGeom prst="rect">
            <a:avLst/>
          </a:prstGeom>
          <a:noFill/>
        </p:spPr>
        <p:txBody>
          <a:bodyPr wrap="square" rtlCol="0">
            <a:spAutoFit/>
          </a:bodyPr>
          <a:lstStyle/>
          <a:p>
            <a:r>
              <a:rPr lang="en-PH" sz="500" b="1" dirty="0">
                <a:solidFill>
                  <a:srgbClr val="92A7A3"/>
                </a:solidFill>
              </a:rPr>
              <a:t>Categories</a:t>
            </a:r>
          </a:p>
        </p:txBody>
      </p:sp>
      <p:pic>
        <p:nvPicPr>
          <p:cNvPr id="136" name="Graphic 135" descr="Tag">
            <a:extLst>
              <a:ext uri="{FF2B5EF4-FFF2-40B4-BE49-F238E27FC236}">
                <a16:creationId xmlns:a16="http://schemas.microsoft.com/office/drawing/2014/main" id="{A58626F9-2372-4083-9756-AB903075603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396019" y="2296712"/>
            <a:ext cx="104844" cy="104844"/>
          </a:xfrm>
          <a:prstGeom prst="rect">
            <a:avLst/>
          </a:prstGeom>
        </p:spPr>
      </p:pic>
    </p:spTree>
    <p:extLst>
      <p:ext uri="{BB962C8B-B14F-4D97-AF65-F5344CB8AC3E}">
        <p14:creationId xmlns:p14="http://schemas.microsoft.com/office/powerpoint/2010/main" val="575926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4195379" cy="369332"/>
          </a:xfrm>
          <a:prstGeom prst="rect">
            <a:avLst/>
          </a:prstGeom>
          <a:noFill/>
        </p:spPr>
        <p:txBody>
          <a:bodyPr wrap="none" rtlCol="0">
            <a:spAutoFit/>
          </a:bodyPr>
          <a:lstStyle/>
          <a:p>
            <a:r>
              <a:rPr lang="en-PH" dirty="0">
                <a:solidFill>
                  <a:schemeClr val="bg1"/>
                </a:solidFill>
                <a:latin typeface="Nexa Bold" panose="02000000000000000000" pitchFamily="50" charset="0"/>
              </a:rPr>
              <a:t>CREATING NEW CATEGORY | STEP 2</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4664418" cy="1538883"/>
          </a:xfrm>
          <a:prstGeom prst="rect">
            <a:avLst/>
          </a:prstGeom>
          <a:noFill/>
        </p:spPr>
        <p:txBody>
          <a:bodyPr wrap="none" rtlCol="0">
            <a:spAutoFit/>
          </a:bodyPr>
          <a:lstStyle/>
          <a:p>
            <a:r>
              <a:rPr lang="en-PH" sz="2000" b="1" dirty="0">
                <a:latin typeface="Nexa Bold" panose="02000000000000000000" pitchFamily="50" charset="0"/>
              </a:rPr>
              <a:t>STEPS 2</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b="1" dirty="0">
                <a:latin typeface="Nexa Bold" panose="02000000000000000000" pitchFamily="50" charset="0"/>
              </a:rPr>
              <a:t>NEW CATEGORY BUTTON</a:t>
            </a:r>
            <a:r>
              <a:rPr lang="en-PH" b="1" dirty="0">
                <a:latin typeface="Nexa Light" panose="02000000000000000000" pitchFamily="50" charset="0"/>
              </a:rPr>
              <a:t>.</a:t>
            </a:r>
            <a:endParaRPr lang="en-PH" dirty="0">
              <a:latin typeface="Nexa Light" panose="02000000000000000000" pitchFamily="50" charset="0"/>
            </a:endParaRPr>
          </a:p>
          <a:p>
            <a:endParaRPr lang="en-PH" dirty="0">
              <a:latin typeface="Nexa Light" panose="02000000000000000000" pitchFamily="50" charset="0"/>
            </a:endParaRPr>
          </a:p>
          <a:p>
            <a:r>
              <a:rPr lang="en-PH" dirty="0">
                <a:latin typeface="Nexa Light" panose="02000000000000000000" pitchFamily="50" charset="0"/>
              </a:rPr>
              <a:t>User will be redirected to </a:t>
            </a:r>
            <a:r>
              <a:rPr lang="en-PH" dirty="0">
                <a:latin typeface="Nexa Bold" panose="02000000000000000000" pitchFamily="50" charset="0"/>
              </a:rPr>
              <a:t>NEW CATEGORY PAGE</a:t>
            </a:r>
          </a:p>
        </p:txBody>
      </p:sp>
      <p:grpSp>
        <p:nvGrpSpPr>
          <p:cNvPr id="163" name="Group 162">
            <a:extLst>
              <a:ext uri="{FF2B5EF4-FFF2-40B4-BE49-F238E27FC236}">
                <a16:creationId xmlns:a16="http://schemas.microsoft.com/office/drawing/2014/main" id="{91F149FC-EF7E-4730-83F3-07C34FA668DC}"/>
              </a:ext>
            </a:extLst>
          </p:cNvPr>
          <p:cNvGrpSpPr/>
          <p:nvPr/>
        </p:nvGrpSpPr>
        <p:grpSpPr>
          <a:xfrm>
            <a:off x="4122210" y="1073424"/>
            <a:ext cx="5996030" cy="2989564"/>
            <a:chOff x="1866754" y="1397487"/>
            <a:chExt cx="5996030" cy="2989564"/>
          </a:xfrm>
        </p:grpSpPr>
        <p:sp>
          <p:nvSpPr>
            <p:cNvPr id="164" name="Rectangle 163">
              <a:extLst>
                <a:ext uri="{FF2B5EF4-FFF2-40B4-BE49-F238E27FC236}">
                  <a16:creationId xmlns:a16="http://schemas.microsoft.com/office/drawing/2014/main" id="{A31E95B9-3DCE-4B2A-89AC-27DF19B05951}"/>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5" name="Rectangle 164">
              <a:extLst>
                <a:ext uri="{FF2B5EF4-FFF2-40B4-BE49-F238E27FC236}">
                  <a16:creationId xmlns:a16="http://schemas.microsoft.com/office/drawing/2014/main" id="{202A24A2-02E1-4223-9EC4-308A85648CF6}"/>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6" name="Rectangle 165">
              <a:extLst>
                <a:ext uri="{FF2B5EF4-FFF2-40B4-BE49-F238E27FC236}">
                  <a16:creationId xmlns:a16="http://schemas.microsoft.com/office/drawing/2014/main" id="{CD21942D-D066-4256-AA61-F4E47AE4E8AB}"/>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7" name="Rectangle 166">
              <a:extLst>
                <a:ext uri="{FF2B5EF4-FFF2-40B4-BE49-F238E27FC236}">
                  <a16:creationId xmlns:a16="http://schemas.microsoft.com/office/drawing/2014/main" id="{655F8ED1-61FF-4435-B6CD-FE4166460881}"/>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68" name="Picture 167" descr="A sign in the dark&#10;&#10;Description generated with high confidence">
              <a:extLst>
                <a:ext uri="{FF2B5EF4-FFF2-40B4-BE49-F238E27FC236}">
                  <a16:creationId xmlns:a16="http://schemas.microsoft.com/office/drawing/2014/main" id="{300B3DC7-1145-42FD-9ED9-7385D84C7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169" name="Rectangle 168">
              <a:extLst>
                <a:ext uri="{FF2B5EF4-FFF2-40B4-BE49-F238E27FC236}">
                  <a16:creationId xmlns:a16="http://schemas.microsoft.com/office/drawing/2014/main" id="{C2C652F0-1991-49B2-847D-47ED985FEA46}"/>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0" name="Rectangle 169">
              <a:extLst>
                <a:ext uri="{FF2B5EF4-FFF2-40B4-BE49-F238E27FC236}">
                  <a16:creationId xmlns:a16="http://schemas.microsoft.com/office/drawing/2014/main" id="{C8537623-F0DB-4EC7-A2E6-56B8B1FF731D}"/>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1" name="Rectangle 170">
              <a:extLst>
                <a:ext uri="{FF2B5EF4-FFF2-40B4-BE49-F238E27FC236}">
                  <a16:creationId xmlns:a16="http://schemas.microsoft.com/office/drawing/2014/main" id="{01C3B963-79D3-42C3-8F3D-4174EEE5ACFA}"/>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2" name="Oval 171">
              <a:extLst>
                <a:ext uri="{FF2B5EF4-FFF2-40B4-BE49-F238E27FC236}">
                  <a16:creationId xmlns:a16="http://schemas.microsoft.com/office/drawing/2014/main" id="{85FA67B7-C0F0-4DCC-A923-AE980A294798}"/>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3" name="Rectangle 172">
              <a:extLst>
                <a:ext uri="{FF2B5EF4-FFF2-40B4-BE49-F238E27FC236}">
                  <a16:creationId xmlns:a16="http://schemas.microsoft.com/office/drawing/2014/main" id="{28B542BC-D588-44B8-9D4A-5E9883F46DC1}"/>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4" name="Rectangle 173">
              <a:extLst>
                <a:ext uri="{FF2B5EF4-FFF2-40B4-BE49-F238E27FC236}">
                  <a16:creationId xmlns:a16="http://schemas.microsoft.com/office/drawing/2014/main" id="{671D2A28-C18F-4DBF-9C35-FA3EB7FB29E6}"/>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5" name="Rectangle 174">
              <a:extLst>
                <a:ext uri="{FF2B5EF4-FFF2-40B4-BE49-F238E27FC236}">
                  <a16:creationId xmlns:a16="http://schemas.microsoft.com/office/drawing/2014/main" id="{60C9C3A1-0172-42BD-967B-C1CFCF3283BC}"/>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6" name="Rectangle 175">
              <a:extLst>
                <a:ext uri="{FF2B5EF4-FFF2-40B4-BE49-F238E27FC236}">
                  <a16:creationId xmlns:a16="http://schemas.microsoft.com/office/drawing/2014/main" id="{321CE163-2D45-4EDD-B7AA-8839A379EEBA}"/>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7" name="TextBox 176">
              <a:extLst>
                <a:ext uri="{FF2B5EF4-FFF2-40B4-BE49-F238E27FC236}">
                  <a16:creationId xmlns:a16="http://schemas.microsoft.com/office/drawing/2014/main" id="{E3C9410A-495E-45CD-B0C9-2FBB4CEC9D12}"/>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78" name="TextBox 177">
              <a:extLst>
                <a:ext uri="{FF2B5EF4-FFF2-40B4-BE49-F238E27FC236}">
                  <a16:creationId xmlns:a16="http://schemas.microsoft.com/office/drawing/2014/main" id="{916CE3A0-9F7B-40B1-A144-508D117F1F80}"/>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79" name="Oval 178">
              <a:extLst>
                <a:ext uri="{FF2B5EF4-FFF2-40B4-BE49-F238E27FC236}">
                  <a16:creationId xmlns:a16="http://schemas.microsoft.com/office/drawing/2014/main" id="{05F7E8A2-379E-4BB0-9AAD-F0ECD1AE24DA}"/>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0" name="Rectangle 179">
              <a:extLst>
                <a:ext uri="{FF2B5EF4-FFF2-40B4-BE49-F238E27FC236}">
                  <a16:creationId xmlns:a16="http://schemas.microsoft.com/office/drawing/2014/main" id="{1204EB23-4091-4442-90B7-0998DCC67C45}"/>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1" name="Rectangle 180">
              <a:extLst>
                <a:ext uri="{FF2B5EF4-FFF2-40B4-BE49-F238E27FC236}">
                  <a16:creationId xmlns:a16="http://schemas.microsoft.com/office/drawing/2014/main" id="{3246057B-533A-4398-B544-4CF62266B046}"/>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2" name="Rectangle 181">
              <a:extLst>
                <a:ext uri="{FF2B5EF4-FFF2-40B4-BE49-F238E27FC236}">
                  <a16:creationId xmlns:a16="http://schemas.microsoft.com/office/drawing/2014/main" id="{3C6539BE-F623-4E75-8138-94F2E60DECD5}"/>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3" name="Rectangle 182">
              <a:extLst>
                <a:ext uri="{FF2B5EF4-FFF2-40B4-BE49-F238E27FC236}">
                  <a16:creationId xmlns:a16="http://schemas.microsoft.com/office/drawing/2014/main" id="{D43521D1-7734-4071-9F0A-5C8846D8962B}"/>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4" name="TextBox 183">
              <a:extLst>
                <a:ext uri="{FF2B5EF4-FFF2-40B4-BE49-F238E27FC236}">
                  <a16:creationId xmlns:a16="http://schemas.microsoft.com/office/drawing/2014/main" id="{F4486D7D-4563-4869-9117-0D3959782D23}"/>
                </a:ext>
              </a:extLst>
            </p:cNvPr>
            <p:cNvSpPr txBox="1"/>
            <p:nvPr/>
          </p:nvSpPr>
          <p:spPr>
            <a:xfrm>
              <a:off x="2027701" y="2068104"/>
              <a:ext cx="603560" cy="169277"/>
            </a:xfrm>
            <a:prstGeom prst="rect">
              <a:avLst/>
            </a:prstGeom>
            <a:noFill/>
          </p:spPr>
          <p:txBody>
            <a:bodyPr wrap="square" rtlCol="0">
              <a:spAutoFit/>
            </a:bodyPr>
            <a:lstStyle/>
            <a:p>
              <a:r>
                <a:rPr lang="en-PH" sz="500" b="1" dirty="0">
                  <a:solidFill>
                    <a:schemeClr val="bg1"/>
                  </a:solidFill>
                </a:rPr>
                <a:t>Sites</a:t>
              </a:r>
            </a:p>
          </p:txBody>
        </p:sp>
        <p:pic>
          <p:nvPicPr>
            <p:cNvPr id="185" name="Graphic 184" descr="Earth Globe Europe-Africa">
              <a:extLst>
                <a:ext uri="{FF2B5EF4-FFF2-40B4-BE49-F238E27FC236}">
                  <a16:creationId xmlns:a16="http://schemas.microsoft.com/office/drawing/2014/main" id="{2A927374-013B-4B0F-8047-C51D42F5CC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60758" y="2114571"/>
              <a:ext cx="78393" cy="78393"/>
            </a:xfrm>
            <a:prstGeom prst="rect">
              <a:avLst/>
            </a:prstGeom>
          </p:spPr>
        </p:pic>
        <p:sp>
          <p:nvSpPr>
            <p:cNvPr id="186" name="Oval 185">
              <a:extLst>
                <a:ext uri="{FF2B5EF4-FFF2-40B4-BE49-F238E27FC236}">
                  <a16:creationId xmlns:a16="http://schemas.microsoft.com/office/drawing/2014/main" id="{EAB9C902-7ABB-492F-B1AC-6AD2B98079FF}"/>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7" name="TextBox 186">
              <a:extLst>
                <a:ext uri="{FF2B5EF4-FFF2-40B4-BE49-F238E27FC236}">
                  <a16:creationId xmlns:a16="http://schemas.microsoft.com/office/drawing/2014/main" id="{52A11F0A-87FA-4B7E-84D5-2A7556DC6C1C}"/>
                </a:ext>
              </a:extLst>
            </p:cNvPr>
            <p:cNvSpPr txBox="1"/>
            <p:nvPr/>
          </p:nvSpPr>
          <p:spPr>
            <a:xfrm>
              <a:off x="2033004" y="2247715"/>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88" name="Graphic 187" descr="Forbidden">
              <a:extLst>
                <a:ext uri="{FF2B5EF4-FFF2-40B4-BE49-F238E27FC236}">
                  <a16:creationId xmlns:a16="http://schemas.microsoft.com/office/drawing/2014/main" id="{B054D43D-51D3-4048-83DE-311FD17DD5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74542" y="2428737"/>
              <a:ext cx="81882" cy="81882"/>
            </a:xfrm>
            <a:prstGeom prst="rect">
              <a:avLst/>
            </a:prstGeom>
          </p:spPr>
        </p:pic>
        <p:sp>
          <p:nvSpPr>
            <p:cNvPr id="189" name="TextBox 188">
              <a:extLst>
                <a:ext uri="{FF2B5EF4-FFF2-40B4-BE49-F238E27FC236}">
                  <a16:creationId xmlns:a16="http://schemas.microsoft.com/office/drawing/2014/main" id="{4B0830D3-8AB9-4293-871F-630B229D0FB5}"/>
                </a:ext>
              </a:extLst>
            </p:cNvPr>
            <p:cNvSpPr txBox="1"/>
            <p:nvPr/>
          </p:nvSpPr>
          <p:spPr>
            <a:xfrm>
              <a:off x="2198739" y="2538114"/>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190" name="TextBox 189">
              <a:extLst>
                <a:ext uri="{FF2B5EF4-FFF2-40B4-BE49-F238E27FC236}">
                  <a16:creationId xmlns:a16="http://schemas.microsoft.com/office/drawing/2014/main" id="{B70D770A-5386-41C9-9729-92331FA16FDB}"/>
                </a:ext>
              </a:extLst>
            </p:cNvPr>
            <p:cNvSpPr txBox="1"/>
            <p:nvPr/>
          </p:nvSpPr>
          <p:spPr>
            <a:xfrm>
              <a:off x="2202305" y="2700749"/>
              <a:ext cx="603560" cy="169277"/>
            </a:xfrm>
            <a:prstGeom prst="rect">
              <a:avLst/>
            </a:prstGeom>
            <a:noFill/>
          </p:spPr>
          <p:txBody>
            <a:bodyPr wrap="square" rtlCol="0">
              <a:spAutoFit/>
            </a:bodyPr>
            <a:lstStyle/>
            <a:p>
              <a:r>
                <a:rPr lang="en-PH" sz="500" b="1" dirty="0">
                  <a:solidFill>
                    <a:srgbClr val="92A7A3"/>
                  </a:solidFill>
                </a:rPr>
                <a:t>Articles</a:t>
              </a:r>
            </a:p>
          </p:txBody>
        </p:sp>
        <p:sp>
          <p:nvSpPr>
            <p:cNvPr id="191" name="Rectangle 190">
              <a:extLst>
                <a:ext uri="{FF2B5EF4-FFF2-40B4-BE49-F238E27FC236}">
                  <a16:creationId xmlns:a16="http://schemas.microsoft.com/office/drawing/2014/main" id="{EEB3CBB1-FC72-43AF-BB9C-1A1402920CBF}"/>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2" name="Rectangle 191">
              <a:extLst>
                <a:ext uri="{FF2B5EF4-FFF2-40B4-BE49-F238E27FC236}">
                  <a16:creationId xmlns:a16="http://schemas.microsoft.com/office/drawing/2014/main" id="{CFA6BBA7-E750-4475-9AAC-E373699246AF}"/>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3" name="Rectangle 192">
              <a:extLst>
                <a:ext uri="{FF2B5EF4-FFF2-40B4-BE49-F238E27FC236}">
                  <a16:creationId xmlns:a16="http://schemas.microsoft.com/office/drawing/2014/main" id="{5904BD07-1164-48BE-8343-7C591F521EDD}"/>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4" name="Rectangle 193">
              <a:extLst>
                <a:ext uri="{FF2B5EF4-FFF2-40B4-BE49-F238E27FC236}">
                  <a16:creationId xmlns:a16="http://schemas.microsoft.com/office/drawing/2014/main" id="{BF48932E-93C7-458E-ACA7-83D7FA688FC6}"/>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5" name="Rectangle 194">
              <a:extLst>
                <a:ext uri="{FF2B5EF4-FFF2-40B4-BE49-F238E27FC236}">
                  <a16:creationId xmlns:a16="http://schemas.microsoft.com/office/drawing/2014/main" id="{2D81AEEF-E297-43AA-9E60-CF1A35448FD0}"/>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96" name="Graphic 195" descr="Tag">
              <a:extLst>
                <a:ext uri="{FF2B5EF4-FFF2-40B4-BE49-F238E27FC236}">
                  <a16:creationId xmlns:a16="http://schemas.microsoft.com/office/drawing/2014/main" id="{217303D5-C8F9-4AD1-99A5-2C075B67733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40563" y="2575124"/>
              <a:ext cx="104844" cy="104844"/>
            </a:xfrm>
            <a:prstGeom prst="rect">
              <a:avLst/>
            </a:prstGeom>
          </p:spPr>
        </p:pic>
        <p:pic>
          <p:nvPicPr>
            <p:cNvPr id="197" name="Graphic 196" descr="Document">
              <a:extLst>
                <a:ext uri="{FF2B5EF4-FFF2-40B4-BE49-F238E27FC236}">
                  <a16:creationId xmlns:a16="http://schemas.microsoft.com/office/drawing/2014/main" id="{BC92C8AB-0C92-4D60-B820-AD78CF68AB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49883" y="2731114"/>
              <a:ext cx="95524" cy="95524"/>
            </a:xfrm>
            <a:prstGeom prst="rect">
              <a:avLst/>
            </a:prstGeom>
          </p:spPr>
        </p:pic>
        <p:cxnSp>
          <p:nvCxnSpPr>
            <p:cNvPr id="198" name="Straight Connector 197">
              <a:extLst>
                <a:ext uri="{FF2B5EF4-FFF2-40B4-BE49-F238E27FC236}">
                  <a16:creationId xmlns:a16="http://schemas.microsoft.com/office/drawing/2014/main" id="{7A318699-7FBC-4D34-A8B7-B65EE9DC44A8}"/>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00" name="Rectangle 199">
              <a:extLst>
                <a:ext uri="{FF2B5EF4-FFF2-40B4-BE49-F238E27FC236}">
                  <a16:creationId xmlns:a16="http://schemas.microsoft.com/office/drawing/2014/main" id="{94D8A94B-B706-4165-817D-FF24C956326B}"/>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1" name="Rectangle 200">
              <a:extLst>
                <a:ext uri="{FF2B5EF4-FFF2-40B4-BE49-F238E27FC236}">
                  <a16:creationId xmlns:a16="http://schemas.microsoft.com/office/drawing/2014/main" id="{8162B853-396F-4BEC-BDFC-6F0D7A239C4F}"/>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2" name="Rectangle 201">
              <a:extLst>
                <a:ext uri="{FF2B5EF4-FFF2-40B4-BE49-F238E27FC236}">
                  <a16:creationId xmlns:a16="http://schemas.microsoft.com/office/drawing/2014/main" id="{3BE0E49F-B508-4845-94EB-E135474729DA}"/>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3" name="Rectangle 202">
              <a:extLst>
                <a:ext uri="{FF2B5EF4-FFF2-40B4-BE49-F238E27FC236}">
                  <a16:creationId xmlns:a16="http://schemas.microsoft.com/office/drawing/2014/main" id="{7D39DFDD-A32F-40D5-AB5D-E948B7D04CB0}"/>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4" name="Rectangle 203">
              <a:extLst>
                <a:ext uri="{FF2B5EF4-FFF2-40B4-BE49-F238E27FC236}">
                  <a16:creationId xmlns:a16="http://schemas.microsoft.com/office/drawing/2014/main" id="{5F5B3586-55D6-4E93-AE2C-FF4A72764637}"/>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5" name="Rectangle 204">
              <a:extLst>
                <a:ext uri="{FF2B5EF4-FFF2-40B4-BE49-F238E27FC236}">
                  <a16:creationId xmlns:a16="http://schemas.microsoft.com/office/drawing/2014/main" id="{A2B410A6-4D40-4182-84F1-ACF813C82F75}"/>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6" name="Rectangle 205">
              <a:extLst>
                <a:ext uri="{FF2B5EF4-FFF2-40B4-BE49-F238E27FC236}">
                  <a16:creationId xmlns:a16="http://schemas.microsoft.com/office/drawing/2014/main" id="{046B30CA-BF92-4EB8-8329-AE77548683A3}"/>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7" name="Rectangle 206">
              <a:extLst>
                <a:ext uri="{FF2B5EF4-FFF2-40B4-BE49-F238E27FC236}">
                  <a16:creationId xmlns:a16="http://schemas.microsoft.com/office/drawing/2014/main" id="{A9CD51A3-D028-463B-9049-0824C415DFC3}"/>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8" name="Rectangle 207">
              <a:extLst>
                <a:ext uri="{FF2B5EF4-FFF2-40B4-BE49-F238E27FC236}">
                  <a16:creationId xmlns:a16="http://schemas.microsoft.com/office/drawing/2014/main" id="{5717ACE7-7245-468C-9B69-1E9C8501A30D}"/>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9" name="Rectangle 208">
              <a:extLst>
                <a:ext uri="{FF2B5EF4-FFF2-40B4-BE49-F238E27FC236}">
                  <a16:creationId xmlns:a16="http://schemas.microsoft.com/office/drawing/2014/main" id="{3C851C6C-756B-4F2B-BE98-C64B26C2EE73}"/>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0" name="Rectangle 209">
              <a:extLst>
                <a:ext uri="{FF2B5EF4-FFF2-40B4-BE49-F238E27FC236}">
                  <a16:creationId xmlns:a16="http://schemas.microsoft.com/office/drawing/2014/main" id="{D6C7DCEA-79A6-47F5-83DC-C288578E9846}"/>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1" name="Rectangle 210">
              <a:extLst>
                <a:ext uri="{FF2B5EF4-FFF2-40B4-BE49-F238E27FC236}">
                  <a16:creationId xmlns:a16="http://schemas.microsoft.com/office/drawing/2014/main" id="{6E345755-AB27-4D9D-ACC8-852C75D2F4D3}"/>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2" name="Rectangle 211">
              <a:extLst>
                <a:ext uri="{FF2B5EF4-FFF2-40B4-BE49-F238E27FC236}">
                  <a16:creationId xmlns:a16="http://schemas.microsoft.com/office/drawing/2014/main" id="{1B6EFCF2-898A-41C2-9280-9A5F5E1CE97B}"/>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3" name="Rectangle 212">
              <a:extLst>
                <a:ext uri="{FF2B5EF4-FFF2-40B4-BE49-F238E27FC236}">
                  <a16:creationId xmlns:a16="http://schemas.microsoft.com/office/drawing/2014/main" id="{0F9FF184-7D60-4A9E-90DE-D8A797138AE0}"/>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4" name="Rectangle 213">
              <a:extLst>
                <a:ext uri="{FF2B5EF4-FFF2-40B4-BE49-F238E27FC236}">
                  <a16:creationId xmlns:a16="http://schemas.microsoft.com/office/drawing/2014/main" id="{7165CAC1-AD70-48A0-9F26-DB122B108B4B}"/>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5" name="Rectangle 214">
              <a:extLst>
                <a:ext uri="{FF2B5EF4-FFF2-40B4-BE49-F238E27FC236}">
                  <a16:creationId xmlns:a16="http://schemas.microsoft.com/office/drawing/2014/main" id="{171B1636-6E82-442D-8A57-BFE525477AF4}"/>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6" name="Rectangle 215">
              <a:extLst>
                <a:ext uri="{FF2B5EF4-FFF2-40B4-BE49-F238E27FC236}">
                  <a16:creationId xmlns:a16="http://schemas.microsoft.com/office/drawing/2014/main" id="{3B02A6D0-C8C7-419F-BD83-65C912B4060F}"/>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7" name="Rectangle 216">
              <a:extLst>
                <a:ext uri="{FF2B5EF4-FFF2-40B4-BE49-F238E27FC236}">
                  <a16:creationId xmlns:a16="http://schemas.microsoft.com/office/drawing/2014/main" id="{D444C9EF-06E3-4B3C-8B06-9F255A179E68}"/>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8" name="Rectangle 217">
              <a:extLst>
                <a:ext uri="{FF2B5EF4-FFF2-40B4-BE49-F238E27FC236}">
                  <a16:creationId xmlns:a16="http://schemas.microsoft.com/office/drawing/2014/main" id="{8CCD2E04-190C-4804-8441-B05B8E50CC29}"/>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9" name="Rectangle 218">
              <a:extLst>
                <a:ext uri="{FF2B5EF4-FFF2-40B4-BE49-F238E27FC236}">
                  <a16:creationId xmlns:a16="http://schemas.microsoft.com/office/drawing/2014/main" id="{6C5E3CB4-428B-4387-A386-C161357E23A3}"/>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0" name="Rectangle 219">
              <a:extLst>
                <a:ext uri="{FF2B5EF4-FFF2-40B4-BE49-F238E27FC236}">
                  <a16:creationId xmlns:a16="http://schemas.microsoft.com/office/drawing/2014/main" id="{F52B8FFF-2EE0-4ED8-B475-7BAD3ACFCB74}"/>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1" name="Rectangle 220">
              <a:extLst>
                <a:ext uri="{FF2B5EF4-FFF2-40B4-BE49-F238E27FC236}">
                  <a16:creationId xmlns:a16="http://schemas.microsoft.com/office/drawing/2014/main" id="{03B680CC-4B29-4001-BF6C-38DC474F7A2B}"/>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2" name="Rectangle 221">
              <a:extLst>
                <a:ext uri="{FF2B5EF4-FFF2-40B4-BE49-F238E27FC236}">
                  <a16:creationId xmlns:a16="http://schemas.microsoft.com/office/drawing/2014/main" id="{EABF5206-CEC1-4EB2-919D-8C9E64B90899}"/>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3" name="Rectangle: Rounded Corners 222">
              <a:extLst>
                <a:ext uri="{FF2B5EF4-FFF2-40B4-BE49-F238E27FC236}">
                  <a16:creationId xmlns:a16="http://schemas.microsoft.com/office/drawing/2014/main" id="{3318B2CF-713A-4EAC-97C9-C914D39F43AF}"/>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4" name="Rectangle: Rounded Corners 223">
              <a:extLst>
                <a:ext uri="{FF2B5EF4-FFF2-40B4-BE49-F238E27FC236}">
                  <a16:creationId xmlns:a16="http://schemas.microsoft.com/office/drawing/2014/main" id="{6639A807-4028-4F26-B0E3-5C50546DBDB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5" name="Rectangle: Rounded Corners 224">
              <a:extLst>
                <a:ext uri="{FF2B5EF4-FFF2-40B4-BE49-F238E27FC236}">
                  <a16:creationId xmlns:a16="http://schemas.microsoft.com/office/drawing/2014/main" id="{4EDAF98E-0F95-4214-968F-39666CEEB099}"/>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6" name="Rectangle 225">
              <a:extLst>
                <a:ext uri="{FF2B5EF4-FFF2-40B4-BE49-F238E27FC236}">
                  <a16:creationId xmlns:a16="http://schemas.microsoft.com/office/drawing/2014/main" id="{60478DA7-315B-486D-87FB-E81F0B137BA4}"/>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7" name="Rectangle 226">
              <a:extLst>
                <a:ext uri="{FF2B5EF4-FFF2-40B4-BE49-F238E27FC236}">
                  <a16:creationId xmlns:a16="http://schemas.microsoft.com/office/drawing/2014/main" id="{7B9AC804-2FDA-4215-A21E-6281F6D9F429}"/>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8" name="Rectangle 227">
              <a:extLst>
                <a:ext uri="{FF2B5EF4-FFF2-40B4-BE49-F238E27FC236}">
                  <a16:creationId xmlns:a16="http://schemas.microsoft.com/office/drawing/2014/main" id="{4C4CDA0B-7E6D-48AF-A061-88443CDB6DE1}"/>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9" name="Rectangle 228">
              <a:extLst>
                <a:ext uri="{FF2B5EF4-FFF2-40B4-BE49-F238E27FC236}">
                  <a16:creationId xmlns:a16="http://schemas.microsoft.com/office/drawing/2014/main" id="{6DF255A8-B2CF-4365-A035-EB1E5EF1F1B3}"/>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1" name="Rectangle 230">
              <a:extLst>
                <a:ext uri="{FF2B5EF4-FFF2-40B4-BE49-F238E27FC236}">
                  <a16:creationId xmlns:a16="http://schemas.microsoft.com/office/drawing/2014/main" id="{5A5E42B7-FFA6-4B63-B703-C1D7163198D3}"/>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2" name="Rectangle 231">
              <a:extLst>
                <a:ext uri="{FF2B5EF4-FFF2-40B4-BE49-F238E27FC236}">
                  <a16:creationId xmlns:a16="http://schemas.microsoft.com/office/drawing/2014/main" id="{723679A2-FD25-429E-BC14-C3FA13C6D61C}"/>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3" name="Rectangle 232">
              <a:extLst>
                <a:ext uri="{FF2B5EF4-FFF2-40B4-BE49-F238E27FC236}">
                  <a16:creationId xmlns:a16="http://schemas.microsoft.com/office/drawing/2014/main" id="{248665E2-2092-4EE9-927D-D9FFEA885E45}"/>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4" name="Rectangle 233">
              <a:extLst>
                <a:ext uri="{FF2B5EF4-FFF2-40B4-BE49-F238E27FC236}">
                  <a16:creationId xmlns:a16="http://schemas.microsoft.com/office/drawing/2014/main" id="{1134816C-94DF-4AD1-A68B-A18CD3D25114}"/>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5" name="Rectangle 234">
              <a:extLst>
                <a:ext uri="{FF2B5EF4-FFF2-40B4-BE49-F238E27FC236}">
                  <a16:creationId xmlns:a16="http://schemas.microsoft.com/office/drawing/2014/main" id="{3CAD7B43-0535-448B-9551-9A8B71845625}"/>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6" name="Rectangle 235">
              <a:extLst>
                <a:ext uri="{FF2B5EF4-FFF2-40B4-BE49-F238E27FC236}">
                  <a16:creationId xmlns:a16="http://schemas.microsoft.com/office/drawing/2014/main" id="{61E36199-799F-42E4-AA8C-F0844AE5F0E7}"/>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7" name="Rectangle: Rounded Corners 236">
              <a:extLst>
                <a:ext uri="{FF2B5EF4-FFF2-40B4-BE49-F238E27FC236}">
                  <a16:creationId xmlns:a16="http://schemas.microsoft.com/office/drawing/2014/main" id="{32192219-97DC-4D22-94D3-3C712CC6DAB0}"/>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8" name="Rectangle: Rounded Corners 237">
              <a:extLst>
                <a:ext uri="{FF2B5EF4-FFF2-40B4-BE49-F238E27FC236}">
                  <a16:creationId xmlns:a16="http://schemas.microsoft.com/office/drawing/2014/main" id="{253EEBC1-2459-4260-A03A-0AFD55EE5AA1}"/>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0" name="Rectangle: Rounded Corners 239">
              <a:extLst>
                <a:ext uri="{FF2B5EF4-FFF2-40B4-BE49-F238E27FC236}">
                  <a16:creationId xmlns:a16="http://schemas.microsoft.com/office/drawing/2014/main" id="{4619AC2D-D62A-4050-9CED-AC7B266C7627}"/>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9" name="Rectangle: Rounded Corners 198">
              <a:extLst>
                <a:ext uri="{FF2B5EF4-FFF2-40B4-BE49-F238E27FC236}">
                  <a16:creationId xmlns:a16="http://schemas.microsoft.com/office/drawing/2014/main" id="{66CBB757-DD8D-4260-96D8-C448160B260F}"/>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600" b="1" dirty="0"/>
                <a:t>+ CREATE NEW CATEGORY</a:t>
              </a:r>
            </a:p>
          </p:txBody>
        </p:sp>
      </p:grpSp>
      <p:sp>
        <p:nvSpPr>
          <p:cNvPr id="241" name="Rectangle 240">
            <a:extLst>
              <a:ext uri="{FF2B5EF4-FFF2-40B4-BE49-F238E27FC236}">
                <a16:creationId xmlns:a16="http://schemas.microsoft.com/office/drawing/2014/main" id="{932D6C73-4636-489E-9CD8-B27CDF42686A}"/>
              </a:ext>
            </a:extLst>
          </p:cNvPr>
          <p:cNvSpPr/>
          <p:nvPr/>
        </p:nvSpPr>
        <p:spPr>
          <a:xfrm>
            <a:off x="4120676" y="1078099"/>
            <a:ext cx="5985201"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2" name="Rectangle: Rounded Corners 241">
            <a:extLst>
              <a:ext uri="{FF2B5EF4-FFF2-40B4-BE49-F238E27FC236}">
                <a16:creationId xmlns:a16="http://schemas.microsoft.com/office/drawing/2014/main" id="{866EC145-EE7B-4C36-8993-23BA868BDB18}"/>
              </a:ext>
            </a:extLst>
          </p:cNvPr>
          <p:cNvSpPr/>
          <p:nvPr/>
        </p:nvSpPr>
        <p:spPr>
          <a:xfrm>
            <a:off x="5403115" y="1569735"/>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600" b="1" dirty="0"/>
              <a:t>+ CREATE NEW CATEGORY</a:t>
            </a:r>
          </a:p>
        </p:txBody>
      </p:sp>
    </p:spTree>
    <p:extLst>
      <p:ext uri="{BB962C8B-B14F-4D97-AF65-F5344CB8AC3E}">
        <p14:creationId xmlns:p14="http://schemas.microsoft.com/office/powerpoint/2010/main" val="132180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2606034" cy="369332"/>
          </a:xfrm>
          <a:prstGeom prst="rect">
            <a:avLst/>
          </a:prstGeom>
          <a:noFill/>
        </p:spPr>
        <p:txBody>
          <a:bodyPr wrap="none" rtlCol="0">
            <a:spAutoFit/>
          </a:bodyPr>
          <a:lstStyle/>
          <a:p>
            <a:r>
              <a:rPr lang="en-PH" dirty="0">
                <a:solidFill>
                  <a:schemeClr val="bg1"/>
                </a:solidFill>
                <a:latin typeface="Nexa Bold" panose="02000000000000000000" pitchFamily="50" charset="0"/>
              </a:rPr>
              <a:t>TABLE OF CONTENTS</a:t>
            </a:r>
          </a:p>
        </p:txBody>
      </p:sp>
      <p:graphicFrame>
        <p:nvGraphicFramePr>
          <p:cNvPr id="2" name="Diagram 1">
            <a:extLst>
              <a:ext uri="{FF2B5EF4-FFF2-40B4-BE49-F238E27FC236}">
                <a16:creationId xmlns:a16="http://schemas.microsoft.com/office/drawing/2014/main" id="{29C91039-669C-442B-BD4E-CB749755EF44}"/>
              </a:ext>
            </a:extLst>
          </p:cNvPr>
          <p:cNvGraphicFramePr/>
          <p:nvPr>
            <p:extLst>
              <p:ext uri="{D42A27DB-BD31-4B8C-83A1-F6EECF244321}">
                <p14:modId xmlns:p14="http://schemas.microsoft.com/office/powerpoint/2010/main" val="2936425242"/>
              </p:ext>
            </p:extLst>
          </p:nvPr>
        </p:nvGraphicFramePr>
        <p:xfrm>
          <a:off x="3055868" y="1376985"/>
          <a:ext cx="8497957" cy="44237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3551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4195379" cy="369332"/>
          </a:xfrm>
          <a:prstGeom prst="rect">
            <a:avLst/>
          </a:prstGeom>
          <a:noFill/>
        </p:spPr>
        <p:txBody>
          <a:bodyPr wrap="none" rtlCol="0">
            <a:spAutoFit/>
          </a:bodyPr>
          <a:lstStyle/>
          <a:p>
            <a:r>
              <a:rPr lang="en-PH" dirty="0">
                <a:solidFill>
                  <a:schemeClr val="bg1"/>
                </a:solidFill>
                <a:latin typeface="Nexa Bold" panose="02000000000000000000" pitchFamily="50" charset="0"/>
              </a:rPr>
              <a:t>CREATING NEW CATEGORY | STEP 3</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3720634" cy="1323439"/>
          </a:xfrm>
          <a:prstGeom prst="rect">
            <a:avLst/>
          </a:prstGeom>
          <a:noFill/>
        </p:spPr>
        <p:txBody>
          <a:bodyPr wrap="none" rtlCol="0">
            <a:spAutoFit/>
          </a:bodyPr>
          <a:lstStyle/>
          <a:p>
            <a:r>
              <a:rPr lang="en-PH" sz="2400" b="1" dirty="0">
                <a:latin typeface="Nexa Bold" panose="02000000000000000000" pitchFamily="50" charset="0"/>
              </a:rPr>
              <a:t>STEPS 3</a:t>
            </a:r>
          </a:p>
          <a:p>
            <a:endParaRPr lang="en-PH" sz="2400" b="1" dirty="0">
              <a:latin typeface="Nexa Bold" panose="02000000000000000000" pitchFamily="50" charset="0"/>
            </a:endParaRPr>
          </a:p>
          <a:p>
            <a:r>
              <a:rPr lang="en-PH" sz="2000" dirty="0">
                <a:latin typeface="Nexa Light" panose="02000000000000000000" pitchFamily="50" charset="0"/>
              </a:rPr>
              <a:t>Fill up the NEW CATEGORY FORM.</a:t>
            </a:r>
          </a:p>
          <a:p>
            <a:endParaRPr lang="en-PH" sz="1200" dirty="0">
              <a:latin typeface="Nexa Light" panose="02000000000000000000" pitchFamily="50" charset="0"/>
            </a:endParaRPr>
          </a:p>
        </p:txBody>
      </p:sp>
      <p:sp>
        <p:nvSpPr>
          <p:cNvPr id="164" name="Rectangle 163">
            <a:extLst>
              <a:ext uri="{FF2B5EF4-FFF2-40B4-BE49-F238E27FC236}">
                <a16:creationId xmlns:a16="http://schemas.microsoft.com/office/drawing/2014/main" id="{A31E95B9-3DCE-4B2A-89AC-27DF19B05951}"/>
              </a:ext>
            </a:extLst>
          </p:cNvPr>
          <p:cNvSpPr/>
          <p:nvPr/>
        </p:nvSpPr>
        <p:spPr>
          <a:xfrm>
            <a:off x="4154320" y="1078504"/>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5" name="Rectangle 164">
            <a:extLst>
              <a:ext uri="{FF2B5EF4-FFF2-40B4-BE49-F238E27FC236}">
                <a16:creationId xmlns:a16="http://schemas.microsoft.com/office/drawing/2014/main" id="{202A24A2-02E1-4223-9EC4-308A85648CF6}"/>
              </a:ext>
            </a:extLst>
          </p:cNvPr>
          <p:cNvSpPr/>
          <p:nvPr/>
        </p:nvSpPr>
        <p:spPr>
          <a:xfrm>
            <a:off x="4128920" y="1073424"/>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6" name="Rectangle 165">
            <a:extLst>
              <a:ext uri="{FF2B5EF4-FFF2-40B4-BE49-F238E27FC236}">
                <a16:creationId xmlns:a16="http://schemas.microsoft.com/office/drawing/2014/main" id="{CD21942D-D066-4256-AA61-F4E47AE4E8AB}"/>
              </a:ext>
            </a:extLst>
          </p:cNvPr>
          <p:cNvSpPr/>
          <p:nvPr/>
        </p:nvSpPr>
        <p:spPr>
          <a:xfrm>
            <a:off x="4123840" y="1073425"/>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7" name="Rectangle 166">
            <a:extLst>
              <a:ext uri="{FF2B5EF4-FFF2-40B4-BE49-F238E27FC236}">
                <a16:creationId xmlns:a16="http://schemas.microsoft.com/office/drawing/2014/main" id="{655F8ED1-61FF-4435-B6CD-FE4166460881}"/>
              </a:ext>
            </a:extLst>
          </p:cNvPr>
          <p:cNvSpPr/>
          <p:nvPr/>
        </p:nvSpPr>
        <p:spPr>
          <a:xfrm>
            <a:off x="5236360" y="1078503"/>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68" name="Picture 167" descr="A sign in the dark&#10;&#10;Description generated with high confidence">
            <a:extLst>
              <a:ext uri="{FF2B5EF4-FFF2-40B4-BE49-F238E27FC236}">
                <a16:creationId xmlns:a16="http://schemas.microsoft.com/office/drawing/2014/main" id="{300B3DC7-1145-42FD-9ED9-7385D84C7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075963"/>
            <a:ext cx="1107440" cy="169280"/>
          </a:xfrm>
          <a:prstGeom prst="rect">
            <a:avLst/>
          </a:prstGeom>
        </p:spPr>
      </p:pic>
      <p:sp>
        <p:nvSpPr>
          <p:cNvPr id="169" name="Rectangle 168">
            <a:extLst>
              <a:ext uri="{FF2B5EF4-FFF2-40B4-BE49-F238E27FC236}">
                <a16:creationId xmlns:a16="http://schemas.microsoft.com/office/drawing/2014/main" id="{C2C652F0-1991-49B2-847D-47ED985FEA46}"/>
              </a:ext>
            </a:extLst>
          </p:cNvPr>
          <p:cNvSpPr/>
          <p:nvPr/>
        </p:nvSpPr>
        <p:spPr>
          <a:xfrm>
            <a:off x="5388760" y="1375684"/>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0" name="Rectangle 169">
            <a:extLst>
              <a:ext uri="{FF2B5EF4-FFF2-40B4-BE49-F238E27FC236}">
                <a16:creationId xmlns:a16="http://schemas.microsoft.com/office/drawing/2014/main" id="{C8537623-F0DB-4EC7-A2E6-56B8B1FF731D}"/>
              </a:ext>
            </a:extLst>
          </p:cNvPr>
          <p:cNvSpPr/>
          <p:nvPr/>
        </p:nvSpPr>
        <p:spPr>
          <a:xfrm>
            <a:off x="5240617" y="3909100"/>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1" name="Rectangle 170">
            <a:extLst>
              <a:ext uri="{FF2B5EF4-FFF2-40B4-BE49-F238E27FC236}">
                <a16:creationId xmlns:a16="http://schemas.microsoft.com/office/drawing/2014/main" id="{01C3B963-79D3-42C3-8F3D-4174EEE5ACFA}"/>
              </a:ext>
            </a:extLst>
          </p:cNvPr>
          <p:cNvSpPr/>
          <p:nvPr/>
        </p:nvSpPr>
        <p:spPr>
          <a:xfrm>
            <a:off x="9305439" y="1130336"/>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2" name="Oval 171">
            <a:extLst>
              <a:ext uri="{FF2B5EF4-FFF2-40B4-BE49-F238E27FC236}">
                <a16:creationId xmlns:a16="http://schemas.microsoft.com/office/drawing/2014/main" id="{85FA67B7-C0F0-4DCC-A923-AE980A294798}"/>
              </a:ext>
            </a:extLst>
          </p:cNvPr>
          <p:cNvSpPr/>
          <p:nvPr/>
        </p:nvSpPr>
        <p:spPr>
          <a:xfrm>
            <a:off x="9117562" y="1108985"/>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3" name="Rectangle 172">
            <a:extLst>
              <a:ext uri="{FF2B5EF4-FFF2-40B4-BE49-F238E27FC236}">
                <a16:creationId xmlns:a16="http://schemas.microsoft.com/office/drawing/2014/main" id="{28B542BC-D588-44B8-9D4A-5E9883F46DC1}"/>
              </a:ext>
            </a:extLst>
          </p:cNvPr>
          <p:cNvSpPr/>
          <p:nvPr/>
        </p:nvSpPr>
        <p:spPr>
          <a:xfrm>
            <a:off x="5337960" y="3948749"/>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4" name="Rectangle 173">
            <a:extLst>
              <a:ext uri="{FF2B5EF4-FFF2-40B4-BE49-F238E27FC236}">
                <a16:creationId xmlns:a16="http://schemas.microsoft.com/office/drawing/2014/main" id="{671D2A28-C18F-4DBF-9C35-FA3EB7FB29E6}"/>
              </a:ext>
            </a:extLst>
          </p:cNvPr>
          <p:cNvSpPr/>
          <p:nvPr/>
        </p:nvSpPr>
        <p:spPr>
          <a:xfrm>
            <a:off x="9841692" y="3949927"/>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5" name="Rectangle 174">
            <a:extLst>
              <a:ext uri="{FF2B5EF4-FFF2-40B4-BE49-F238E27FC236}">
                <a16:creationId xmlns:a16="http://schemas.microsoft.com/office/drawing/2014/main" id="{60C9C3A1-0172-42BD-967B-C1CFCF3283BC}"/>
              </a:ext>
            </a:extLst>
          </p:cNvPr>
          <p:cNvSpPr/>
          <p:nvPr/>
        </p:nvSpPr>
        <p:spPr>
          <a:xfrm>
            <a:off x="4128920" y="1259669"/>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6" name="Rectangle 175">
            <a:extLst>
              <a:ext uri="{FF2B5EF4-FFF2-40B4-BE49-F238E27FC236}">
                <a16:creationId xmlns:a16="http://schemas.microsoft.com/office/drawing/2014/main" id="{321CE163-2D45-4EDD-B7AA-8839A379EEBA}"/>
              </a:ext>
            </a:extLst>
          </p:cNvPr>
          <p:cNvSpPr/>
          <p:nvPr/>
        </p:nvSpPr>
        <p:spPr>
          <a:xfrm>
            <a:off x="4128920" y="1598786"/>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7" name="TextBox 176">
            <a:extLst>
              <a:ext uri="{FF2B5EF4-FFF2-40B4-BE49-F238E27FC236}">
                <a16:creationId xmlns:a16="http://schemas.microsoft.com/office/drawing/2014/main" id="{E3C9410A-495E-45CD-B0C9-2FBB4CEC9D12}"/>
              </a:ext>
            </a:extLst>
          </p:cNvPr>
          <p:cNvSpPr txBox="1"/>
          <p:nvPr/>
        </p:nvSpPr>
        <p:spPr>
          <a:xfrm>
            <a:off x="4128920" y="1253828"/>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78" name="TextBox 177">
            <a:extLst>
              <a:ext uri="{FF2B5EF4-FFF2-40B4-BE49-F238E27FC236}">
                <a16:creationId xmlns:a16="http://schemas.microsoft.com/office/drawing/2014/main" id="{916CE3A0-9F7B-40B1-A144-508D117F1F80}"/>
              </a:ext>
            </a:extLst>
          </p:cNvPr>
          <p:cNvSpPr txBox="1"/>
          <p:nvPr/>
        </p:nvSpPr>
        <p:spPr>
          <a:xfrm>
            <a:off x="4122210" y="1597339"/>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79" name="Oval 178">
            <a:extLst>
              <a:ext uri="{FF2B5EF4-FFF2-40B4-BE49-F238E27FC236}">
                <a16:creationId xmlns:a16="http://schemas.microsoft.com/office/drawing/2014/main" id="{05F7E8A2-379E-4BB0-9AAD-F0ECD1AE24DA}"/>
              </a:ext>
            </a:extLst>
          </p:cNvPr>
          <p:cNvSpPr/>
          <p:nvPr/>
        </p:nvSpPr>
        <p:spPr>
          <a:xfrm>
            <a:off x="4218880" y="1473484"/>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0" name="Rectangle 179">
            <a:extLst>
              <a:ext uri="{FF2B5EF4-FFF2-40B4-BE49-F238E27FC236}">
                <a16:creationId xmlns:a16="http://schemas.microsoft.com/office/drawing/2014/main" id="{1204EB23-4091-4442-90B7-0998DCC67C45}"/>
              </a:ext>
            </a:extLst>
          </p:cNvPr>
          <p:cNvSpPr/>
          <p:nvPr/>
        </p:nvSpPr>
        <p:spPr>
          <a:xfrm>
            <a:off x="4369426" y="1822384"/>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1" name="Rectangle 180">
            <a:extLst>
              <a:ext uri="{FF2B5EF4-FFF2-40B4-BE49-F238E27FC236}">
                <a16:creationId xmlns:a16="http://schemas.microsoft.com/office/drawing/2014/main" id="{3246057B-533A-4398-B544-4CF62266B046}"/>
              </a:ext>
            </a:extLst>
          </p:cNvPr>
          <p:cNvSpPr/>
          <p:nvPr/>
        </p:nvSpPr>
        <p:spPr>
          <a:xfrm>
            <a:off x="4369426" y="148500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2" name="Rectangle 181">
            <a:extLst>
              <a:ext uri="{FF2B5EF4-FFF2-40B4-BE49-F238E27FC236}">
                <a16:creationId xmlns:a16="http://schemas.microsoft.com/office/drawing/2014/main" id="{3C6539BE-F623-4E75-8138-94F2E60DECD5}"/>
              </a:ext>
            </a:extLst>
          </p:cNvPr>
          <p:cNvSpPr/>
          <p:nvPr/>
        </p:nvSpPr>
        <p:spPr>
          <a:xfrm>
            <a:off x="4130734" y="1738206"/>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3" name="Rectangle 182">
            <a:extLst>
              <a:ext uri="{FF2B5EF4-FFF2-40B4-BE49-F238E27FC236}">
                <a16:creationId xmlns:a16="http://schemas.microsoft.com/office/drawing/2014/main" id="{D43521D1-7734-4071-9F0A-5C8846D8962B}"/>
              </a:ext>
            </a:extLst>
          </p:cNvPr>
          <p:cNvSpPr/>
          <p:nvPr/>
        </p:nvSpPr>
        <p:spPr>
          <a:xfrm>
            <a:off x="4128920" y="1912952"/>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4" name="TextBox 183">
            <a:extLst>
              <a:ext uri="{FF2B5EF4-FFF2-40B4-BE49-F238E27FC236}">
                <a16:creationId xmlns:a16="http://schemas.microsoft.com/office/drawing/2014/main" id="{F4486D7D-4563-4869-9117-0D3959782D23}"/>
              </a:ext>
            </a:extLst>
          </p:cNvPr>
          <p:cNvSpPr txBox="1"/>
          <p:nvPr/>
        </p:nvSpPr>
        <p:spPr>
          <a:xfrm>
            <a:off x="4283157" y="1744041"/>
            <a:ext cx="603560" cy="169277"/>
          </a:xfrm>
          <a:prstGeom prst="rect">
            <a:avLst/>
          </a:prstGeom>
          <a:noFill/>
        </p:spPr>
        <p:txBody>
          <a:bodyPr wrap="square" rtlCol="0">
            <a:spAutoFit/>
          </a:bodyPr>
          <a:lstStyle/>
          <a:p>
            <a:r>
              <a:rPr lang="en-PH" sz="500" b="1" dirty="0">
                <a:solidFill>
                  <a:schemeClr val="bg1"/>
                </a:solidFill>
              </a:rPr>
              <a:t>Sites</a:t>
            </a:r>
          </a:p>
        </p:txBody>
      </p:sp>
      <p:pic>
        <p:nvPicPr>
          <p:cNvPr id="185" name="Graphic 184" descr="Earth Globe Europe-Africa">
            <a:extLst>
              <a:ext uri="{FF2B5EF4-FFF2-40B4-BE49-F238E27FC236}">
                <a16:creationId xmlns:a16="http://schemas.microsoft.com/office/drawing/2014/main" id="{2A927374-013B-4B0F-8047-C51D42F5CC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790508"/>
            <a:ext cx="78393" cy="78393"/>
          </a:xfrm>
          <a:prstGeom prst="rect">
            <a:avLst/>
          </a:prstGeom>
        </p:spPr>
      </p:pic>
      <p:sp>
        <p:nvSpPr>
          <p:cNvPr id="186" name="Oval 185">
            <a:extLst>
              <a:ext uri="{FF2B5EF4-FFF2-40B4-BE49-F238E27FC236}">
                <a16:creationId xmlns:a16="http://schemas.microsoft.com/office/drawing/2014/main" id="{EAB9C902-7ABB-492F-B1AC-6AD2B98079FF}"/>
              </a:ext>
            </a:extLst>
          </p:cNvPr>
          <p:cNvSpPr/>
          <p:nvPr/>
        </p:nvSpPr>
        <p:spPr>
          <a:xfrm>
            <a:off x="4245479" y="1985486"/>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7" name="TextBox 186">
            <a:extLst>
              <a:ext uri="{FF2B5EF4-FFF2-40B4-BE49-F238E27FC236}">
                <a16:creationId xmlns:a16="http://schemas.microsoft.com/office/drawing/2014/main" id="{52A11F0A-87FA-4B7E-84D5-2A7556DC6C1C}"/>
              </a:ext>
            </a:extLst>
          </p:cNvPr>
          <p:cNvSpPr txBox="1"/>
          <p:nvPr/>
        </p:nvSpPr>
        <p:spPr>
          <a:xfrm>
            <a:off x="4288460" y="1923652"/>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88" name="Graphic 187" descr="Forbidden">
            <a:extLst>
              <a:ext uri="{FF2B5EF4-FFF2-40B4-BE49-F238E27FC236}">
                <a16:creationId xmlns:a16="http://schemas.microsoft.com/office/drawing/2014/main" id="{B054D43D-51D3-4048-83DE-311FD17DD5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04674"/>
            <a:ext cx="81882" cy="81882"/>
          </a:xfrm>
          <a:prstGeom prst="rect">
            <a:avLst/>
          </a:prstGeom>
        </p:spPr>
      </p:pic>
      <p:sp>
        <p:nvSpPr>
          <p:cNvPr id="189" name="TextBox 188">
            <a:extLst>
              <a:ext uri="{FF2B5EF4-FFF2-40B4-BE49-F238E27FC236}">
                <a16:creationId xmlns:a16="http://schemas.microsoft.com/office/drawing/2014/main" id="{4B0830D3-8AB9-4293-871F-630B229D0FB5}"/>
              </a:ext>
            </a:extLst>
          </p:cNvPr>
          <p:cNvSpPr txBox="1"/>
          <p:nvPr/>
        </p:nvSpPr>
        <p:spPr>
          <a:xfrm>
            <a:off x="4454195" y="2214051"/>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190" name="TextBox 189">
            <a:extLst>
              <a:ext uri="{FF2B5EF4-FFF2-40B4-BE49-F238E27FC236}">
                <a16:creationId xmlns:a16="http://schemas.microsoft.com/office/drawing/2014/main" id="{B70D770A-5386-41C9-9729-92331FA16FDB}"/>
              </a:ext>
            </a:extLst>
          </p:cNvPr>
          <p:cNvSpPr txBox="1"/>
          <p:nvPr/>
        </p:nvSpPr>
        <p:spPr>
          <a:xfrm>
            <a:off x="4457761" y="2376686"/>
            <a:ext cx="603560" cy="169277"/>
          </a:xfrm>
          <a:prstGeom prst="rect">
            <a:avLst/>
          </a:prstGeom>
          <a:noFill/>
        </p:spPr>
        <p:txBody>
          <a:bodyPr wrap="square" rtlCol="0">
            <a:spAutoFit/>
          </a:bodyPr>
          <a:lstStyle/>
          <a:p>
            <a:r>
              <a:rPr lang="en-PH" sz="500" b="1" dirty="0">
                <a:solidFill>
                  <a:srgbClr val="92A7A3"/>
                </a:solidFill>
              </a:rPr>
              <a:t>Articles</a:t>
            </a:r>
          </a:p>
        </p:txBody>
      </p:sp>
      <p:sp>
        <p:nvSpPr>
          <p:cNvPr id="191" name="Rectangle 190">
            <a:extLst>
              <a:ext uri="{FF2B5EF4-FFF2-40B4-BE49-F238E27FC236}">
                <a16:creationId xmlns:a16="http://schemas.microsoft.com/office/drawing/2014/main" id="{EEB3CBB1-FC72-43AF-BB9C-1A1402920CBF}"/>
              </a:ext>
            </a:extLst>
          </p:cNvPr>
          <p:cNvSpPr/>
          <p:nvPr/>
        </p:nvSpPr>
        <p:spPr>
          <a:xfrm>
            <a:off x="4378092" y="212698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2" name="Rectangle 191">
            <a:extLst>
              <a:ext uri="{FF2B5EF4-FFF2-40B4-BE49-F238E27FC236}">
                <a16:creationId xmlns:a16="http://schemas.microsoft.com/office/drawing/2014/main" id="{CFA6BBA7-E750-4475-9AAC-E373699246AF}"/>
              </a:ext>
            </a:extLst>
          </p:cNvPr>
          <p:cNvSpPr/>
          <p:nvPr/>
        </p:nvSpPr>
        <p:spPr>
          <a:xfrm>
            <a:off x="4382920" y="1985377"/>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3" name="Rectangle 192">
            <a:extLst>
              <a:ext uri="{FF2B5EF4-FFF2-40B4-BE49-F238E27FC236}">
                <a16:creationId xmlns:a16="http://schemas.microsoft.com/office/drawing/2014/main" id="{5904BD07-1164-48BE-8343-7C591F521EDD}"/>
              </a:ext>
            </a:extLst>
          </p:cNvPr>
          <p:cNvSpPr/>
          <p:nvPr/>
        </p:nvSpPr>
        <p:spPr>
          <a:xfrm>
            <a:off x="4547360" y="2276971"/>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4" name="Rectangle 193">
            <a:extLst>
              <a:ext uri="{FF2B5EF4-FFF2-40B4-BE49-F238E27FC236}">
                <a16:creationId xmlns:a16="http://schemas.microsoft.com/office/drawing/2014/main" id="{BF48932E-93C7-458E-ACA7-83D7FA688FC6}"/>
              </a:ext>
            </a:extLst>
          </p:cNvPr>
          <p:cNvSpPr/>
          <p:nvPr/>
        </p:nvSpPr>
        <p:spPr>
          <a:xfrm>
            <a:off x="4550540" y="2436277"/>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5" name="Rectangle 194">
            <a:extLst>
              <a:ext uri="{FF2B5EF4-FFF2-40B4-BE49-F238E27FC236}">
                <a16:creationId xmlns:a16="http://schemas.microsoft.com/office/drawing/2014/main" id="{2D81AEEF-E297-43AA-9E60-CF1A35448FD0}"/>
              </a:ext>
            </a:extLst>
          </p:cNvPr>
          <p:cNvSpPr/>
          <p:nvPr/>
        </p:nvSpPr>
        <p:spPr>
          <a:xfrm>
            <a:off x="4374503" y="1803918"/>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96" name="Graphic 195" descr="Tag">
            <a:extLst>
              <a:ext uri="{FF2B5EF4-FFF2-40B4-BE49-F238E27FC236}">
                <a16:creationId xmlns:a16="http://schemas.microsoft.com/office/drawing/2014/main" id="{217303D5-C8F9-4AD1-99A5-2C075B67733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51061"/>
            <a:ext cx="104844" cy="104844"/>
          </a:xfrm>
          <a:prstGeom prst="rect">
            <a:avLst/>
          </a:prstGeom>
        </p:spPr>
      </p:pic>
      <p:pic>
        <p:nvPicPr>
          <p:cNvPr id="197" name="Graphic 196" descr="Document">
            <a:extLst>
              <a:ext uri="{FF2B5EF4-FFF2-40B4-BE49-F238E27FC236}">
                <a16:creationId xmlns:a16="http://schemas.microsoft.com/office/drawing/2014/main" id="{BC92C8AB-0C92-4D60-B820-AD78CF68AB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07051"/>
            <a:ext cx="95524" cy="95524"/>
          </a:xfrm>
          <a:prstGeom prst="rect">
            <a:avLst/>
          </a:prstGeom>
        </p:spPr>
      </p:pic>
      <p:cxnSp>
        <p:nvCxnSpPr>
          <p:cNvPr id="198" name="Straight Connector 197">
            <a:extLst>
              <a:ext uri="{FF2B5EF4-FFF2-40B4-BE49-F238E27FC236}">
                <a16:creationId xmlns:a16="http://schemas.microsoft.com/office/drawing/2014/main" id="{7A318699-7FBC-4D34-A8B7-B65EE9DC44A8}"/>
              </a:ext>
            </a:extLst>
          </p:cNvPr>
          <p:cNvCxnSpPr>
            <a:cxnSpLocks/>
          </p:cNvCxnSpPr>
          <p:nvPr/>
        </p:nvCxnSpPr>
        <p:spPr>
          <a:xfrm>
            <a:off x="4138276" y="1739929"/>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41" name="Rectangle 240">
            <a:extLst>
              <a:ext uri="{FF2B5EF4-FFF2-40B4-BE49-F238E27FC236}">
                <a16:creationId xmlns:a16="http://schemas.microsoft.com/office/drawing/2014/main" id="{932D6C73-4636-489E-9CD8-B27CDF42686A}"/>
              </a:ext>
            </a:extLst>
          </p:cNvPr>
          <p:cNvSpPr/>
          <p:nvPr/>
        </p:nvSpPr>
        <p:spPr>
          <a:xfrm>
            <a:off x="4122210" y="1078503"/>
            <a:ext cx="5985201"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4" name="Picture 3">
            <a:extLst>
              <a:ext uri="{FF2B5EF4-FFF2-40B4-BE49-F238E27FC236}">
                <a16:creationId xmlns:a16="http://schemas.microsoft.com/office/drawing/2014/main" id="{517E4651-0588-44F0-A454-763FE24BA87F}"/>
              </a:ext>
            </a:extLst>
          </p:cNvPr>
          <p:cNvPicPr>
            <a:picLocks noChangeAspect="1"/>
          </p:cNvPicPr>
          <p:nvPr/>
        </p:nvPicPr>
        <p:blipFill>
          <a:blip r:embed="rId12"/>
          <a:stretch>
            <a:fillRect/>
          </a:stretch>
        </p:blipFill>
        <p:spPr>
          <a:xfrm>
            <a:off x="5401581" y="1590572"/>
            <a:ext cx="4251377" cy="2160231"/>
          </a:xfrm>
          <a:prstGeom prst="rect">
            <a:avLst/>
          </a:prstGeom>
        </p:spPr>
      </p:pic>
    </p:spTree>
    <p:extLst>
      <p:ext uri="{BB962C8B-B14F-4D97-AF65-F5344CB8AC3E}">
        <p14:creationId xmlns:p14="http://schemas.microsoft.com/office/powerpoint/2010/main" val="2438795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4195379" cy="369332"/>
          </a:xfrm>
          <a:prstGeom prst="rect">
            <a:avLst/>
          </a:prstGeom>
          <a:noFill/>
        </p:spPr>
        <p:txBody>
          <a:bodyPr wrap="none" rtlCol="0">
            <a:spAutoFit/>
          </a:bodyPr>
          <a:lstStyle/>
          <a:p>
            <a:r>
              <a:rPr lang="en-PH" dirty="0">
                <a:solidFill>
                  <a:schemeClr val="bg1"/>
                </a:solidFill>
                <a:latin typeface="Nexa Bold" panose="02000000000000000000" pitchFamily="50" charset="0"/>
              </a:rPr>
              <a:t>CREATING NEW CATEGORY | STEP 3</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6343241" y="747005"/>
            <a:ext cx="5200296" cy="307777"/>
          </a:xfrm>
          <a:prstGeom prst="rect">
            <a:avLst/>
          </a:prstGeom>
          <a:noFill/>
        </p:spPr>
        <p:txBody>
          <a:bodyPr wrap="square" rtlCol="0">
            <a:spAutoFit/>
          </a:bodyPr>
          <a:lstStyle/>
          <a:p>
            <a:r>
              <a:rPr lang="en-PH" sz="1400" b="1" dirty="0">
                <a:latin typeface="Nexa Bold" panose="02000000000000000000" pitchFamily="50" charset="0"/>
              </a:rPr>
              <a:t>FORM DESCRIPTION</a:t>
            </a:r>
          </a:p>
        </p:txBody>
      </p:sp>
      <p:pic>
        <p:nvPicPr>
          <p:cNvPr id="4" name="Picture 3">
            <a:extLst>
              <a:ext uri="{FF2B5EF4-FFF2-40B4-BE49-F238E27FC236}">
                <a16:creationId xmlns:a16="http://schemas.microsoft.com/office/drawing/2014/main" id="{517E4651-0588-44F0-A454-763FE24BA87F}"/>
              </a:ext>
            </a:extLst>
          </p:cNvPr>
          <p:cNvPicPr>
            <a:picLocks noChangeAspect="1"/>
          </p:cNvPicPr>
          <p:nvPr/>
        </p:nvPicPr>
        <p:blipFill rotWithShape="1">
          <a:blip r:embed="rId3"/>
          <a:srcRect l="2862" t="3216" r="58246" b="4395"/>
          <a:stretch/>
        </p:blipFill>
        <p:spPr>
          <a:xfrm>
            <a:off x="2085213" y="1264255"/>
            <a:ext cx="3887619" cy="4692770"/>
          </a:xfrm>
          <a:prstGeom prst="rect">
            <a:avLst/>
          </a:prstGeom>
        </p:spPr>
      </p:pic>
      <p:graphicFrame>
        <p:nvGraphicFramePr>
          <p:cNvPr id="3" name="Table 2">
            <a:extLst>
              <a:ext uri="{FF2B5EF4-FFF2-40B4-BE49-F238E27FC236}">
                <a16:creationId xmlns:a16="http://schemas.microsoft.com/office/drawing/2014/main" id="{0650DE05-6F33-4DF1-A99C-D00E34684787}"/>
              </a:ext>
            </a:extLst>
          </p:cNvPr>
          <p:cNvGraphicFramePr>
            <a:graphicFrameLocks noGrp="1"/>
          </p:cNvGraphicFramePr>
          <p:nvPr>
            <p:extLst>
              <p:ext uri="{D42A27DB-BD31-4B8C-83A1-F6EECF244321}">
                <p14:modId xmlns:p14="http://schemas.microsoft.com/office/powerpoint/2010/main" val="4055142687"/>
              </p:ext>
            </p:extLst>
          </p:nvPr>
        </p:nvGraphicFramePr>
        <p:xfrm>
          <a:off x="6246102" y="1272442"/>
          <a:ext cx="5670002" cy="5059680"/>
        </p:xfrm>
        <a:graphic>
          <a:graphicData uri="http://schemas.openxmlformats.org/drawingml/2006/table">
            <a:tbl>
              <a:tblPr firstRow="1" bandRow="1">
                <a:tableStyleId>{BC89EF96-8CEA-46FF-86C4-4CE0E7609802}</a:tableStyleId>
              </a:tblPr>
              <a:tblGrid>
                <a:gridCol w="1434891">
                  <a:extLst>
                    <a:ext uri="{9D8B030D-6E8A-4147-A177-3AD203B41FA5}">
                      <a16:colId xmlns:a16="http://schemas.microsoft.com/office/drawing/2014/main" val="1243532216"/>
                    </a:ext>
                  </a:extLst>
                </a:gridCol>
                <a:gridCol w="4235111">
                  <a:extLst>
                    <a:ext uri="{9D8B030D-6E8A-4147-A177-3AD203B41FA5}">
                      <a16:colId xmlns:a16="http://schemas.microsoft.com/office/drawing/2014/main" val="3190001919"/>
                    </a:ext>
                  </a:extLst>
                </a:gridCol>
              </a:tblGrid>
              <a:tr h="199696">
                <a:tc>
                  <a:txBody>
                    <a:bodyPr/>
                    <a:lstStyle/>
                    <a:p>
                      <a:r>
                        <a:rPr lang="en-PH" sz="1200" b="1" dirty="0"/>
                        <a:t>ICON</a:t>
                      </a:r>
                      <a:endParaRPr lang="en-US" sz="1200" b="1" dirty="0"/>
                    </a:p>
                  </a:txBody>
                  <a:tcPr/>
                </a:tc>
                <a:tc>
                  <a:txBody>
                    <a:bodyPr/>
                    <a:lstStyle/>
                    <a:p>
                      <a:r>
                        <a:rPr lang="en-PH" sz="1200" b="0" dirty="0"/>
                        <a:t>Upload Category Icon</a:t>
                      </a:r>
                      <a:endParaRPr lang="en-US" sz="1200" b="0" dirty="0"/>
                    </a:p>
                  </a:txBody>
                  <a:tcPr/>
                </a:tc>
                <a:extLst>
                  <a:ext uri="{0D108BD9-81ED-4DB2-BD59-A6C34878D82A}">
                    <a16:rowId xmlns:a16="http://schemas.microsoft.com/office/drawing/2014/main" val="3188183033"/>
                  </a:ext>
                </a:extLst>
              </a:tr>
              <a:tr h="199696">
                <a:tc>
                  <a:txBody>
                    <a:bodyPr/>
                    <a:lstStyle/>
                    <a:p>
                      <a:r>
                        <a:rPr lang="en-PH" sz="1200" b="1" dirty="0"/>
                        <a:t>NAME</a:t>
                      </a:r>
                      <a:endParaRPr lang="en-US" sz="1200" b="1" dirty="0"/>
                    </a:p>
                  </a:txBody>
                  <a:tcPr/>
                </a:tc>
                <a:tc>
                  <a:txBody>
                    <a:bodyPr/>
                    <a:lstStyle/>
                    <a:p>
                      <a:r>
                        <a:rPr lang="en-PH" sz="1200" dirty="0"/>
                        <a:t>Category Name</a:t>
                      </a:r>
                      <a:endParaRPr lang="en-US" sz="1200" dirty="0"/>
                    </a:p>
                  </a:txBody>
                  <a:tcPr/>
                </a:tc>
                <a:extLst>
                  <a:ext uri="{0D108BD9-81ED-4DB2-BD59-A6C34878D82A}">
                    <a16:rowId xmlns:a16="http://schemas.microsoft.com/office/drawing/2014/main" val="3001202083"/>
                  </a:ext>
                </a:extLst>
              </a:tr>
              <a:tr h="199696">
                <a:tc>
                  <a:txBody>
                    <a:bodyPr/>
                    <a:lstStyle/>
                    <a:p>
                      <a:r>
                        <a:rPr lang="en-PH" sz="1200" b="1" dirty="0"/>
                        <a:t>STATUS</a:t>
                      </a: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dirty="0"/>
                        <a:t>Category Status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100" dirty="0"/>
                        <a:t>LIVE   - Visible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100" dirty="0"/>
                        <a:t>TEST -  Not Visible On The App</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100" dirty="0"/>
                        <a:t>NEW – Not Visible On The App</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100" dirty="0"/>
                        <a:t>TURN OFF  - Not Visible On The App</a:t>
                      </a:r>
                      <a:endParaRPr lang="en-US" sz="1200" dirty="0"/>
                    </a:p>
                  </a:txBody>
                  <a:tcPr/>
                </a:tc>
                <a:extLst>
                  <a:ext uri="{0D108BD9-81ED-4DB2-BD59-A6C34878D82A}">
                    <a16:rowId xmlns:a16="http://schemas.microsoft.com/office/drawing/2014/main" val="3960516910"/>
                  </a:ext>
                </a:extLst>
              </a:tr>
              <a:tr h="199696">
                <a:tc>
                  <a:txBody>
                    <a:bodyPr/>
                    <a:lstStyle/>
                    <a:p>
                      <a:r>
                        <a:rPr lang="en-PH" sz="1200" b="1" dirty="0"/>
                        <a:t>ALLOW UPLOAD </a:t>
                      </a: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dirty="0"/>
                        <a:t>Allow Users In The App To Upload Files Inside The Category.</a:t>
                      </a:r>
                      <a:endParaRPr lang="en-US" sz="1200" dirty="0"/>
                    </a:p>
                  </a:txBody>
                  <a:tcPr/>
                </a:tc>
                <a:extLst>
                  <a:ext uri="{0D108BD9-81ED-4DB2-BD59-A6C34878D82A}">
                    <a16:rowId xmlns:a16="http://schemas.microsoft.com/office/drawing/2014/main" val="3127362185"/>
                  </a:ext>
                </a:extLst>
              </a:tr>
              <a:tr h="199696">
                <a:tc>
                  <a:txBody>
                    <a:bodyPr/>
                    <a:lstStyle/>
                    <a:p>
                      <a:r>
                        <a:rPr lang="en-PH" sz="1200" b="1" dirty="0"/>
                        <a:t>SHOW MENU FOOTER </a:t>
                      </a:r>
                      <a:endParaRPr lang="en-US" sz="1200" b="1" dirty="0"/>
                    </a:p>
                  </a:txBody>
                  <a:tcPr/>
                </a:tc>
                <a:tc>
                  <a:txBody>
                    <a:bodyPr/>
                    <a:lstStyle/>
                    <a:p>
                      <a:r>
                        <a:rPr lang="en-PH" sz="1200" dirty="0"/>
                        <a:t>Hide/Show Menu Footer</a:t>
                      </a:r>
                      <a:endParaRPr lang="en-US" sz="1200" dirty="0"/>
                    </a:p>
                  </a:txBody>
                  <a:tcPr/>
                </a:tc>
                <a:extLst>
                  <a:ext uri="{0D108BD9-81ED-4DB2-BD59-A6C34878D82A}">
                    <a16:rowId xmlns:a16="http://schemas.microsoft.com/office/drawing/2014/main" val="1762703339"/>
                  </a:ext>
                </a:extLst>
              </a:tr>
              <a:tr h="199696">
                <a:tc>
                  <a:txBody>
                    <a:bodyPr/>
                    <a:lstStyle/>
                    <a:p>
                      <a:r>
                        <a:rPr lang="en-PH" sz="1200" b="1" dirty="0"/>
                        <a:t>ALLOW SHARE </a:t>
                      </a:r>
                      <a:endParaRPr lang="en-US" sz="1200" b="1" dirty="0"/>
                    </a:p>
                  </a:txBody>
                  <a:tcPr/>
                </a:tc>
                <a:tc>
                  <a:txBody>
                    <a:bodyPr/>
                    <a:lstStyle/>
                    <a:p>
                      <a:r>
                        <a:rPr lang="en-PH" sz="1200" dirty="0"/>
                        <a:t>Allow Users To Share The Articles Inside The Category</a:t>
                      </a:r>
                      <a:endParaRPr lang="en-US" sz="1200" dirty="0"/>
                    </a:p>
                  </a:txBody>
                  <a:tcPr/>
                </a:tc>
                <a:extLst>
                  <a:ext uri="{0D108BD9-81ED-4DB2-BD59-A6C34878D82A}">
                    <a16:rowId xmlns:a16="http://schemas.microsoft.com/office/drawing/2014/main" val="611399429"/>
                  </a:ext>
                </a:extLst>
              </a:tr>
              <a:tr h="199696">
                <a:tc>
                  <a:txBody>
                    <a:bodyPr/>
                    <a:lstStyle/>
                    <a:p>
                      <a:r>
                        <a:rPr lang="en-PH" sz="1200" b="1" dirty="0"/>
                        <a:t>SHOW TOP BANNER </a:t>
                      </a:r>
                      <a:endParaRPr lang="en-US" sz="1200" b="1" dirty="0"/>
                    </a:p>
                  </a:txBody>
                  <a:tcPr/>
                </a:tc>
                <a:tc>
                  <a:txBody>
                    <a:bodyPr/>
                    <a:lstStyle/>
                    <a:p>
                      <a:r>
                        <a:rPr lang="en-PH" sz="1200" dirty="0"/>
                        <a:t>Hide/Show Top Banner</a:t>
                      </a:r>
                      <a:endParaRPr lang="en-US" sz="1200" dirty="0"/>
                    </a:p>
                  </a:txBody>
                  <a:tcPr/>
                </a:tc>
                <a:extLst>
                  <a:ext uri="{0D108BD9-81ED-4DB2-BD59-A6C34878D82A}">
                    <a16:rowId xmlns:a16="http://schemas.microsoft.com/office/drawing/2014/main" val="1979924640"/>
                  </a:ext>
                </a:extLst>
              </a:tr>
              <a:tr h="199696">
                <a:tc>
                  <a:txBody>
                    <a:bodyPr/>
                    <a:lstStyle/>
                    <a:p>
                      <a:r>
                        <a:rPr lang="en-PH" sz="1200" b="1" dirty="0"/>
                        <a:t>IS EXPANDED </a:t>
                      </a:r>
                      <a:endParaRPr lang="en-US" sz="1200" b="1" dirty="0"/>
                    </a:p>
                  </a:txBody>
                  <a:tcPr/>
                </a:tc>
                <a:tc>
                  <a:txBody>
                    <a:bodyPr/>
                    <a:lstStyle/>
                    <a:p>
                      <a:r>
                        <a:rPr lang="en-PH" sz="1200" dirty="0"/>
                        <a:t>Auto Expand Folders Inside The Category</a:t>
                      </a:r>
                      <a:endParaRPr lang="en-US" sz="1200" dirty="0"/>
                    </a:p>
                  </a:txBody>
                  <a:tcPr/>
                </a:tc>
                <a:extLst>
                  <a:ext uri="{0D108BD9-81ED-4DB2-BD59-A6C34878D82A}">
                    <a16:rowId xmlns:a16="http://schemas.microsoft.com/office/drawing/2014/main" val="1212415004"/>
                  </a:ext>
                </a:extLst>
              </a:tr>
              <a:tr h="199696">
                <a:tc>
                  <a:txBody>
                    <a:bodyPr/>
                    <a:lstStyle/>
                    <a:p>
                      <a:r>
                        <a:rPr lang="en-PH" sz="1200" b="1" dirty="0"/>
                        <a:t>SORT ORDER </a:t>
                      </a:r>
                      <a:endParaRPr lang="en-US" sz="1200" b="1" dirty="0"/>
                    </a:p>
                  </a:txBody>
                  <a:tcPr/>
                </a:tc>
                <a:tc>
                  <a:txBody>
                    <a:bodyPr/>
                    <a:lstStyle/>
                    <a:p>
                      <a:r>
                        <a:rPr lang="en-PH" sz="1200" dirty="0"/>
                        <a:t>Used To Order Categories In The App Main Screen</a:t>
                      </a:r>
                      <a:endParaRPr lang="en-US" sz="1200" dirty="0"/>
                    </a:p>
                  </a:txBody>
                  <a:tcPr/>
                </a:tc>
                <a:extLst>
                  <a:ext uri="{0D108BD9-81ED-4DB2-BD59-A6C34878D82A}">
                    <a16:rowId xmlns:a16="http://schemas.microsoft.com/office/drawing/2014/main" val="3612831740"/>
                  </a:ext>
                </a:extLst>
              </a:tr>
              <a:tr h="199696">
                <a:tc>
                  <a:txBody>
                    <a:bodyPr/>
                    <a:lstStyle/>
                    <a:p>
                      <a:r>
                        <a:rPr lang="en-PH" sz="1200" b="1" dirty="0"/>
                        <a:t>VIEW COLOR </a:t>
                      </a:r>
                      <a:endParaRPr lang="en-US" sz="1200" b="1" dirty="0"/>
                    </a:p>
                  </a:txBody>
                  <a:tcPr/>
                </a:tc>
                <a:tc>
                  <a:txBody>
                    <a:bodyPr/>
                    <a:lstStyle/>
                    <a:p>
                      <a:r>
                        <a:rPr lang="en-PH" sz="1200" dirty="0"/>
                        <a:t>Used To Change The Category </a:t>
                      </a:r>
                      <a:r>
                        <a:rPr lang="en-PH" sz="1200" dirty="0" err="1"/>
                        <a:t>Inpage</a:t>
                      </a:r>
                      <a:r>
                        <a:rPr lang="en-PH" sz="1200" dirty="0"/>
                        <a:t> Screen Color</a:t>
                      </a:r>
                      <a:endParaRPr lang="en-US" sz="1200" dirty="0"/>
                    </a:p>
                  </a:txBody>
                  <a:tcPr/>
                </a:tc>
                <a:extLst>
                  <a:ext uri="{0D108BD9-81ED-4DB2-BD59-A6C34878D82A}">
                    <a16:rowId xmlns:a16="http://schemas.microsoft.com/office/drawing/2014/main" val="2861054577"/>
                  </a:ext>
                </a:extLst>
              </a:tr>
              <a:tr h="199696">
                <a:tc>
                  <a:txBody>
                    <a:bodyPr/>
                    <a:lstStyle/>
                    <a:p>
                      <a:r>
                        <a:rPr lang="en-PH" sz="1200" b="1" dirty="0"/>
                        <a:t>TYPE</a:t>
                      </a:r>
                      <a:endParaRPr lang="en-US" sz="1200" b="1" dirty="0"/>
                    </a:p>
                  </a:txBody>
                  <a:tcPr/>
                </a:tc>
                <a:tc>
                  <a:txBody>
                    <a:bodyPr/>
                    <a:lstStyle/>
                    <a:p>
                      <a:r>
                        <a:rPr lang="en-PH" sz="1200" dirty="0"/>
                        <a:t>Used To Specify If Category Is Going To Be A Folder Or An Article.</a:t>
                      </a:r>
                    </a:p>
                    <a:p>
                      <a:pPr lvl="1"/>
                      <a:r>
                        <a:rPr lang="en-PH" sz="1200" dirty="0"/>
                        <a:t>Folder Type – Category As Folder</a:t>
                      </a:r>
                    </a:p>
                    <a:p>
                      <a:pPr lvl="1"/>
                      <a:r>
                        <a:rPr lang="en-PH" sz="1200" dirty="0"/>
                        <a:t>ARTICLE – Automatically Open Article After Clicking The Category.</a:t>
                      </a:r>
                      <a:endParaRPr lang="en-US" sz="1200" dirty="0"/>
                    </a:p>
                  </a:txBody>
                  <a:tcPr/>
                </a:tc>
                <a:extLst>
                  <a:ext uri="{0D108BD9-81ED-4DB2-BD59-A6C34878D82A}">
                    <a16:rowId xmlns:a16="http://schemas.microsoft.com/office/drawing/2014/main" val="2611335168"/>
                  </a:ext>
                </a:extLst>
              </a:tr>
              <a:tr h="199696">
                <a:tc>
                  <a:txBody>
                    <a:bodyPr/>
                    <a:lstStyle/>
                    <a:p>
                      <a:r>
                        <a:rPr lang="en-PH" sz="1200" b="1" dirty="0"/>
                        <a:t>VISIBLE TO SECURITY GROUP </a:t>
                      </a: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dirty="0"/>
                        <a:t>Enable Admin To Hide / Show Category By Security Group.</a:t>
                      </a:r>
                    </a:p>
                    <a:p>
                      <a:endParaRPr lang="en-US" sz="1200" dirty="0"/>
                    </a:p>
                  </a:txBody>
                  <a:tcPr/>
                </a:tc>
                <a:extLst>
                  <a:ext uri="{0D108BD9-81ED-4DB2-BD59-A6C34878D82A}">
                    <a16:rowId xmlns:a16="http://schemas.microsoft.com/office/drawing/2014/main" val="2441271343"/>
                  </a:ext>
                </a:extLst>
              </a:tr>
            </a:tbl>
          </a:graphicData>
        </a:graphic>
      </p:graphicFrame>
    </p:spTree>
    <p:extLst>
      <p:ext uri="{BB962C8B-B14F-4D97-AF65-F5344CB8AC3E}">
        <p14:creationId xmlns:p14="http://schemas.microsoft.com/office/powerpoint/2010/main" val="3287800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164" name="Rectangle 163">
            <a:extLst>
              <a:ext uri="{FF2B5EF4-FFF2-40B4-BE49-F238E27FC236}">
                <a16:creationId xmlns:a16="http://schemas.microsoft.com/office/drawing/2014/main" id="{A31E95B9-3DCE-4B2A-89AC-27DF19B05951}"/>
              </a:ext>
            </a:extLst>
          </p:cNvPr>
          <p:cNvSpPr/>
          <p:nvPr/>
        </p:nvSpPr>
        <p:spPr>
          <a:xfrm>
            <a:off x="4154320" y="1078504"/>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4" name="Picture 3">
            <a:extLst>
              <a:ext uri="{FF2B5EF4-FFF2-40B4-BE49-F238E27FC236}">
                <a16:creationId xmlns:a16="http://schemas.microsoft.com/office/drawing/2014/main" id="{517E4651-0588-44F0-A454-763FE24BA87F}"/>
              </a:ext>
            </a:extLst>
          </p:cNvPr>
          <p:cNvPicPr>
            <a:picLocks noChangeAspect="1"/>
          </p:cNvPicPr>
          <p:nvPr/>
        </p:nvPicPr>
        <p:blipFill>
          <a:blip r:embed="rId3"/>
          <a:stretch>
            <a:fillRect/>
          </a:stretch>
        </p:blipFill>
        <p:spPr>
          <a:xfrm>
            <a:off x="5401581" y="1590572"/>
            <a:ext cx="4251377" cy="2160231"/>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4195379" cy="369332"/>
          </a:xfrm>
          <a:prstGeom prst="rect">
            <a:avLst/>
          </a:prstGeom>
          <a:noFill/>
        </p:spPr>
        <p:txBody>
          <a:bodyPr wrap="none" rtlCol="0">
            <a:spAutoFit/>
          </a:bodyPr>
          <a:lstStyle/>
          <a:p>
            <a:r>
              <a:rPr lang="en-PH" dirty="0">
                <a:solidFill>
                  <a:schemeClr val="bg1"/>
                </a:solidFill>
                <a:latin typeface="Nexa Bold" panose="02000000000000000000" pitchFamily="50" charset="0"/>
              </a:rPr>
              <a:t>CREATING NEW CATEGORY | STEP 4</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8266174" cy="2000548"/>
          </a:xfrm>
          <a:prstGeom prst="rect">
            <a:avLst/>
          </a:prstGeom>
          <a:noFill/>
        </p:spPr>
        <p:txBody>
          <a:bodyPr wrap="none" rtlCol="0">
            <a:spAutoFit/>
          </a:bodyPr>
          <a:lstStyle/>
          <a:p>
            <a:r>
              <a:rPr lang="en-PH" sz="2000" b="1" dirty="0">
                <a:latin typeface="Nexa Bold" panose="02000000000000000000" pitchFamily="50" charset="0"/>
              </a:rPr>
              <a:t>STEPS 4</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dirty="0">
                <a:latin typeface="Nexa Bold" panose="02000000000000000000" pitchFamily="50" charset="0"/>
              </a:rPr>
              <a:t>SAVE BUTTON</a:t>
            </a:r>
            <a:r>
              <a:rPr lang="en-PH" dirty="0">
                <a:latin typeface="Nexa Light" panose="02000000000000000000" pitchFamily="50" charset="0"/>
              </a:rPr>
              <a:t>.</a:t>
            </a:r>
          </a:p>
          <a:p>
            <a:endParaRPr lang="en-PH" dirty="0">
              <a:latin typeface="Nexa Light" panose="02000000000000000000" pitchFamily="50" charset="0"/>
            </a:endParaRPr>
          </a:p>
          <a:p>
            <a:r>
              <a:rPr lang="en-PH" dirty="0">
                <a:latin typeface="Nexa Light" panose="02000000000000000000" pitchFamily="50" charset="0"/>
              </a:rPr>
              <a:t>Category will be added in the category list table and user will be redirected</a:t>
            </a:r>
          </a:p>
          <a:p>
            <a:r>
              <a:rPr lang="en-PH" dirty="0">
                <a:latin typeface="Nexa Light" panose="02000000000000000000" pitchFamily="50" charset="0"/>
              </a:rPr>
              <a:t> to category page.</a:t>
            </a:r>
          </a:p>
          <a:p>
            <a:endParaRPr lang="en-PH" sz="1200" dirty="0">
              <a:latin typeface="Nexa Light" panose="02000000000000000000" pitchFamily="50" charset="0"/>
            </a:endParaRPr>
          </a:p>
        </p:txBody>
      </p:sp>
      <p:sp>
        <p:nvSpPr>
          <p:cNvPr id="165" name="Rectangle 164">
            <a:extLst>
              <a:ext uri="{FF2B5EF4-FFF2-40B4-BE49-F238E27FC236}">
                <a16:creationId xmlns:a16="http://schemas.microsoft.com/office/drawing/2014/main" id="{202A24A2-02E1-4223-9EC4-308A85648CF6}"/>
              </a:ext>
            </a:extLst>
          </p:cNvPr>
          <p:cNvSpPr/>
          <p:nvPr/>
        </p:nvSpPr>
        <p:spPr>
          <a:xfrm>
            <a:off x="4128920" y="1073424"/>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6" name="Rectangle 165">
            <a:extLst>
              <a:ext uri="{FF2B5EF4-FFF2-40B4-BE49-F238E27FC236}">
                <a16:creationId xmlns:a16="http://schemas.microsoft.com/office/drawing/2014/main" id="{CD21942D-D066-4256-AA61-F4E47AE4E8AB}"/>
              </a:ext>
            </a:extLst>
          </p:cNvPr>
          <p:cNvSpPr/>
          <p:nvPr/>
        </p:nvSpPr>
        <p:spPr>
          <a:xfrm>
            <a:off x="4123840" y="1073425"/>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7" name="Rectangle 166">
            <a:extLst>
              <a:ext uri="{FF2B5EF4-FFF2-40B4-BE49-F238E27FC236}">
                <a16:creationId xmlns:a16="http://schemas.microsoft.com/office/drawing/2014/main" id="{655F8ED1-61FF-4435-B6CD-FE4166460881}"/>
              </a:ext>
            </a:extLst>
          </p:cNvPr>
          <p:cNvSpPr/>
          <p:nvPr/>
        </p:nvSpPr>
        <p:spPr>
          <a:xfrm>
            <a:off x="5236360" y="1078503"/>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68" name="Picture 167" descr="A sign in the dark&#10;&#10;Description generated with high confidence">
            <a:extLst>
              <a:ext uri="{FF2B5EF4-FFF2-40B4-BE49-F238E27FC236}">
                <a16:creationId xmlns:a16="http://schemas.microsoft.com/office/drawing/2014/main" id="{300B3DC7-1145-42FD-9ED9-7385D84C7D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3840" y="1075963"/>
            <a:ext cx="1107440" cy="169280"/>
          </a:xfrm>
          <a:prstGeom prst="rect">
            <a:avLst/>
          </a:prstGeom>
        </p:spPr>
      </p:pic>
      <p:sp>
        <p:nvSpPr>
          <p:cNvPr id="169" name="Rectangle 168">
            <a:extLst>
              <a:ext uri="{FF2B5EF4-FFF2-40B4-BE49-F238E27FC236}">
                <a16:creationId xmlns:a16="http://schemas.microsoft.com/office/drawing/2014/main" id="{C2C652F0-1991-49B2-847D-47ED985FEA46}"/>
              </a:ext>
            </a:extLst>
          </p:cNvPr>
          <p:cNvSpPr/>
          <p:nvPr/>
        </p:nvSpPr>
        <p:spPr>
          <a:xfrm>
            <a:off x="5388760" y="1375684"/>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0" name="Rectangle 169">
            <a:extLst>
              <a:ext uri="{FF2B5EF4-FFF2-40B4-BE49-F238E27FC236}">
                <a16:creationId xmlns:a16="http://schemas.microsoft.com/office/drawing/2014/main" id="{C8537623-F0DB-4EC7-A2E6-56B8B1FF731D}"/>
              </a:ext>
            </a:extLst>
          </p:cNvPr>
          <p:cNvSpPr/>
          <p:nvPr/>
        </p:nvSpPr>
        <p:spPr>
          <a:xfrm>
            <a:off x="5240617" y="3909100"/>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1" name="Rectangle 170">
            <a:extLst>
              <a:ext uri="{FF2B5EF4-FFF2-40B4-BE49-F238E27FC236}">
                <a16:creationId xmlns:a16="http://schemas.microsoft.com/office/drawing/2014/main" id="{01C3B963-79D3-42C3-8F3D-4174EEE5ACFA}"/>
              </a:ext>
            </a:extLst>
          </p:cNvPr>
          <p:cNvSpPr/>
          <p:nvPr/>
        </p:nvSpPr>
        <p:spPr>
          <a:xfrm>
            <a:off x="9305439" y="1130336"/>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2" name="Oval 171">
            <a:extLst>
              <a:ext uri="{FF2B5EF4-FFF2-40B4-BE49-F238E27FC236}">
                <a16:creationId xmlns:a16="http://schemas.microsoft.com/office/drawing/2014/main" id="{85FA67B7-C0F0-4DCC-A923-AE980A294798}"/>
              </a:ext>
            </a:extLst>
          </p:cNvPr>
          <p:cNvSpPr/>
          <p:nvPr/>
        </p:nvSpPr>
        <p:spPr>
          <a:xfrm>
            <a:off x="9117562" y="1108985"/>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3" name="Rectangle 172">
            <a:extLst>
              <a:ext uri="{FF2B5EF4-FFF2-40B4-BE49-F238E27FC236}">
                <a16:creationId xmlns:a16="http://schemas.microsoft.com/office/drawing/2014/main" id="{28B542BC-D588-44B8-9D4A-5E9883F46DC1}"/>
              </a:ext>
            </a:extLst>
          </p:cNvPr>
          <p:cNvSpPr/>
          <p:nvPr/>
        </p:nvSpPr>
        <p:spPr>
          <a:xfrm>
            <a:off x="5337960" y="3948749"/>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4" name="Rectangle 173">
            <a:extLst>
              <a:ext uri="{FF2B5EF4-FFF2-40B4-BE49-F238E27FC236}">
                <a16:creationId xmlns:a16="http://schemas.microsoft.com/office/drawing/2014/main" id="{671D2A28-C18F-4DBF-9C35-FA3EB7FB29E6}"/>
              </a:ext>
            </a:extLst>
          </p:cNvPr>
          <p:cNvSpPr/>
          <p:nvPr/>
        </p:nvSpPr>
        <p:spPr>
          <a:xfrm>
            <a:off x="9841692" y="3949927"/>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5" name="Rectangle 174">
            <a:extLst>
              <a:ext uri="{FF2B5EF4-FFF2-40B4-BE49-F238E27FC236}">
                <a16:creationId xmlns:a16="http://schemas.microsoft.com/office/drawing/2014/main" id="{60C9C3A1-0172-42BD-967B-C1CFCF3283BC}"/>
              </a:ext>
            </a:extLst>
          </p:cNvPr>
          <p:cNvSpPr/>
          <p:nvPr/>
        </p:nvSpPr>
        <p:spPr>
          <a:xfrm>
            <a:off x="4128920" y="1259669"/>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6" name="Rectangle 175">
            <a:extLst>
              <a:ext uri="{FF2B5EF4-FFF2-40B4-BE49-F238E27FC236}">
                <a16:creationId xmlns:a16="http://schemas.microsoft.com/office/drawing/2014/main" id="{321CE163-2D45-4EDD-B7AA-8839A379EEBA}"/>
              </a:ext>
            </a:extLst>
          </p:cNvPr>
          <p:cNvSpPr/>
          <p:nvPr/>
        </p:nvSpPr>
        <p:spPr>
          <a:xfrm>
            <a:off x="4128920" y="1598786"/>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7" name="TextBox 176">
            <a:extLst>
              <a:ext uri="{FF2B5EF4-FFF2-40B4-BE49-F238E27FC236}">
                <a16:creationId xmlns:a16="http://schemas.microsoft.com/office/drawing/2014/main" id="{E3C9410A-495E-45CD-B0C9-2FBB4CEC9D12}"/>
              </a:ext>
            </a:extLst>
          </p:cNvPr>
          <p:cNvSpPr txBox="1"/>
          <p:nvPr/>
        </p:nvSpPr>
        <p:spPr>
          <a:xfrm>
            <a:off x="4128920" y="1253828"/>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78" name="TextBox 177">
            <a:extLst>
              <a:ext uri="{FF2B5EF4-FFF2-40B4-BE49-F238E27FC236}">
                <a16:creationId xmlns:a16="http://schemas.microsoft.com/office/drawing/2014/main" id="{916CE3A0-9F7B-40B1-A144-508D117F1F80}"/>
              </a:ext>
            </a:extLst>
          </p:cNvPr>
          <p:cNvSpPr txBox="1"/>
          <p:nvPr/>
        </p:nvSpPr>
        <p:spPr>
          <a:xfrm>
            <a:off x="4122210" y="1597339"/>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79" name="Oval 178">
            <a:extLst>
              <a:ext uri="{FF2B5EF4-FFF2-40B4-BE49-F238E27FC236}">
                <a16:creationId xmlns:a16="http://schemas.microsoft.com/office/drawing/2014/main" id="{05F7E8A2-379E-4BB0-9AAD-F0ECD1AE24DA}"/>
              </a:ext>
            </a:extLst>
          </p:cNvPr>
          <p:cNvSpPr/>
          <p:nvPr/>
        </p:nvSpPr>
        <p:spPr>
          <a:xfrm>
            <a:off x="4218880" y="1473484"/>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0" name="Rectangle 179">
            <a:extLst>
              <a:ext uri="{FF2B5EF4-FFF2-40B4-BE49-F238E27FC236}">
                <a16:creationId xmlns:a16="http://schemas.microsoft.com/office/drawing/2014/main" id="{1204EB23-4091-4442-90B7-0998DCC67C45}"/>
              </a:ext>
            </a:extLst>
          </p:cNvPr>
          <p:cNvSpPr/>
          <p:nvPr/>
        </p:nvSpPr>
        <p:spPr>
          <a:xfrm>
            <a:off x="4369426" y="1822384"/>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1" name="Rectangle 180">
            <a:extLst>
              <a:ext uri="{FF2B5EF4-FFF2-40B4-BE49-F238E27FC236}">
                <a16:creationId xmlns:a16="http://schemas.microsoft.com/office/drawing/2014/main" id="{3246057B-533A-4398-B544-4CF62266B046}"/>
              </a:ext>
            </a:extLst>
          </p:cNvPr>
          <p:cNvSpPr/>
          <p:nvPr/>
        </p:nvSpPr>
        <p:spPr>
          <a:xfrm>
            <a:off x="4369426" y="148500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2" name="Rectangle 181">
            <a:extLst>
              <a:ext uri="{FF2B5EF4-FFF2-40B4-BE49-F238E27FC236}">
                <a16:creationId xmlns:a16="http://schemas.microsoft.com/office/drawing/2014/main" id="{3C6539BE-F623-4E75-8138-94F2E60DECD5}"/>
              </a:ext>
            </a:extLst>
          </p:cNvPr>
          <p:cNvSpPr/>
          <p:nvPr/>
        </p:nvSpPr>
        <p:spPr>
          <a:xfrm>
            <a:off x="4130734" y="1738206"/>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3" name="Rectangle 182">
            <a:extLst>
              <a:ext uri="{FF2B5EF4-FFF2-40B4-BE49-F238E27FC236}">
                <a16:creationId xmlns:a16="http://schemas.microsoft.com/office/drawing/2014/main" id="{D43521D1-7734-4071-9F0A-5C8846D8962B}"/>
              </a:ext>
            </a:extLst>
          </p:cNvPr>
          <p:cNvSpPr/>
          <p:nvPr/>
        </p:nvSpPr>
        <p:spPr>
          <a:xfrm>
            <a:off x="4128920" y="1912952"/>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4" name="TextBox 183">
            <a:extLst>
              <a:ext uri="{FF2B5EF4-FFF2-40B4-BE49-F238E27FC236}">
                <a16:creationId xmlns:a16="http://schemas.microsoft.com/office/drawing/2014/main" id="{F4486D7D-4563-4869-9117-0D3959782D23}"/>
              </a:ext>
            </a:extLst>
          </p:cNvPr>
          <p:cNvSpPr txBox="1"/>
          <p:nvPr/>
        </p:nvSpPr>
        <p:spPr>
          <a:xfrm>
            <a:off x="4283157" y="1744041"/>
            <a:ext cx="603560" cy="169277"/>
          </a:xfrm>
          <a:prstGeom prst="rect">
            <a:avLst/>
          </a:prstGeom>
          <a:noFill/>
        </p:spPr>
        <p:txBody>
          <a:bodyPr wrap="square" rtlCol="0">
            <a:spAutoFit/>
          </a:bodyPr>
          <a:lstStyle/>
          <a:p>
            <a:r>
              <a:rPr lang="en-PH" sz="500" b="1" dirty="0">
                <a:solidFill>
                  <a:schemeClr val="bg1"/>
                </a:solidFill>
              </a:rPr>
              <a:t>Sites</a:t>
            </a:r>
          </a:p>
        </p:txBody>
      </p:sp>
      <p:pic>
        <p:nvPicPr>
          <p:cNvPr id="185" name="Graphic 184" descr="Earth Globe Europe-Africa">
            <a:extLst>
              <a:ext uri="{FF2B5EF4-FFF2-40B4-BE49-F238E27FC236}">
                <a16:creationId xmlns:a16="http://schemas.microsoft.com/office/drawing/2014/main" id="{2A927374-013B-4B0F-8047-C51D42F5CC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16214" y="1790508"/>
            <a:ext cx="78393" cy="78393"/>
          </a:xfrm>
          <a:prstGeom prst="rect">
            <a:avLst/>
          </a:prstGeom>
        </p:spPr>
      </p:pic>
      <p:sp>
        <p:nvSpPr>
          <p:cNvPr id="186" name="Oval 185">
            <a:extLst>
              <a:ext uri="{FF2B5EF4-FFF2-40B4-BE49-F238E27FC236}">
                <a16:creationId xmlns:a16="http://schemas.microsoft.com/office/drawing/2014/main" id="{EAB9C902-7ABB-492F-B1AC-6AD2B98079FF}"/>
              </a:ext>
            </a:extLst>
          </p:cNvPr>
          <p:cNvSpPr/>
          <p:nvPr/>
        </p:nvSpPr>
        <p:spPr>
          <a:xfrm>
            <a:off x="4245479" y="1985486"/>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7" name="TextBox 186">
            <a:extLst>
              <a:ext uri="{FF2B5EF4-FFF2-40B4-BE49-F238E27FC236}">
                <a16:creationId xmlns:a16="http://schemas.microsoft.com/office/drawing/2014/main" id="{52A11F0A-87FA-4B7E-84D5-2A7556DC6C1C}"/>
              </a:ext>
            </a:extLst>
          </p:cNvPr>
          <p:cNvSpPr txBox="1"/>
          <p:nvPr/>
        </p:nvSpPr>
        <p:spPr>
          <a:xfrm>
            <a:off x="4288460" y="1923652"/>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88" name="Graphic 187" descr="Forbidden">
            <a:extLst>
              <a:ext uri="{FF2B5EF4-FFF2-40B4-BE49-F238E27FC236}">
                <a16:creationId xmlns:a16="http://schemas.microsoft.com/office/drawing/2014/main" id="{B054D43D-51D3-4048-83DE-311FD17DD5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29998" y="2104674"/>
            <a:ext cx="81882" cy="81882"/>
          </a:xfrm>
          <a:prstGeom prst="rect">
            <a:avLst/>
          </a:prstGeom>
        </p:spPr>
      </p:pic>
      <p:sp>
        <p:nvSpPr>
          <p:cNvPr id="189" name="TextBox 188">
            <a:extLst>
              <a:ext uri="{FF2B5EF4-FFF2-40B4-BE49-F238E27FC236}">
                <a16:creationId xmlns:a16="http://schemas.microsoft.com/office/drawing/2014/main" id="{4B0830D3-8AB9-4293-871F-630B229D0FB5}"/>
              </a:ext>
            </a:extLst>
          </p:cNvPr>
          <p:cNvSpPr txBox="1"/>
          <p:nvPr/>
        </p:nvSpPr>
        <p:spPr>
          <a:xfrm>
            <a:off x="4454195" y="2214051"/>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190" name="TextBox 189">
            <a:extLst>
              <a:ext uri="{FF2B5EF4-FFF2-40B4-BE49-F238E27FC236}">
                <a16:creationId xmlns:a16="http://schemas.microsoft.com/office/drawing/2014/main" id="{B70D770A-5386-41C9-9729-92331FA16FDB}"/>
              </a:ext>
            </a:extLst>
          </p:cNvPr>
          <p:cNvSpPr txBox="1"/>
          <p:nvPr/>
        </p:nvSpPr>
        <p:spPr>
          <a:xfrm>
            <a:off x="4457761" y="2376686"/>
            <a:ext cx="603560" cy="169277"/>
          </a:xfrm>
          <a:prstGeom prst="rect">
            <a:avLst/>
          </a:prstGeom>
          <a:noFill/>
        </p:spPr>
        <p:txBody>
          <a:bodyPr wrap="square" rtlCol="0">
            <a:spAutoFit/>
          </a:bodyPr>
          <a:lstStyle/>
          <a:p>
            <a:r>
              <a:rPr lang="en-PH" sz="500" b="1" dirty="0">
                <a:solidFill>
                  <a:srgbClr val="92A7A3"/>
                </a:solidFill>
              </a:rPr>
              <a:t>Articles</a:t>
            </a:r>
          </a:p>
        </p:txBody>
      </p:sp>
      <p:sp>
        <p:nvSpPr>
          <p:cNvPr id="191" name="Rectangle 190">
            <a:extLst>
              <a:ext uri="{FF2B5EF4-FFF2-40B4-BE49-F238E27FC236}">
                <a16:creationId xmlns:a16="http://schemas.microsoft.com/office/drawing/2014/main" id="{EEB3CBB1-FC72-43AF-BB9C-1A1402920CBF}"/>
              </a:ext>
            </a:extLst>
          </p:cNvPr>
          <p:cNvSpPr/>
          <p:nvPr/>
        </p:nvSpPr>
        <p:spPr>
          <a:xfrm>
            <a:off x="4378092" y="212698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2" name="Rectangle 191">
            <a:extLst>
              <a:ext uri="{FF2B5EF4-FFF2-40B4-BE49-F238E27FC236}">
                <a16:creationId xmlns:a16="http://schemas.microsoft.com/office/drawing/2014/main" id="{CFA6BBA7-E750-4475-9AAC-E373699246AF}"/>
              </a:ext>
            </a:extLst>
          </p:cNvPr>
          <p:cNvSpPr/>
          <p:nvPr/>
        </p:nvSpPr>
        <p:spPr>
          <a:xfrm>
            <a:off x="4382920" y="1985377"/>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3" name="Rectangle 192">
            <a:extLst>
              <a:ext uri="{FF2B5EF4-FFF2-40B4-BE49-F238E27FC236}">
                <a16:creationId xmlns:a16="http://schemas.microsoft.com/office/drawing/2014/main" id="{5904BD07-1164-48BE-8343-7C591F521EDD}"/>
              </a:ext>
            </a:extLst>
          </p:cNvPr>
          <p:cNvSpPr/>
          <p:nvPr/>
        </p:nvSpPr>
        <p:spPr>
          <a:xfrm>
            <a:off x="4547360" y="2276971"/>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4" name="Rectangle 193">
            <a:extLst>
              <a:ext uri="{FF2B5EF4-FFF2-40B4-BE49-F238E27FC236}">
                <a16:creationId xmlns:a16="http://schemas.microsoft.com/office/drawing/2014/main" id="{BF48932E-93C7-458E-ACA7-83D7FA688FC6}"/>
              </a:ext>
            </a:extLst>
          </p:cNvPr>
          <p:cNvSpPr/>
          <p:nvPr/>
        </p:nvSpPr>
        <p:spPr>
          <a:xfrm>
            <a:off x="4550540" y="2436277"/>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5" name="Rectangle 194">
            <a:extLst>
              <a:ext uri="{FF2B5EF4-FFF2-40B4-BE49-F238E27FC236}">
                <a16:creationId xmlns:a16="http://schemas.microsoft.com/office/drawing/2014/main" id="{2D81AEEF-E297-43AA-9E60-CF1A35448FD0}"/>
              </a:ext>
            </a:extLst>
          </p:cNvPr>
          <p:cNvSpPr/>
          <p:nvPr/>
        </p:nvSpPr>
        <p:spPr>
          <a:xfrm>
            <a:off x="4374503" y="1803918"/>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96" name="Graphic 195" descr="Tag">
            <a:extLst>
              <a:ext uri="{FF2B5EF4-FFF2-40B4-BE49-F238E27FC236}">
                <a16:creationId xmlns:a16="http://schemas.microsoft.com/office/drawing/2014/main" id="{217303D5-C8F9-4AD1-99A5-2C075B67733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96019" y="2251061"/>
            <a:ext cx="104844" cy="104844"/>
          </a:xfrm>
          <a:prstGeom prst="rect">
            <a:avLst/>
          </a:prstGeom>
        </p:spPr>
      </p:pic>
      <p:pic>
        <p:nvPicPr>
          <p:cNvPr id="197" name="Graphic 196" descr="Document">
            <a:extLst>
              <a:ext uri="{FF2B5EF4-FFF2-40B4-BE49-F238E27FC236}">
                <a16:creationId xmlns:a16="http://schemas.microsoft.com/office/drawing/2014/main" id="{BC92C8AB-0C92-4D60-B820-AD78CF68ABD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405339" y="2407051"/>
            <a:ext cx="95524" cy="95524"/>
          </a:xfrm>
          <a:prstGeom prst="rect">
            <a:avLst/>
          </a:prstGeom>
        </p:spPr>
      </p:pic>
      <p:cxnSp>
        <p:nvCxnSpPr>
          <p:cNvPr id="198" name="Straight Connector 197">
            <a:extLst>
              <a:ext uri="{FF2B5EF4-FFF2-40B4-BE49-F238E27FC236}">
                <a16:creationId xmlns:a16="http://schemas.microsoft.com/office/drawing/2014/main" id="{7A318699-7FBC-4D34-A8B7-B65EE9DC44A8}"/>
              </a:ext>
            </a:extLst>
          </p:cNvPr>
          <p:cNvCxnSpPr>
            <a:cxnSpLocks/>
          </p:cNvCxnSpPr>
          <p:nvPr/>
        </p:nvCxnSpPr>
        <p:spPr>
          <a:xfrm>
            <a:off x="4138276" y="1739929"/>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41" name="Rectangle 240">
            <a:extLst>
              <a:ext uri="{FF2B5EF4-FFF2-40B4-BE49-F238E27FC236}">
                <a16:creationId xmlns:a16="http://schemas.microsoft.com/office/drawing/2014/main" id="{932D6C73-4636-489E-9CD8-B27CDF42686A}"/>
              </a:ext>
            </a:extLst>
          </p:cNvPr>
          <p:cNvSpPr/>
          <p:nvPr/>
        </p:nvSpPr>
        <p:spPr>
          <a:xfrm>
            <a:off x="4128781" y="1072575"/>
            <a:ext cx="5985201"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45" name="Picture 44">
            <a:extLst>
              <a:ext uri="{FF2B5EF4-FFF2-40B4-BE49-F238E27FC236}">
                <a16:creationId xmlns:a16="http://schemas.microsoft.com/office/drawing/2014/main" id="{0992BC61-6C57-4793-A0E8-5C7ABB6838D2}"/>
              </a:ext>
            </a:extLst>
          </p:cNvPr>
          <p:cNvPicPr>
            <a:picLocks noChangeAspect="1"/>
          </p:cNvPicPr>
          <p:nvPr/>
        </p:nvPicPr>
        <p:blipFill rotWithShape="1">
          <a:blip r:embed="rId3"/>
          <a:srcRect l="18293" t="86598" r="77329" b="6981"/>
          <a:stretch/>
        </p:blipFill>
        <p:spPr>
          <a:xfrm>
            <a:off x="5891866" y="3344485"/>
            <a:ext cx="477718" cy="355924"/>
          </a:xfrm>
          <a:prstGeom prst="rect">
            <a:avLst/>
          </a:prstGeom>
        </p:spPr>
      </p:pic>
    </p:spTree>
    <p:extLst>
      <p:ext uri="{BB962C8B-B14F-4D97-AF65-F5344CB8AC3E}">
        <p14:creationId xmlns:p14="http://schemas.microsoft.com/office/powerpoint/2010/main" val="531200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ns face&#10;&#10;Description generated with very high confidence">
            <a:extLst>
              <a:ext uri="{FF2B5EF4-FFF2-40B4-BE49-F238E27FC236}">
                <a16:creationId xmlns:a16="http://schemas.microsoft.com/office/drawing/2014/main" id="{89772D35-B722-4785-A9DA-1CAC59815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6179C35-689C-4C8B-AEF9-AEE90CFC7B19}"/>
              </a:ext>
            </a:extLst>
          </p:cNvPr>
          <p:cNvSpPr txBox="1"/>
          <p:nvPr/>
        </p:nvSpPr>
        <p:spPr>
          <a:xfrm>
            <a:off x="7458924" y="5343791"/>
            <a:ext cx="4168642" cy="646331"/>
          </a:xfrm>
          <a:prstGeom prst="rect">
            <a:avLst/>
          </a:prstGeom>
          <a:noFill/>
        </p:spPr>
        <p:txBody>
          <a:bodyPr wrap="none" rtlCol="0">
            <a:spAutoFit/>
          </a:bodyPr>
          <a:lstStyle/>
          <a:p>
            <a:r>
              <a:rPr lang="en-PH" sz="3600" dirty="0">
                <a:solidFill>
                  <a:schemeClr val="tx2">
                    <a:lumMod val="75000"/>
                  </a:schemeClr>
                </a:solidFill>
                <a:latin typeface="Nexa Bold" panose="02000000000000000000" pitchFamily="50" charset="0"/>
              </a:rPr>
              <a:t>EDITING CATEGORIES</a:t>
            </a:r>
          </a:p>
        </p:txBody>
      </p:sp>
      <p:pic>
        <p:nvPicPr>
          <p:cNvPr id="6" name="Picture 5" descr="A sign in the dark&#10;&#10;Description generated with high confidence">
            <a:extLst>
              <a:ext uri="{FF2B5EF4-FFF2-40B4-BE49-F238E27FC236}">
                <a16:creationId xmlns:a16="http://schemas.microsoft.com/office/drawing/2014/main" id="{9481EC7B-D822-465C-9691-AB79DAB9D0A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742326" y="607842"/>
            <a:ext cx="3449674" cy="527308"/>
          </a:xfrm>
          <a:prstGeom prst="rect">
            <a:avLst/>
          </a:prstGeom>
        </p:spPr>
      </p:pic>
      <p:pic>
        <p:nvPicPr>
          <p:cNvPr id="8" name="Picture 7" descr="A screenshot of a computer screen&#10;&#10;Description generated with very high confidence">
            <a:extLst>
              <a:ext uri="{FF2B5EF4-FFF2-40B4-BE49-F238E27FC236}">
                <a16:creationId xmlns:a16="http://schemas.microsoft.com/office/drawing/2014/main" id="{DF42CBC1-2EE4-49DE-B91B-49E2FF792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942" y="654742"/>
            <a:ext cx="6193549" cy="5266955"/>
          </a:xfrm>
          <a:prstGeom prst="rect">
            <a:avLst/>
          </a:prstGeom>
        </p:spPr>
      </p:pic>
      <p:grpSp>
        <p:nvGrpSpPr>
          <p:cNvPr id="57" name="Group 56">
            <a:extLst>
              <a:ext uri="{FF2B5EF4-FFF2-40B4-BE49-F238E27FC236}">
                <a16:creationId xmlns:a16="http://schemas.microsoft.com/office/drawing/2014/main" id="{062F17E8-C028-46C1-94AC-B565551B12A2}"/>
              </a:ext>
            </a:extLst>
          </p:cNvPr>
          <p:cNvGrpSpPr/>
          <p:nvPr/>
        </p:nvGrpSpPr>
        <p:grpSpPr>
          <a:xfrm>
            <a:off x="1489641" y="1475233"/>
            <a:ext cx="4691149" cy="2566300"/>
            <a:chOff x="1866754" y="1397487"/>
            <a:chExt cx="5996030" cy="2989564"/>
          </a:xfrm>
        </p:grpSpPr>
        <p:sp>
          <p:nvSpPr>
            <p:cNvPr id="58" name="Rectangle 57">
              <a:extLst>
                <a:ext uri="{FF2B5EF4-FFF2-40B4-BE49-F238E27FC236}">
                  <a16:creationId xmlns:a16="http://schemas.microsoft.com/office/drawing/2014/main" id="{D69E3620-40D5-45BE-B67C-4CA12B3F3BD7}"/>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5F2AFF4C-38F0-406F-837D-42517C5BB9F3}"/>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0ED511C9-714F-4542-BE3D-CE3632FB141D}"/>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632A16B7-8C07-4DC4-A5E7-DF15F811E658}"/>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BC3524C9-F522-4344-BA1F-78B2F58E1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63" name="Rectangle 62">
              <a:extLst>
                <a:ext uri="{FF2B5EF4-FFF2-40B4-BE49-F238E27FC236}">
                  <a16:creationId xmlns:a16="http://schemas.microsoft.com/office/drawing/2014/main" id="{ED1AB7D0-A714-4D67-BBD7-B13CF57A767A}"/>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324E964D-3636-427A-8FEB-075162E7DBFC}"/>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C8F48A66-4C95-4A6F-A7F5-78756A781C2C}"/>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5234B400-18E8-4ED1-989F-B6C2D4AA347E}"/>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DD2ADF71-868E-4BE6-AE87-C0C0568C645A}"/>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0127E72A-59C5-4C65-B628-DE075CDD2334}"/>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E72404E1-556C-4B5E-AD2D-D01AA4143A74}"/>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6829A2D4-24DE-430A-8152-2D409B34DD17}"/>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55EE255A-F9A6-499B-9655-86D5B3178270}"/>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C11B03B9-A1B0-48B3-B5BC-021ABD541259}"/>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834186D1-8E0C-4751-8C62-3B208FA039A6}"/>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21ACFCB5-276F-4261-9E2C-468BA50A3DF2}"/>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DDCD00D4-C2F3-4421-B856-D3B67DDB6CD1}"/>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36472C1F-49ED-4550-885A-2BC15538D367}"/>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08312807-A43A-4D87-8808-77D87C5D5A09}"/>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CC68D414-ED75-4F79-94D3-342E72E49DA3}"/>
                </a:ext>
              </a:extLst>
            </p:cNvPr>
            <p:cNvSpPr txBox="1"/>
            <p:nvPr/>
          </p:nvSpPr>
          <p:spPr>
            <a:xfrm>
              <a:off x="2027701" y="2068104"/>
              <a:ext cx="603560" cy="161342"/>
            </a:xfrm>
            <a:prstGeom prst="rect">
              <a:avLst/>
            </a:prstGeom>
            <a:noFill/>
          </p:spPr>
          <p:txBody>
            <a:bodyPr wrap="square" rtlCol="0">
              <a:spAutoFit/>
            </a:bodyPr>
            <a:lstStyle/>
            <a:p>
              <a:r>
                <a:rPr lang="en-PH" sz="300" b="1" dirty="0">
                  <a:solidFill>
                    <a:schemeClr val="bg1"/>
                  </a:solidFill>
                </a:rPr>
                <a:t>Sites</a:t>
              </a:r>
              <a:endParaRPr lang="en-PH" sz="500" b="1" dirty="0">
                <a:solidFill>
                  <a:schemeClr val="bg1"/>
                </a:solidFill>
              </a:endParaRPr>
            </a:p>
          </p:txBody>
        </p:sp>
        <p:pic>
          <p:nvPicPr>
            <p:cNvPr id="79" name="Graphic 78" descr="Earth Globe Europe-Africa">
              <a:extLst>
                <a:ext uri="{FF2B5EF4-FFF2-40B4-BE49-F238E27FC236}">
                  <a16:creationId xmlns:a16="http://schemas.microsoft.com/office/drawing/2014/main" id="{34C3E262-7CF8-428E-9074-1A86EE833E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0758" y="2114571"/>
              <a:ext cx="78393" cy="78393"/>
            </a:xfrm>
            <a:prstGeom prst="rect">
              <a:avLst/>
            </a:prstGeom>
          </p:spPr>
        </p:pic>
        <p:sp>
          <p:nvSpPr>
            <p:cNvPr id="80" name="Oval 79">
              <a:extLst>
                <a:ext uri="{FF2B5EF4-FFF2-40B4-BE49-F238E27FC236}">
                  <a16:creationId xmlns:a16="http://schemas.microsoft.com/office/drawing/2014/main" id="{383E0695-CD21-4ECE-80E0-12EE0F5FD769}"/>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B4D150BB-8431-43E1-9B79-38929D6C4D34}"/>
                </a:ext>
              </a:extLst>
            </p:cNvPr>
            <p:cNvSpPr txBox="1"/>
            <p:nvPr/>
          </p:nvSpPr>
          <p:spPr>
            <a:xfrm>
              <a:off x="2033004" y="2247715"/>
              <a:ext cx="603560" cy="161342"/>
            </a:xfrm>
            <a:prstGeom prst="rect">
              <a:avLst/>
            </a:prstGeom>
            <a:noFill/>
          </p:spPr>
          <p:txBody>
            <a:bodyPr wrap="square" rtlCol="0">
              <a:spAutoFit/>
            </a:bodyPr>
            <a:lstStyle/>
            <a:p>
              <a:r>
                <a:rPr lang="en-PH" sz="300" b="1" dirty="0">
                  <a:solidFill>
                    <a:srgbClr val="92A7A3"/>
                  </a:solidFill>
                </a:rPr>
                <a:t>All Sites</a:t>
              </a:r>
            </a:p>
          </p:txBody>
        </p:sp>
        <p:pic>
          <p:nvPicPr>
            <p:cNvPr id="82" name="Graphic 81" descr="Forbidden">
              <a:extLst>
                <a:ext uri="{FF2B5EF4-FFF2-40B4-BE49-F238E27FC236}">
                  <a16:creationId xmlns:a16="http://schemas.microsoft.com/office/drawing/2014/main" id="{B1C620CC-3270-4A76-A134-2C3638411D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74542" y="2428737"/>
              <a:ext cx="81882" cy="81882"/>
            </a:xfrm>
            <a:prstGeom prst="rect">
              <a:avLst/>
            </a:prstGeom>
          </p:spPr>
        </p:pic>
        <p:sp>
          <p:nvSpPr>
            <p:cNvPr id="83" name="TextBox 82">
              <a:extLst>
                <a:ext uri="{FF2B5EF4-FFF2-40B4-BE49-F238E27FC236}">
                  <a16:creationId xmlns:a16="http://schemas.microsoft.com/office/drawing/2014/main" id="{A71FAF06-CE38-4EF5-9736-DBA49AF26864}"/>
                </a:ext>
              </a:extLst>
            </p:cNvPr>
            <p:cNvSpPr txBox="1"/>
            <p:nvPr/>
          </p:nvSpPr>
          <p:spPr>
            <a:xfrm>
              <a:off x="2198739" y="2538113"/>
              <a:ext cx="603560" cy="161342"/>
            </a:xfrm>
            <a:prstGeom prst="rect">
              <a:avLst/>
            </a:prstGeom>
            <a:noFill/>
          </p:spPr>
          <p:txBody>
            <a:bodyPr wrap="square" rtlCol="0">
              <a:spAutoFit/>
            </a:bodyPr>
            <a:lstStyle/>
            <a:p>
              <a:r>
                <a:rPr lang="en-PH" sz="300" b="1" dirty="0">
                  <a:solidFill>
                    <a:srgbClr val="92A7A3"/>
                  </a:solidFill>
                </a:rPr>
                <a:t>Categories</a:t>
              </a:r>
              <a:endParaRPr lang="en-PH" sz="500" b="1" dirty="0">
                <a:solidFill>
                  <a:srgbClr val="92A7A3"/>
                </a:solidFill>
              </a:endParaRPr>
            </a:p>
          </p:txBody>
        </p:sp>
        <p:sp>
          <p:nvSpPr>
            <p:cNvPr id="84" name="TextBox 83">
              <a:extLst>
                <a:ext uri="{FF2B5EF4-FFF2-40B4-BE49-F238E27FC236}">
                  <a16:creationId xmlns:a16="http://schemas.microsoft.com/office/drawing/2014/main" id="{5F52EBD5-C044-40B6-A69A-3AFFF694AC14}"/>
                </a:ext>
              </a:extLst>
            </p:cNvPr>
            <p:cNvSpPr txBox="1"/>
            <p:nvPr/>
          </p:nvSpPr>
          <p:spPr>
            <a:xfrm>
              <a:off x="2202305" y="2700748"/>
              <a:ext cx="603560" cy="161342"/>
            </a:xfrm>
            <a:prstGeom prst="rect">
              <a:avLst/>
            </a:prstGeom>
            <a:noFill/>
          </p:spPr>
          <p:txBody>
            <a:bodyPr wrap="square" rtlCol="0">
              <a:spAutoFit/>
            </a:bodyPr>
            <a:lstStyle/>
            <a:p>
              <a:r>
                <a:rPr lang="en-PH" sz="300" b="1" dirty="0">
                  <a:solidFill>
                    <a:srgbClr val="92A7A3"/>
                  </a:solidFill>
                </a:rPr>
                <a:t>Articles</a:t>
              </a:r>
              <a:endParaRPr lang="en-PH" sz="500" b="1" dirty="0">
                <a:solidFill>
                  <a:srgbClr val="92A7A3"/>
                </a:solidFill>
              </a:endParaRPr>
            </a:p>
          </p:txBody>
        </p:sp>
        <p:sp>
          <p:nvSpPr>
            <p:cNvPr id="85" name="Rectangle 84">
              <a:extLst>
                <a:ext uri="{FF2B5EF4-FFF2-40B4-BE49-F238E27FC236}">
                  <a16:creationId xmlns:a16="http://schemas.microsoft.com/office/drawing/2014/main" id="{EF56AF94-2939-4C4D-B703-F607FB32BD27}"/>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E46D212-BCBD-452C-B0FD-9831B44D2019}"/>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648E60DA-1C6C-45F3-9CAA-ECD61E573E0E}"/>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AEDE69DA-3083-4737-8C08-AFEF17DA54E3}"/>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6EB26AB2-4815-46A6-9AAA-08E8C5061224}"/>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52F34A9D-E9B4-4790-BBEE-D928B8E236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40563" y="2575124"/>
              <a:ext cx="104844" cy="104844"/>
            </a:xfrm>
            <a:prstGeom prst="rect">
              <a:avLst/>
            </a:prstGeom>
          </p:spPr>
        </p:pic>
        <p:pic>
          <p:nvPicPr>
            <p:cNvPr id="91" name="Graphic 90" descr="Document">
              <a:extLst>
                <a:ext uri="{FF2B5EF4-FFF2-40B4-BE49-F238E27FC236}">
                  <a16:creationId xmlns:a16="http://schemas.microsoft.com/office/drawing/2014/main" id="{53F6CFB7-91D8-48D3-B35E-4C29964D35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49883" y="2731114"/>
              <a:ext cx="95524" cy="95524"/>
            </a:xfrm>
            <a:prstGeom prst="rect">
              <a:avLst/>
            </a:prstGeom>
          </p:spPr>
        </p:pic>
        <p:cxnSp>
          <p:nvCxnSpPr>
            <p:cNvPr id="92" name="Straight Connector 91">
              <a:extLst>
                <a:ext uri="{FF2B5EF4-FFF2-40B4-BE49-F238E27FC236}">
                  <a16:creationId xmlns:a16="http://schemas.microsoft.com/office/drawing/2014/main" id="{46D8724A-A5CE-4AF2-A60C-3B33F6B9D689}"/>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93" name="Rectangle: Rounded Corners 92">
              <a:extLst>
                <a:ext uri="{FF2B5EF4-FFF2-40B4-BE49-F238E27FC236}">
                  <a16:creationId xmlns:a16="http://schemas.microsoft.com/office/drawing/2014/main" id="{F3404AF5-4BC5-4F0E-B3A0-202CFC565857}"/>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 b="1" dirty="0"/>
                <a:t>+ CREATE NEW CATEGORY</a:t>
              </a:r>
            </a:p>
          </p:txBody>
        </p:sp>
        <p:sp>
          <p:nvSpPr>
            <p:cNvPr id="94" name="Rectangle 93">
              <a:extLst>
                <a:ext uri="{FF2B5EF4-FFF2-40B4-BE49-F238E27FC236}">
                  <a16:creationId xmlns:a16="http://schemas.microsoft.com/office/drawing/2014/main" id="{F1D27255-AFB3-4B1D-BF5D-93CB2FD17D0B}"/>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5" name="Rectangle 94">
              <a:extLst>
                <a:ext uri="{FF2B5EF4-FFF2-40B4-BE49-F238E27FC236}">
                  <a16:creationId xmlns:a16="http://schemas.microsoft.com/office/drawing/2014/main" id="{0A3957EE-AB3E-4F14-A589-A86864435A2F}"/>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6" name="Rectangle 95">
              <a:extLst>
                <a:ext uri="{FF2B5EF4-FFF2-40B4-BE49-F238E27FC236}">
                  <a16:creationId xmlns:a16="http://schemas.microsoft.com/office/drawing/2014/main" id="{CBB33632-E471-4947-8EAB-A3E3D14AF4A7}"/>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Rectangle 96">
              <a:extLst>
                <a:ext uri="{FF2B5EF4-FFF2-40B4-BE49-F238E27FC236}">
                  <a16:creationId xmlns:a16="http://schemas.microsoft.com/office/drawing/2014/main" id="{ADDBA288-1DED-4578-9B8F-5B9DE37615D3}"/>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6D361251-36DC-41D2-A0D4-793CF4F41806}"/>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ECD3651C-C9B8-4D1B-AED5-01069A144D24}"/>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a:extLst>
                <a:ext uri="{FF2B5EF4-FFF2-40B4-BE49-F238E27FC236}">
                  <a16:creationId xmlns:a16="http://schemas.microsoft.com/office/drawing/2014/main" id="{7EFDDFAB-FB19-4E3B-9A24-63AADC04AA6C}"/>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ectangle 100">
              <a:extLst>
                <a:ext uri="{FF2B5EF4-FFF2-40B4-BE49-F238E27FC236}">
                  <a16:creationId xmlns:a16="http://schemas.microsoft.com/office/drawing/2014/main" id="{7BC32912-A1E5-4C68-8BC2-2A326A687386}"/>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414373D4-041D-4C46-A5B9-6D2DDD8857DE}"/>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102">
              <a:extLst>
                <a:ext uri="{FF2B5EF4-FFF2-40B4-BE49-F238E27FC236}">
                  <a16:creationId xmlns:a16="http://schemas.microsoft.com/office/drawing/2014/main" id="{5409FCBF-5489-4B72-A470-613A8B4B69BE}"/>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4" name="Rectangle 103">
              <a:extLst>
                <a:ext uri="{FF2B5EF4-FFF2-40B4-BE49-F238E27FC236}">
                  <a16:creationId xmlns:a16="http://schemas.microsoft.com/office/drawing/2014/main" id="{D67B2B3A-06CA-4216-B084-D679E491C2A2}"/>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5" name="Rectangle 104">
              <a:extLst>
                <a:ext uri="{FF2B5EF4-FFF2-40B4-BE49-F238E27FC236}">
                  <a16:creationId xmlns:a16="http://schemas.microsoft.com/office/drawing/2014/main" id="{D747D4B2-1A68-4A90-B877-DC450C99683A}"/>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6" name="Rectangle 105">
              <a:extLst>
                <a:ext uri="{FF2B5EF4-FFF2-40B4-BE49-F238E27FC236}">
                  <a16:creationId xmlns:a16="http://schemas.microsoft.com/office/drawing/2014/main" id="{0B6BB642-13F1-47B8-8DED-572DCE579761}"/>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Rectangle 106">
              <a:extLst>
                <a:ext uri="{FF2B5EF4-FFF2-40B4-BE49-F238E27FC236}">
                  <a16:creationId xmlns:a16="http://schemas.microsoft.com/office/drawing/2014/main" id="{8157B90F-ACC8-4A70-A4D9-F15C6154FBEE}"/>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8" name="Rectangle 107">
              <a:extLst>
                <a:ext uri="{FF2B5EF4-FFF2-40B4-BE49-F238E27FC236}">
                  <a16:creationId xmlns:a16="http://schemas.microsoft.com/office/drawing/2014/main" id="{1799D884-259B-4858-BC5A-0188B63E4D21}"/>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9" name="Rectangle 108">
              <a:extLst>
                <a:ext uri="{FF2B5EF4-FFF2-40B4-BE49-F238E27FC236}">
                  <a16:creationId xmlns:a16="http://schemas.microsoft.com/office/drawing/2014/main" id="{CB118F21-2665-4087-A998-2E722E598C4E}"/>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a:extLst>
                <a:ext uri="{FF2B5EF4-FFF2-40B4-BE49-F238E27FC236}">
                  <a16:creationId xmlns:a16="http://schemas.microsoft.com/office/drawing/2014/main" id="{0038CF45-A0FD-4CC9-8EDB-944B9DBD423C}"/>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EC81D835-670D-4218-AD83-2CCC66DC5538}"/>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2" name="Rectangle 111">
              <a:extLst>
                <a:ext uri="{FF2B5EF4-FFF2-40B4-BE49-F238E27FC236}">
                  <a16:creationId xmlns:a16="http://schemas.microsoft.com/office/drawing/2014/main" id="{C10054C2-4B40-43CD-9101-CD9D5B6CE5B9}"/>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82F78FB1-21E2-4E7D-A038-5597831C4EE0}"/>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4" name="Rectangle 113">
              <a:extLst>
                <a:ext uri="{FF2B5EF4-FFF2-40B4-BE49-F238E27FC236}">
                  <a16:creationId xmlns:a16="http://schemas.microsoft.com/office/drawing/2014/main" id="{23A0FF6B-197A-44C9-8E1B-2A51E5A56AFC}"/>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112AD5B8-D38B-42B4-A444-521377A70585}"/>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6" name="Rectangle 115">
              <a:extLst>
                <a:ext uri="{FF2B5EF4-FFF2-40B4-BE49-F238E27FC236}">
                  <a16:creationId xmlns:a16="http://schemas.microsoft.com/office/drawing/2014/main" id="{1504BB9B-B275-4697-BA57-214082920AAC}"/>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Rectangle: Rounded Corners 116">
              <a:extLst>
                <a:ext uri="{FF2B5EF4-FFF2-40B4-BE49-F238E27FC236}">
                  <a16:creationId xmlns:a16="http://schemas.microsoft.com/office/drawing/2014/main" id="{C767CC83-0D66-4EB5-B847-53A9A9373BA2}"/>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8" name="Rectangle: Rounded Corners 117">
              <a:extLst>
                <a:ext uri="{FF2B5EF4-FFF2-40B4-BE49-F238E27FC236}">
                  <a16:creationId xmlns:a16="http://schemas.microsoft.com/office/drawing/2014/main" id="{47FBE91B-6082-477C-BC9E-3E2C2F6EBDF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9" name="Rectangle: Rounded Corners 118">
              <a:extLst>
                <a:ext uri="{FF2B5EF4-FFF2-40B4-BE49-F238E27FC236}">
                  <a16:creationId xmlns:a16="http://schemas.microsoft.com/office/drawing/2014/main" id="{F3455798-C57A-4389-BEE7-232A4AC38EE4}"/>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EFF0ABF6-031E-417F-8246-C1BB97F73BCE}"/>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22D9F00B-30EC-40AC-8BE0-4D64E0937BCB}"/>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141F9E14-11ED-4930-9B23-0EE43634E015}"/>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5F304AE6-1641-4A30-9D17-5BC84B3DAC91}"/>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Rectangle 123">
              <a:extLst>
                <a:ext uri="{FF2B5EF4-FFF2-40B4-BE49-F238E27FC236}">
                  <a16:creationId xmlns:a16="http://schemas.microsoft.com/office/drawing/2014/main" id="{0051063A-9F64-4EDE-9BD2-9EE9F7750FEF}"/>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5" name="Rectangle 124">
              <a:extLst>
                <a:ext uri="{FF2B5EF4-FFF2-40B4-BE49-F238E27FC236}">
                  <a16:creationId xmlns:a16="http://schemas.microsoft.com/office/drawing/2014/main" id="{4D1DFAA4-4099-443E-954B-1A9FC19B2525}"/>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6" name="Rectangle 125">
              <a:extLst>
                <a:ext uri="{FF2B5EF4-FFF2-40B4-BE49-F238E27FC236}">
                  <a16:creationId xmlns:a16="http://schemas.microsoft.com/office/drawing/2014/main" id="{212DA48D-9B5A-424E-B81D-627D236D9CCA}"/>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Rectangle 126">
              <a:extLst>
                <a:ext uri="{FF2B5EF4-FFF2-40B4-BE49-F238E27FC236}">
                  <a16:creationId xmlns:a16="http://schemas.microsoft.com/office/drawing/2014/main" id="{F6D45DC0-0562-43A8-94DB-D6C1A5B7DC59}"/>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8" name="Rectangle 127">
              <a:extLst>
                <a:ext uri="{FF2B5EF4-FFF2-40B4-BE49-F238E27FC236}">
                  <a16:creationId xmlns:a16="http://schemas.microsoft.com/office/drawing/2014/main" id="{2FDBC99B-CD50-49E7-B466-2FFF81980A32}"/>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9" name="Rectangle 128">
              <a:extLst>
                <a:ext uri="{FF2B5EF4-FFF2-40B4-BE49-F238E27FC236}">
                  <a16:creationId xmlns:a16="http://schemas.microsoft.com/office/drawing/2014/main" id="{6A9782DC-25D1-4D2B-A5A1-E65C65DE9FE4}"/>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0" name="Rectangle: Rounded Corners 129">
              <a:extLst>
                <a:ext uri="{FF2B5EF4-FFF2-40B4-BE49-F238E27FC236}">
                  <a16:creationId xmlns:a16="http://schemas.microsoft.com/office/drawing/2014/main" id="{E1806F1B-9F91-4EAF-A5EC-74494C1592EF}"/>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1" name="Rectangle: Rounded Corners 130">
              <a:extLst>
                <a:ext uri="{FF2B5EF4-FFF2-40B4-BE49-F238E27FC236}">
                  <a16:creationId xmlns:a16="http://schemas.microsoft.com/office/drawing/2014/main" id="{C149EB52-E20A-45DD-9769-5BB3BDB4CBE2}"/>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2" name="Rectangle: Rounded Corners 131">
              <a:extLst>
                <a:ext uri="{FF2B5EF4-FFF2-40B4-BE49-F238E27FC236}">
                  <a16:creationId xmlns:a16="http://schemas.microsoft.com/office/drawing/2014/main" id="{B1BF175D-97A8-4216-8FB5-BF57A1BCE0C5}"/>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Tree>
    <p:extLst>
      <p:ext uri="{BB962C8B-B14F-4D97-AF65-F5344CB8AC3E}">
        <p14:creationId xmlns:p14="http://schemas.microsoft.com/office/powerpoint/2010/main" val="1743440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286862" cy="369332"/>
          </a:xfrm>
          <a:prstGeom prst="rect">
            <a:avLst/>
          </a:prstGeom>
          <a:noFill/>
        </p:spPr>
        <p:txBody>
          <a:bodyPr wrap="none" rtlCol="0">
            <a:spAutoFit/>
          </a:bodyPr>
          <a:lstStyle/>
          <a:p>
            <a:r>
              <a:rPr lang="en-PH" dirty="0">
                <a:solidFill>
                  <a:schemeClr val="bg1"/>
                </a:solidFill>
                <a:latin typeface="Nexa Bold" panose="02000000000000000000" pitchFamily="50" charset="0"/>
              </a:rPr>
              <a:t>EDITING CATEGORY | STEP 1</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96" name="Rectangle 95">
            <a:extLst>
              <a:ext uri="{FF2B5EF4-FFF2-40B4-BE49-F238E27FC236}">
                <a16:creationId xmlns:a16="http://schemas.microsoft.com/office/drawing/2014/main" id="{51CE5635-4ED5-4519-A29E-D8D62E756E42}"/>
              </a:ext>
            </a:extLst>
          </p:cNvPr>
          <p:cNvSpPr/>
          <p:nvPr/>
        </p:nvSpPr>
        <p:spPr>
          <a:xfrm>
            <a:off x="4154320" y="1124155"/>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7" name="Rectangle 96">
            <a:extLst>
              <a:ext uri="{FF2B5EF4-FFF2-40B4-BE49-F238E27FC236}">
                <a16:creationId xmlns:a16="http://schemas.microsoft.com/office/drawing/2014/main" id="{B3FE5A68-EBE9-4739-A808-7645F8A18E82}"/>
              </a:ext>
            </a:extLst>
          </p:cNvPr>
          <p:cNvSpPr/>
          <p:nvPr/>
        </p:nvSpPr>
        <p:spPr>
          <a:xfrm>
            <a:off x="4128920" y="1119075"/>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53C0359C-E05A-4441-9D66-22F8BB303A0C}"/>
              </a:ext>
            </a:extLst>
          </p:cNvPr>
          <p:cNvSpPr/>
          <p:nvPr/>
        </p:nvSpPr>
        <p:spPr>
          <a:xfrm>
            <a:off x="4123840" y="1119076"/>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FC788ADD-213D-4443-A0F4-493CC61C5242}"/>
              </a:ext>
            </a:extLst>
          </p:cNvPr>
          <p:cNvSpPr/>
          <p:nvPr/>
        </p:nvSpPr>
        <p:spPr>
          <a:xfrm>
            <a:off x="5236360" y="1124154"/>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00" name="Picture 99" descr="A sign in the dark&#10;&#10;Description generated with high confidence">
            <a:extLst>
              <a:ext uri="{FF2B5EF4-FFF2-40B4-BE49-F238E27FC236}">
                <a16:creationId xmlns:a16="http://schemas.microsoft.com/office/drawing/2014/main" id="{7DB2A710-2EE8-418F-88C1-75520DFEE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121614"/>
            <a:ext cx="1107440" cy="169280"/>
          </a:xfrm>
          <a:prstGeom prst="rect">
            <a:avLst/>
          </a:prstGeom>
        </p:spPr>
      </p:pic>
      <p:sp>
        <p:nvSpPr>
          <p:cNvPr id="101" name="Rectangle 100">
            <a:extLst>
              <a:ext uri="{FF2B5EF4-FFF2-40B4-BE49-F238E27FC236}">
                <a16:creationId xmlns:a16="http://schemas.microsoft.com/office/drawing/2014/main" id="{75578348-9CE6-4540-935B-537DF974D2EA}"/>
              </a:ext>
            </a:extLst>
          </p:cNvPr>
          <p:cNvSpPr/>
          <p:nvPr/>
        </p:nvSpPr>
        <p:spPr>
          <a:xfrm>
            <a:off x="5388760" y="1421335"/>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102">
            <a:extLst>
              <a:ext uri="{FF2B5EF4-FFF2-40B4-BE49-F238E27FC236}">
                <a16:creationId xmlns:a16="http://schemas.microsoft.com/office/drawing/2014/main" id="{0F9B588C-09A8-4A32-8AC7-593D48797B65}"/>
              </a:ext>
            </a:extLst>
          </p:cNvPr>
          <p:cNvSpPr/>
          <p:nvPr/>
        </p:nvSpPr>
        <p:spPr>
          <a:xfrm>
            <a:off x="7779916" y="1651123"/>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5" name="Rectangle 104">
            <a:extLst>
              <a:ext uri="{FF2B5EF4-FFF2-40B4-BE49-F238E27FC236}">
                <a16:creationId xmlns:a16="http://schemas.microsoft.com/office/drawing/2014/main" id="{B3860343-119A-4C69-B4E9-2C6940F53EEE}"/>
              </a:ext>
            </a:extLst>
          </p:cNvPr>
          <p:cNvSpPr/>
          <p:nvPr/>
        </p:nvSpPr>
        <p:spPr>
          <a:xfrm>
            <a:off x="7779916" y="2069625"/>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TextBox 106">
            <a:extLst>
              <a:ext uri="{FF2B5EF4-FFF2-40B4-BE49-F238E27FC236}">
                <a16:creationId xmlns:a16="http://schemas.microsoft.com/office/drawing/2014/main" id="{CBD08DE0-2E76-4622-9B88-F4A773A26FAD}"/>
              </a:ext>
            </a:extLst>
          </p:cNvPr>
          <p:cNvSpPr txBox="1"/>
          <p:nvPr/>
        </p:nvSpPr>
        <p:spPr>
          <a:xfrm>
            <a:off x="7779916" y="1706486"/>
            <a:ext cx="731290" cy="307777"/>
          </a:xfrm>
          <a:prstGeom prst="rect">
            <a:avLst/>
          </a:prstGeom>
          <a:noFill/>
        </p:spPr>
        <p:txBody>
          <a:bodyPr wrap="none" rtlCol="0">
            <a:spAutoFit/>
          </a:bodyPr>
          <a:lstStyle/>
          <a:p>
            <a:r>
              <a:rPr lang="en-PH" sz="1400" dirty="0">
                <a:solidFill>
                  <a:schemeClr val="bg1"/>
                </a:solidFill>
              </a:rPr>
              <a:t>Articles</a:t>
            </a:r>
          </a:p>
        </p:txBody>
      </p:sp>
      <p:sp>
        <p:nvSpPr>
          <p:cNvPr id="109" name="TextBox 108">
            <a:extLst>
              <a:ext uri="{FF2B5EF4-FFF2-40B4-BE49-F238E27FC236}">
                <a16:creationId xmlns:a16="http://schemas.microsoft.com/office/drawing/2014/main" id="{36A79EF4-76EB-447A-8C73-536493FCE205}"/>
              </a:ext>
            </a:extLst>
          </p:cNvPr>
          <p:cNvSpPr txBox="1"/>
          <p:nvPr/>
        </p:nvSpPr>
        <p:spPr>
          <a:xfrm>
            <a:off x="8522528" y="2049279"/>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110" name="Rectangle 109">
            <a:extLst>
              <a:ext uri="{FF2B5EF4-FFF2-40B4-BE49-F238E27FC236}">
                <a16:creationId xmlns:a16="http://schemas.microsoft.com/office/drawing/2014/main" id="{5FBC2695-27C4-457B-870E-2E2EA16EC103}"/>
              </a:ext>
            </a:extLst>
          </p:cNvPr>
          <p:cNvSpPr/>
          <p:nvPr/>
        </p:nvSpPr>
        <p:spPr>
          <a:xfrm>
            <a:off x="5240617" y="3954751"/>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CEFBCBCB-7D31-40B9-9180-143DA956D87C}"/>
              </a:ext>
            </a:extLst>
          </p:cNvPr>
          <p:cNvSpPr/>
          <p:nvPr/>
        </p:nvSpPr>
        <p:spPr>
          <a:xfrm>
            <a:off x="9305439" y="1175987"/>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2" name="Oval 111">
            <a:extLst>
              <a:ext uri="{FF2B5EF4-FFF2-40B4-BE49-F238E27FC236}">
                <a16:creationId xmlns:a16="http://schemas.microsoft.com/office/drawing/2014/main" id="{6F877C0E-56BC-4398-989A-138C541F88AA}"/>
              </a:ext>
            </a:extLst>
          </p:cNvPr>
          <p:cNvSpPr/>
          <p:nvPr/>
        </p:nvSpPr>
        <p:spPr>
          <a:xfrm>
            <a:off x="9117562" y="1154636"/>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DC970E9F-7E08-4617-8B84-6CD52FB929B3}"/>
              </a:ext>
            </a:extLst>
          </p:cNvPr>
          <p:cNvSpPr/>
          <p:nvPr/>
        </p:nvSpPr>
        <p:spPr>
          <a:xfrm>
            <a:off x="5337960" y="3994400"/>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4" name="Rectangle 113">
            <a:extLst>
              <a:ext uri="{FF2B5EF4-FFF2-40B4-BE49-F238E27FC236}">
                <a16:creationId xmlns:a16="http://schemas.microsoft.com/office/drawing/2014/main" id="{74A97D76-B32E-41EA-8534-75A3413AC932}"/>
              </a:ext>
            </a:extLst>
          </p:cNvPr>
          <p:cNvSpPr/>
          <p:nvPr/>
        </p:nvSpPr>
        <p:spPr>
          <a:xfrm>
            <a:off x="9841692" y="3995578"/>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AFBB44EE-5EB5-46D1-96D9-39A98300D68A}"/>
              </a:ext>
            </a:extLst>
          </p:cNvPr>
          <p:cNvSpPr/>
          <p:nvPr/>
        </p:nvSpPr>
        <p:spPr>
          <a:xfrm>
            <a:off x="4128920" y="1305320"/>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6" name="Rectangle 115">
            <a:extLst>
              <a:ext uri="{FF2B5EF4-FFF2-40B4-BE49-F238E27FC236}">
                <a16:creationId xmlns:a16="http://schemas.microsoft.com/office/drawing/2014/main" id="{2E5339A3-45C6-464C-8ADB-BFB1C28E7AEA}"/>
              </a:ext>
            </a:extLst>
          </p:cNvPr>
          <p:cNvSpPr/>
          <p:nvPr/>
        </p:nvSpPr>
        <p:spPr>
          <a:xfrm>
            <a:off x="4128920" y="1644437"/>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TextBox 116">
            <a:extLst>
              <a:ext uri="{FF2B5EF4-FFF2-40B4-BE49-F238E27FC236}">
                <a16:creationId xmlns:a16="http://schemas.microsoft.com/office/drawing/2014/main" id="{2E894790-A149-45F2-9ABC-F0FEC96B71B1}"/>
              </a:ext>
            </a:extLst>
          </p:cNvPr>
          <p:cNvSpPr txBox="1"/>
          <p:nvPr/>
        </p:nvSpPr>
        <p:spPr>
          <a:xfrm>
            <a:off x="4128920" y="1299479"/>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18" name="TextBox 117">
            <a:extLst>
              <a:ext uri="{FF2B5EF4-FFF2-40B4-BE49-F238E27FC236}">
                <a16:creationId xmlns:a16="http://schemas.microsoft.com/office/drawing/2014/main" id="{F4FC837D-DB1E-4AAE-BF47-2ACEB91315F9}"/>
              </a:ext>
            </a:extLst>
          </p:cNvPr>
          <p:cNvSpPr txBox="1"/>
          <p:nvPr/>
        </p:nvSpPr>
        <p:spPr>
          <a:xfrm>
            <a:off x="4122210" y="1642990"/>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19" name="Oval 118">
            <a:extLst>
              <a:ext uri="{FF2B5EF4-FFF2-40B4-BE49-F238E27FC236}">
                <a16:creationId xmlns:a16="http://schemas.microsoft.com/office/drawing/2014/main" id="{B23C1978-FCF8-4E8D-BD37-125C657CC516}"/>
              </a:ext>
            </a:extLst>
          </p:cNvPr>
          <p:cNvSpPr/>
          <p:nvPr/>
        </p:nvSpPr>
        <p:spPr>
          <a:xfrm>
            <a:off x="4218880" y="1519135"/>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809C6C4B-148B-4123-8489-906AED9EC2F7}"/>
              </a:ext>
            </a:extLst>
          </p:cNvPr>
          <p:cNvSpPr/>
          <p:nvPr/>
        </p:nvSpPr>
        <p:spPr>
          <a:xfrm>
            <a:off x="4369426" y="1868035"/>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1EB1AE7F-6CC2-4E11-A803-397523334811}"/>
              </a:ext>
            </a:extLst>
          </p:cNvPr>
          <p:cNvSpPr/>
          <p:nvPr/>
        </p:nvSpPr>
        <p:spPr>
          <a:xfrm>
            <a:off x="4369426" y="153065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23755E02-E084-48AE-A283-297EDA10FCC7}"/>
              </a:ext>
            </a:extLst>
          </p:cNvPr>
          <p:cNvSpPr/>
          <p:nvPr/>
        </p:nvSpPr>
        <p:spPr>
          <a:xfrm>
            <a:off x="4130734" y="1783857"/>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84DCF713-DE29-4C9C-85CF-4B3F61BEA097}"/>
              </a:ext>
            </a:extLst>
          </p:cNvPr>
          <p:cNvSpPr/>
          <p:nvPr/>
        </p:nvSpPr>
        <p:spPr>
          <a:xfrm>
            <a:off x="4128920" y="1958603"/>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TextBox 123">
            <a:extLst>
              <a:ext uri="{FF2B5EF4-FFF2-40B4-BE49-F238E27FC236}">
                <a16:creationId xmlns:a16="http://schemas.microsoft.com/office/drawing/2014/main" id="{FF439E02-BF55-4E8D-82CF-3D4EC54409FD}"/>
              </a:ext>
            </a:extLst>
          </p:cNvPr>
          <p:cNvSpPr txBox="1"/>
          <p:nvPr/>
        </p:nvSpPr>
        <p:spPr>
          <a:xfrm>
            <a:off x="4283157" y="1789692"/>
            <a:ext cx="603560" cy="169277"/>
          </a:xfrm>
          <a:prstGeom prst="rect">
            <a:avLst/>
          </a:prstGeom>
          <a:noFill/>
        </p:spPr>
        <p:txBody>
          <a:bodyPr wrap="square" rtlCol="0">
            <a:spAutoFit/>
          </a:bodyPr>
          <a:lstStyle/>
          <a:p>
            <a:r>
              <a:rPr lang="en-PH" sz="500" b="1" dirty="0">
                <a:solidFill>
                  <a:schemeClr val="bg1"/>
                </a:solidFill>
              </a:rPr>
              <a:t>Sites</a:t>
            </a:r>
          </a:p>
        </p:txBody>
      </p:sp>
      <p:pic>
        <p:nvPicPr>
          <p:cNvPr id="125" name="Graphic 124" descr="Earth Globe Europe-Africa">
            <a:extLst>
              <a:ext uri="{FF2B5EF4-FFF2-40B4-BE49-F238E27FC236}">
                <a16:creationId xmlns:a16="http://schemas.microsoft.com/office/drawing/2014/main" id="{96198B3E-EB91-41D6-A379-105C8D930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836159"/>
            <a:ext cx="78393" cy="78393"/>
          </a:xfrm>
          <a:prstGeom prst="rect">
            <a:avLst/>
          </a:prstGeom>
        </p:spPr>
      </p:pic>
      <p:sp>
        <p:nvSpPr>
          <p:cNvPr id="126" name="Oval 125">
            <a:extLst>
              <a:ext uri="{FF2B5EF4-FFF2-40B4-BE49-F238E27FC236}">
                <a16:creationId xmlns:a16="http://schemas.microsoft.com/office/drawing/2014/main" id="{83B9256E-6838-4E9F-A2BB-FDD3EA2C7672}"/>
              </a:ext>
            </a:extLst>
          </p:cNvPr>
          <p:cNvSpPr/>
          <p:nvPr/>
        </p:nvSpPr>
        <p:spPr>
          <a:xfrm>
            <a:off x="4245479" y="2031137"/>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TextBox 126">
            <a:extLst>
              <a:ext uri="{FF2B5EF4-FFF2-40B4-BE49-F238E27FC236}">
                <a16:creationId xmlns:a16="http://schemas.microsoft.com/office/drawing/2014/main" id="{48230553-220B-45DB-84BA-CEC4D415DD71}"/>
              </a:ext>
            </a:extLst>
          </p:cNvPr>
          <p:cNvSpPr txBox="1"/>
          <p:nvPr/>
        </p:nvSpPr>
        <p:spPr>
          <a:xfrm>
            <a:off x="4288460" y="1969303"/>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28" name="Graphic 127" descr="Forbidden">
            <a:extLst>
              <a:ext uri="{FF2B5EF4-FFF2-40B4-BE49-F238E27FC236}">
                <a16:creationId xmlns:a16="http://schemas.microsoft.com/office/drawing/2014/main" id="{A0B31730-757F-418E-9765-1EAD100EDA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50325"/>
            <a:ext cx="81882" cy="81882"/>
          </a:xfrm>
          <a:prstGeom prst="rect">
            <a:avLst/>
          </a:prstGeom>
        </p:spPr>
      </p:pic>
      <p:sp>
        <p:nvSpPr>
          <p:cNvPr id="130" name="TextBox 129">
            <a:extLst>
              <a:ext uri="{FF2B5EF4-FFF2-40B4-BE49-F238E27FC236}">
                <a16:creationId xmlns:a16="http://schemas.microsoft.com/office/drawing/2014/main" id="{B1533EF0-740F-4212-928F-9F661D13418A}"/>
              </a:ext>
            </a:extLst>
          </p:cNvPr>
          <p:cNvSpPr txBox="1"/>
          <p:nvPr/>
        </p:nvSpPr>
        <p:spPr>
          <a:xfrm>
            <a:off x="4457761" y="2422337"/>
            <a:ext cx="603560" cy="169277"/>
          </a:xfrm>
          <a:prstGeom prst="rect">
            <a:avLst/>
          </a:prstGeom>
          <a:noFill/>
        </p:spPr>
        <p:txBody>
          <a:bodyPr wrap="square" rtlCol="0">
            <a:spAutoFit/>
          </a:bodyPr>
          <a:lstStyle/>
          <a:p>
            <a:r>
              <a:rPr lang="en-PH" sz="500" b="1" dirty="0">
                <a:solidFill>
                  <a:srgbClr val="92A7A3"/>
                </a:solidFill>
              </a:rPr>
              <a:t>Articles</a:t>
            </a:r>
          </a:p>
        </p:txBody>
      </p:sp>
      <p:sp>
        <p:nvSpPr>
          <p:cNvPr id="131" name="Rectangle 130">
            <a:extLst>
              <a:ext uri="{FF2B5EF4-FFF2-40B4-BE49-F238E27FC236}">
                <a16:creationId xmlns:a16="http://schemas.microsoft.com/office/drawing/2014/main" id="{8B14A431-D22A-41C4-8E35-9B0B9BD5C5E5}"/>
              </a:ext>
            </a:extLst>
          </p:cNvPr>
          <p:cNvSpPr/>
          <p:nvPr/>
        </p:nvSpPr>
        <p:spPr>
          <a:xfrm>
            <a:off x="4378092" y="217263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37" name="Graphic 136" descr="Document">
            <a:extLst>
              <a:ext uri="{FF2B5EF4-FFF2-40B4-BE49-F238E27FC236}">
                <a16:creationId xmlns:a16="http://schemas.microsoft.com/office/drawing/2014/main" id="{32D7CF0D-2752-4AAE-BE57-8B45ACF4650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05339" y="2452702"/>
            <a:ext cx="95524" cy="95524"/>
          </a:xfrm>
          <a:prstGeom prst="rect">
            <a:avLst/>
          </a:prstGeom>
        </p:spPr>
      </p:pic>
      <p:cxnSp>
        <p:nvCxnSpPr>
          <p:cNvPr id="142" name="Straight Connector 141">
            <a:extLst>
              <a:ext uri="{FF2B5EF4-FFF2-40B4-BE49-F238E27FC236}">
                <a16:creationId xmlns:a16="http://schemas.microsoft.com/office/drawing/2014/main" id="{D6E47A90-ECBD-40B5-90B5-894C21401153}"/>
              </a:ext>
            </a:extLst>
          </p:cNvPr>
          <p:cNvCxnSpPr>
            <a:cxnSpLocks/>
          </p:cNvCxnSpPr>
          <p:nvPr/>
        </p:nvCxnSpPr>
        <p:spPr>
          <a:xfrm>
            <a:off x="4138276" y="1785580"/>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7233968" cy="1538883"/>
          </a:xfrm>
          <a:prstGeom prst="rect">
            <a:avLst/>
          </a:prstGeom>
          <a:noFill/>
        </p:spPr>
        <p:txBody>
          <a:bodyPr wrap="none" rtlCol="0">
            <a:spAutoFit/>
          </a:bodyPr>
          <a:lstStyle/>
          <a:p>
            <a:r>
              <a:rPr lang="en-PH" sz="2000" b="1" dirty="0">
                <a:latin typeface="Nexa Bold" panose="02000000000000000000" pitchFamily="50" charset="0"/>
              </a:rPr>
              <a:t>STEP 1</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b="1" dirty="0">
                <a:latin typeface="Nexa Bold" panose="02000000000000000000" pitchFamily="50" charset="0"/>
              </a:rPr>
              <a:t>CATEGORY PANEL </a:t>
            </a:r>
            <a:r>
              <a:rPr lang="en-PH" b="1" dirty="0">
                <a:latin typeface="Nexa Light" panose="02000000000000000000" pitchFamily="50" charset="0"/>
              </a:rPr>
              <a:t>or the </a:t>
            </a:r>
            <a:r>
              <a:rPr lang="en-PH" b="1" dirty="0">
                <a:latin typeface="Nexa Bold" panose="02000000000000000000" pitchFamily="50" charset="0"/>
              </a:rPr>
              <a:t>CATEGORIES</a:t>
            </a:r>
            <a:r>
              <a:rPr lang="en-PH" b="1" dirty="0">
                <a:latin typeface="Nexa Light" panose="02000000000000000000" pitchFamily="50" charset="0"/>
              </a:rPr>
              <a:t> in the left main navigation</a:t>
            </a:r>
            <a:r>
              <a:rPr lang="en-PH" dirty="0">
                <a:latin typeface="Nexa Light" panose="02000000000000000000" pitchFamily="50" charset="0"/>
              </a:rPr>
              <a:t>.</a:t>
            </a:r>
          </a:p>
          <a:p>
            <a:endParaRPr lang="en-PH" dirty="0">
              <a:latin typeface="Nexa Light" panose="02000000000000000000" pitchFamily="50" charset="0"/>
            </a:endParaRPr>
          </a:p>
          <a:p>
            <a:r>
              <a:rPr lang="en-PH" dirty="0">
                <a:latin typeface="Nexa Light" panose="02000000000000000000" pitchFamily="50" charset="0"/>
              </a:rPr>
              <a:t>User will be redirected to the </a:t>
            </a:r>
            <a:r>
              <a:rPr lang="en-PH" dirty="0">
                <a:latin typeface="Nexa Bold" panose="02000000000000000000" pitchFamily="50" charset="0"/>
              </a:rPr>
              <a:t>CATEGORY PAGE </a:t>
            </a:r>
          </a:p>
        </p:txBody>
      </p:sp>
      <p:sp>
        <p:nvSpPr>
          <p:cNvPr id="3" name="Rectangle 2">
            <a:extLst>
              <a:ext uri="{FF2B5EF4-FFF2-40B4-BE49-F238E27FC236}">
                <a16:creationId xmlns:a16="http://schemas.microsoft.com/office/drawing/2014/main" id="{FD76AB57-2518-4BB2-AFA5-A7041AED2C60}"/>
              </a:ext>
            </a:extLst>
          </p:cNvPr>
          <p:cNvSpPr/>
          <p:nvPr/>
        </p:nvSpPr>
        <p:spPr>
          <a:xfrm>
            <a:off x="4123840" y="1119075"/>
            <a:ext cx="5995743"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2" name="Rectangle 101">
            <a:extLst>
              <a:ext uri="{FF2B5EF4-FFF2-40B4-BE49-F238E27FC236}">
                <a16:creationId xmlns:a16="http://schemas.microsoft.com/office/drawing/2014/main" id="{77128938-3B51-4388-9E44-A36E23A1D057}"/>
              </a:ext>
            </a:extLst>
          </p:cNvPr>
          <p:cNvSpPr/>
          <p:nvPr/>
        </p:nvSpPr>
        <p:spPr>
          <a:xfrm>
            <a:off x="5547256" y="1656031"/>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4" name="Rectangle 103">
            <a:extLst>
              <a:ext uri="{FF2B5EF4-FFF2-40B4-BE49-F238E27FC236}">
                <a16:creationId xmlns:a16="http://schemas.microsoft.com/office/drawing/2014/main" id="{8B87FFC6-DC56-4E06-8D29-36DA95747AD9}"/>
              </a:ext>
            </a:extLst>
          </p:cNvPr>
          <p:cNvSpPr/>
          <p:nvPr/>
        </p:nvSpPr>
        <p:spPr>
          <a:xfrm>
            <a:off x="5547256" y="2069625"/>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6" name="TextBox 105">
            <a:extLst>
              <a:ext uri="{FF2B5EF4-FFF2-40B4-BE49-F238E27FC236}">
                <a16:creationId xmlns:a16="http://schemas.microsoft.com/office/drawing/2014/main" id="{EFF2FC47-CECF-44F4-BBB5-79CE951D527F}"/>
              </a:ext>
            </a:extLst>
          </p:cNvPr>
          <p:cNvSpPr txBox="1"/>
          <p:nvPr/>
        </p:nvSpPr>
        <p:spPr>
          <a:xfrm>
            <a:off x="5553966" y="1714147"/>
            <a:ext cx="957313" cy="307777"/>
          </a:xfrm>
          <a:prstGeom prst="rect">
            <a:avLst/>
          </a:prstGeom>
          <a:noFill/>
        </p:spPr>
        <p:txBody>
          <a:bodyPr wrap="none" rtlCol="0">
            <a:spAutoFit/>
          </a:bodyPr>
          <a:lstStyle/>
          <a:p>
            <a:r>
              <a:rPr lang="en-PH" sz="1400" dirty="0">
                <a:solidFill>
                  <a:schemeClr val="bg1"/>
                </a:solidFill>
              </a:rPr>
              <a:t>Categories</a:t>
            </a:r>
          </a:p>
        </p:txBody>
      </p:sp>
      <p:sp>
        <p:nvSpPr>
          <p:cNvPr id="108" name="TextBox 107">
            <a:extLst>
              <a:ext uri="{FF2B5EF4-FFF2-40B4-BE49-F238E27FC236}">
                <a16:creationId xmlns:a16="http://schemas.microsoft.com/office/drawing/2014/main" id="{A6F6B805-2A7D-4EE3-AFF7-6868801CE874}"/>
              </a:ext>
            </a:extLst>
          </p:cNvPr>
          <p:cNvSpPr txBox="1"/>
          <p:nvPr/>
        </p:nvSpPr>
        <p:spPr>
          <a:xfrm>
            <a:off x="6345748" y="2055375"/>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4" name="Rectangle 3">
            <a:extLst>
              <a:ext uri="{FF2B5EF4-FFF2-40B4-BE49-F238E27FC236}">
                <a16:creationId xmlns:a16="http://schemas.microsoft.com/office/drawing/2014/main" id="{422F7EAE-6064-4BAB-9D2A-929DDF5E178D}"/>
              </a:ext>
            </a:extLst>
          </p:cNvPr>
          <p:cNvSpPr/>
          <p:nvPr/>
        </p:nvSpPr>
        <p:spPr>
          <a:xfrm>
            <a:off x="4128920" y="2259702"/>
            <a:ext cx="1107440" cy="16751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9" name="TextBox 128">
            <a:extLst>
              <a:ext uri="{FF2B5EF4-FFF2-40B4-BE49-F238E27FC236}">
                <a16:creationId xmlns:a16="http://schemas.microsoft.com/office/drawing/2014/main" id="{7492310B-8A2A-4272-B0F2-A9DFD3322D3D}"/>
              </a:ext>
            </a:extLst>
          </p:cNvPr>
          <p:cNvSpPr txBox="1"/>
          <p:nvPr/>
        </p:nvSpPr>
        <p:spPr>
          <a:xfrm>
            <a:off x="4454195" y="2259702"/>
            <a:ext cx="603560" cy="169277"/>
          </a:xfrm>
          <a:prstGeom prst="rect">
            <a:avLst/>
          </a:prstGeom>
          <a:noFill/>
        </p:spPr>
        <p:txBody>
          <a:bodyPr wrap="square" rtlCol="0">
            <a:spAutoFit/>
          </a:bodyPr>
          <a:lstStyle/>
          <a:p>
            <a:r>
              <a:rPr lang="en-PH" sz="500" b="1" dirty="0">
                <a:solidFill>
                  <a:srgbClr val="92A7A3"/>
                </a:solidFill>
              </a:rPr>
              <a:t>Categories</a:t>
            </a:r>
          </a:p>
        </p:txBody>
      </p:sp>
      <p:pic>
        <p:nvPicPr>
          <p:cNvPr id="136" name="Graphic 135" descr="Tag">
            <a:extLst>
              <a:ext uri="{FF2B5EF4-FFF2-40B4-BE49-F238E27FC236}">
                <a16:creationId xmlns:a16="http://schemas.microsoft.com/office/drawing/2014/main" id="{A58626F9-2372-4083-9756-AB903075603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396019" y="2296712"/>
            <a:ext cx="104844" cy="104844"/>
          </a:xfrm>
          <a:prstGeom prst="rect">
            <a:avLst/>
          </a:prstGeom>
        </p:spPr>
      </p:pic>
    </p:spTree>
    <p:extLst>
      <p:ext uri="{BB962C8B-B14F-4D97-AF65-F5344CB8AC3E}">
        <p14:creationId xmlns:p14="http://schemas.microsoft.com/office/powerpoint/2010/main" val="860677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352584" cy="369332"/>
          </a:xfrm>
          <a:prstGeom prst="rect">
            <a:avLst/>
          </a:prstGeom>
          <a:noFill/>
        </p:spPr>
        <p:txBody>
          <a:bodyPr wrap="none" rtlCol="0">
            <a:spAutoFit/>
          </a:bodyPr>
          <a:lstStyle/>
          <a:p>
            <a:r>
              <a:rPr lang="en-PH" dirty="0">
                <a:solidFill>
                  <a:schemeClr val="bg1"/>
                </a:solidFill>
                <a:latin typeface="Nexa Bold" panose="02000000000000000000" pitchFamily="50" charset="0"/>
              </a:rPr>
              <a:t>EDITING CATEGORY | STEP 2</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6378221" cy="1538883"/>
          </a:xfrm>
          <a:prstGeom prst="rect">
            <a:avLst/>
          </a:prstGeom>
          <a:noFill/>
        </p:spPr>
        <p:txBody>
          <a:bodyPr wrap="none" rtlCol="0">
            <a:spAutoFit/>
          </a:bodyPr>
          <a:lstStyle/>
          <a:p>
            <a:r>
              <a:rPr lang="en-PH" sz="2000" b="1" dirty="0">
                <a:latin typeface="Nexa Bold" panose="02000000000000000000" pitchFamily="50" charset="0"/>
              </a:rPr>
              <a:t>STEPS 2</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b="1" dirty="0">
                <a:latin typeface="Nexa Bold" panose="02000000000000000000" pitchFamily="50" charset="0"/>
              </a:rPr>
              <a:t>ORANGE BUTTON </a:t>
            </a:r>
            <a:r>
              <a:rPr lang="en-PH" b="1" dirty="0">
                <a:latin typeface="Nexa Light" panose="02000000000000000000" pitchFamily="50" charset="0"/>
              </a:rPr>
              <a:t>beside the category to be configured.</a:t>
            </a:r>
            <a:endParaRPr lang="en-PH" dirty="0">
              <a:latin typeface="Nexa Light" panose="02000000000000000000" pitchFamily="50" charset="0"/>
            </a:endParaRPr>
          </a:p>
          <a:p>
            <a:endParaRPr lang="en-PH" dirty="0">
              <a:latin typeface="Nexa Light" panose="02000000000000000000" pitchFamily="50" charset="0"/>
            </a:endParaRPr>
          </a:p>
          <a:p>
            <a:r>
              <a:rPr lang="en-PH" dirty="0">
                <a:latin typeface="Nexa Light" panose="02000000000000000000" pitchFamily="50" charset="0"/>
              </a:rPr>
              <a:t>User will be redirected to </a:t>
            </a:r>
            <a:r>
              <a:rPr lang="en-PH" dirty="0">
                <a:latin typeface="Nexa Bold" panose="02000000000000000000" pitchFamily="50" charset="0"/>
              </a:rPr>
              <a:t>EDIT CATEGORY PAGE</a:t>
            </a:r>
          </a:p>
        </p:txBody>
      </p:sp>
      <p:grpSp>
        <p:nvGrpSpPr>
          <p:cNvPr id="163" name="Group 162">
            <a:extLst>
              <a:ext uri="{FF2B5EF4-FFF2-40B4-BE49-F238E27FC236}">
                <a16:creationId xmlns:a16="http://schemas.microsoft.com/office/drawing/2014/main" id="{91F149FC-EF7E-4730-83F3-07C34FA668DC}"/>
              </a:ext>
            </a:extLst>
          </p:cNvPr>
          <p:cNvGrpSpPr/>
          <p:nvPr/>
        </p:nvGrpSpPr>
        <p:grpSpPr>
          <a:xfrm>
            <a:off x="4122210" y="1073424"/>
            <a:ext cx="5996030" cy="2989564"/>
            <a:chOff x="1866754" y="1397487"/>
            <a:chExt cx="5996030" cy="2989564"/>
          </a:xfrm>
        </p:grpSpPr>
        <p:sp>
          <p:nvSpPr>
            <p:cNvPr id="164" name="Rectangle 163">
              <a:extLst>
                <a:ext uri="{FF2B5EF4-FFF2-40B4-BE49-F238E27FC236}">
                  <a16:creationId xmlns:a16="http://schemas.microsoft.com/office/drawing/2014/main" id="{A31E95B9-3DCE-4B2A-89AC-27DF19B05951}"/>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5" name="Rectangle 164">
              <a:extLst>
                <a:ext uri="{FF2B5EF4-FFF2-40B4-BE49-F238E27FC236}">
                  <a16:creationId xmlns:a16="http://schemas.microsoft.com/office/drawing/2014/main" id="{202A24A2-02E1-4223-9EC4-308A85648CF6}"/>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6" name="Rectangle 165">
              <a:extLst>
                <a:ext uri="{FF2B5EF4-FFF2-40B4-BE49-F238E27FC236}">
                  <a16:creationId xmlns:a16="http://schemas.microsoft.com/office/drawing/2014/main" id="{CD21942D-D066-4256-AA61-F4E47AE4E8AB}"/>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7" name="Rectangle 166">
              <a:extLst>
                <a:ext uri="{FF2B5EF4-FFF2-40B4-BE49-F238E27FC236}">
                  <a16:creationId xmlns:a16="http://schemas.microsoft.com/office/drawing/2014/main" id="{655F8ED1-61FF-4435-B6CD-FE4166460881}"/>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68" name="Picture 167" descr="A sign in the dark&#10;&#10;Description generated with high confidence">
              <a:extLst>
                <a:ext uri="{FF2B5EF4-FFF2-40B4-BE49-F238E27FC236}">
                  <a16:creationId xmlns:a16="http://schemas.microsoft.com/office/drawing/2014/main" id="{300B3DC7-1145-42FD-9ED9-7385D84C7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169" name="Rectangle 168">
              <a:extLst>
                <a:ext uri="{FF2B5EF4-FFF2-40B4-BE49-F238E27FC236}">
                  <a16:creationId xmlns:a16="http://schemas.microsoft.com/office/drawing/2014/main" id="{C2C652F0-1991-49B2-847D-47ED985FEA46}"/>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0" name="Rectangle 169">
              <a:extLst>
                <a:ext uri="{FF2B5EF4-FFF2-40B4-BE49-F238E27FC236}">
                  <a16:creationId xmlns:a16="http://schemas.microsoft.com/office/drawing/2014/main" id="{C8537623-F0DB-4EC7-A2E6-56B8B1FF731D}"/>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1" name="Rectangle 170">
              <a:extLst>
                <a:ext uri="{FF2B5EF4-FFF2-40B4-BE49-F238E27FC236}">
                  <a16:creationId xmlns:a16="http://schemas.microsoft.com/office/drawing/2014/main" id="{01C3B963-79D3-42C3-8F3D-4174EEE5ACFA}"/>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2" name="Oval 171">
              <a:extLst>
                <a:ext uri="{FF2B5EF4-FFF2-40B4-BE49-F238E27FC236}">
                  <a16:creationId xmlns:a16="http://schemas.microsoft.com/office/drawing/2014/main" id="{85FA67B7-C0F0-4DCC-A923-AE980A294798}"/>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3" name="Rectangle 172">
              <a:extLst>
                <a:ext uri="{FF2B5EF4-FFF2-40B4-BE49-F238E27FC236}">
                  <a16:creationId xmlns:a16="http://schemas.microsoft.com/office/drawing/2014/main" id="{28B542BC-D588-44B8-9D4A-5E9883F46DC1}"/>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4" name="Rectangle 173">
              <a:extLst>
                <a:ext uri="{FF2B5EF4-FFF2-40B4-BE49-F238E27FC236}">
                  <a16:creationId xmlns:a16="http://schemas.microsoft.com/office/drawing/2014/main" id="{671D2A28-C18F-4DBF-9C35-FA3EB7FB29E6}"/>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5" name="Rectangle 174">
              <a:extLst>
                <a:ext uri="{FF2B5EF4-FFF2-40B4-BE49-F238E27FC236}">
                  <a16:creationId xmlns:a16="http://schemas.microsoft.com/office/drawing/2014/main" id="{60C9C3A1-0172-42BD-967B-C1CFCF3283BC}"/>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6" name="Rectangle 175">
              <a:extLst>
                <a:ext uri="{FF2B5EF4-FFF2-40B4-BE49-F238E27FC236}">
                  <a16:creationId xmlns:a16="http://schemas.microsoft.com/office/drawing/2014/main" id="{321CE163-2D45-4EDD-B7AA-8839A379EEBA}"/>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7" name="TextBox 176">
              <a:extLst>
                <a:ext uri="{FF2B5EF4-FFF2-40B4-BE49-F238E27FC236}">
                  <a16:creationId xmlns:a16="http://schemas.microsoft.com/office/drawing/2014/main" id="{E3C9410A-495E-45CD-B0C9-2FBB4CEC9D12}"/>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78" name="TextBox 177">
              <a:extLst>
                <a:ext uri="{FF2B5EF4-FFF2-40B4-BE49-F238E27FC236}">
                  <a16:creationId xmlns:a16="http://schemas.microsoft.com/office/drawing/2014/main" id="{916CE3A0-9F7B-40B1-A144-508D117F1F80}"/>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79" name="Oval 178">
              <a:extLst>
                <a:ext uri="{FF2B5EF4-FFF2-40B4-BE49-F238E27FC236}">
                  <a16:creationId xmlns:a16="http://schemas.microsoft.com/office/drawing/2014/main" id="{05F7E8A2-379E-4BB0-9AAD-F0ECD1AE24DA}"/>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0" name="Rectangle 179">
              <a:extLst>
                <a:ext uri="{FF2B5EF4-FFF2-40B4-BE49-F238E27FC236}">
                  <a16:creationId xmlns:a16="http://schemas.microsoft.com/office/drawing/2014/main" id="{1204EB23-4091-4442-90B7-0998DCC67C45}"/>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1" name="Rectangle 180">
              <a:extLst>
                <a:ext uri="{FF2B5EF4-FFF2-40B4-BE49-F238E27FC236}">
                  <a16:creationId xmlns:a16="http://schemas.microsoft.com/office/drawing/2014/main" id="{3246057B-533A-4398-B544-4CF62266B046}"/>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2" name="Rectangle 181">
              <a:extLst>
                <a:ext uri="{FF2B5EF4-FFF2-40B4-BE49-F238E27FC236}">
                  <a16:creationId xmlns:a16="http://schemas.microsoft.com/office/drawing/2014/main" id="{3C6539BE-F623-4E75-8138-94F2E60DECD5}"/>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3" name="Rectangle 182">
              <a:extLst>
                <a:ext uri="{FF2B5EF4-FFF2-40B4-BE49-F238E27FC236}">
                  <a16:creationId xmlns:a16="http://schemas.microsoft.com/office/drawing/2014/main" id="{D43521D1-7734-4071-9F0A-5C8846D8962B}"/>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4" name="TextBox 183">
              <a:extLst>
                <a:ext uri="{FF2B5EF4-FFF2-40B4-BE49-F238E27FC236}">
                  <a16:creationId xmlns:a16="http://schemas.microsoft.com/office/drawing/2014/main" id="{F4486D7D-4563-4869-9117-0D3959782D23}"/>
                </a:ext>
              </a:extLst>
            </p:cNvPr>
            <p:cNvSpPr txBox="1"/>
            <p:nvPr/>
          </p:nvSpPr>
          <p:spPr>
            <a:xfrm>
              <a:off x="2027701" y="2068104"/>
              <a:ext cx="603560" cy="169277"/>
            </a:xfrm>
            <a:prstGeom prst="rect">
              <a:avLst/>
            </a:prstGeom>
            <a:noFill/>
          </p:spPr>
          <p:txBody>
            <a:bodyPr wrap="square" rtlCol="0">
              <a:spAutoFit/>
            </a:bodyPr>
            <a:lstStyle/>
            <a:p>
              <a:r>
                <a:rPr lang="en-PH" sz="500" b="1" dirty="0">
                  <a:solidFill>
                    <a:schemeClr val="bg1"/>
                  </a:solidFill>
                </a:rPr>
                <a:t>Sites</a:t>
              </a:r>
            </a:p>
          </p:txBody>
        </p:sp>
        <p:pic>
          <p:nvPicPr>
            <p:cNvPr id="185" name="Graphic 184" descr="Earth Globe Europe-Africa">
              <a:extLst>
                <a:ext uri="{FF2B5EF4-FFF2-40B4-BE49-F238E27FC236}">
                  <a16:creationId xmlns:a16="http://schemas.microsoft.com/office/drawing/2014/main" id="{2A927374-013B-4B0F-8047-C51D42F5CC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60758" y="2114571"/>
              <a:ext cx="78393" cy="78393"/>
            </a:xfrm>
            <a:prstGeom prst="rect">
              <a:avLst/>
            </a:prstGeom>
          </p:spPr>
        </p:pic>
        <p:sp>
          <p:nvSpPr>
            <p:cNvPr id="186" name="Oval 185">
              <a:extLst>
                <a:ext uri="{FF2B5EF4-FFF2-40B4-BE49-F238E27FC236}">
                  <a16:creationId xmlns:a16="http://schemas.microsoft.com/office/drawing/2014/main" id="{EAB9C902-7ABB-492F-B1AC-6AD2B98079FF}"/>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7" name="TextBox 186">
              <a:extLst>
                <a:ext uri="{FF2B5EF4-FFF2-40B4-BE49-F238E27FC236}">
                  <a16:creationId xmlns:a16="http://schemas.microsoft.com/office/drawing/2014/main" id="{52A11F0A-87FA-4B7E-84D5-2A7556DC6C1C}"/>
                </a:ext>
              </a:extLst>
            </p:cNvPr>
            <p:cNvSpPr txBox="1"/>
            <p:nvPr/>
          </p:nvSpPr>
          <p:spPr>
            <a:xfrm>
              <a:off x="2033004" y="2247715"/>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88" name="Graphic 187" descr="Forbidden">
              <a:extLst>
                <a:ext uri="{FF2B5EF4-FFF2-40B4-BE49-F238E27FC236}">
                  <a16:creationId xmlns:a16="http://schemas.microsoft.com/office/drawing/2014/main" id="{B054D43D-51D3-4048-83DE-311FD17DD5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74542" y="2428737"/>
              <a:ext cx="81882" cy="81882"/>
            </a:xfrm>
            <a:prstGeom prst="rect">
              <a:avLst/>
            </a:prstGeom>
          </p:spPr>
        </p:pic>
        <p:sp>
          <p:nvSpPr>
            <p:cNvPr id="189" name="TextBox 188">
              <a:extLst>
                <a:ext uri="{FF2B5EF4-FFF2-40B4-BE49-F238E27FC236}">
                  <a16:creationId xmlns:a16="http://schemas.microsoft.com/office/drawing/2014/main" id="{4B0830D3-8AB9-4293-871F-630B229D0FB5}"/>
                </a:ext>
              </a:extLst>
            </p:cNvPr>
            <p:cNvSpPr txBox="1"/>
            <p:nvPr/>
          </p:nvSpPr>
          <p:spPr>
            <a:xfrm>
              <a:off x="2198739" y="2538114"/>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190" name="TextBox 189">
              <a:extLst>
                <a:ext uri="{FF2B5EF4-FFF2-40B4-BE49-F238E27FC236}">
                  <a16:creationId xmlns:a16="http://schemas.microsoft.com/office/drawing/2014/main" id="{B70D770A-5386-41C9-9729-92331FA16FDB}"/>
                </a:ext>
              </a:extLst>
            </p:cNvPr>
            <p:cNvSpPr txBox="1"/>
            <p:nvPr/>
          </p:nvSpPr>
          <p:spPr>
            <a:xfrm>
              <a:off x="2202305" y="2700749"/>
              <a:ext cx="603560" cy="169277"/>
            </a:xfrm>
            <a:prstGeom prst="rect">
              <a:avLst/>
            </a:prstGeom>
            <a:noFill/>
          </p:spPr>
          <p:txBody>
            <a:bodyPr wrap="square" rtlCol="0">
              <a:spAutoFit/>
            </a:bodyPr>
            <a:lstStyle/>
            <a:p>
              <a:r>
                <a:rPr lang="en-PH" sz="500" b="1" dirty="0">
                  <a:solidFill>
                    <a:srgbClr val="92A7A3"/>
                  </a:solidFill>
                </a:rPr>
                <a:t>Articles</a:t>
              </a:r>
            </a:p>
          </p:txBody>
        </p:sp>
        <p:sp>
          <p:nvSpPr>
            <p:cNvPr id="191" name="Rectangle 190">
              <a:extLst>
                <a:ext uri="{FF2B5EF4-FFF2-40B4-BE49-F238E27FC236}">
                  <a16:creationId xmlns:a16="http://schemas.microsoft.com/office/drawing/2014/main" id="{EEB3CBB1-FC72-43AF-BB9C-1A1402920CBF}"/>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2" name="Rectangle 191">
              <a:extLst>
                <a:ext uri="{FF2B5EF4-FFF2-40B4-BE49-F238E27FC236}">
                  <a16:creationId xmlns:a16="http://schemas.microsoft.com/office/drawing/2014/main" id="{CFA6BBA7-E750-4475-9AAC-E373699246AF}"/>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3" name="Rectangle 192">
              <a:extLst>
                <a:ext uri="{FF2B5EF4-FFF2-40B4-BE49-F238E27FC236}">
                  <a16:creationId xmlns:a16="http://schemas.microsoft.com/office/drawing/2014/main" id="{5904BD07-1164-48BE-8343-7C591F521EDD}"/>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4" name="Rectangle 193">
              <a:extLst>
                <a:ext uri="{FF2B5EF4-FFF2-40B4-BE49-F238E27FC236}">
                  <a16:creationId xmlns:a16="http://schemas.microsoft.com/office/drawing/2014/main" id="{BF48932E-93C7-458E-ACA7-83D7FA688FC6}"/>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5" name="Rectangle 194">
              <a:extLst>
                <a:ext uri="{FF2B5EF4-FFF2-40B4-BE49-F238E27FC236}">
                  <a16:creationId xmlns:a16="http://schemas.microsoft.com/office/drawing/2014/main" id="{2D81AEEF-E297-43AA-9E60-CF1A35448FD0}"/>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96" name="Graphic 195" descr="Tag">
              <a:extLst>
                <a:ext uri="{FF2B5EF4-FFF2-40B4-BE49-F238E27FC236}">
                  <a16:creationId xmlns:a16="http://schemas.microsoft.com/office/drawing/2014/main" id="{217303D5-C8F9-4AD1-99A5-2C075B67733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40563" y="2575124"/>
              <a:ext cx="104844" cy="104844"/>
            </a:xfrm>
            <a:prstGeom prst="rect">
              <a:avLst/>
            </a:prstGeom>
          </p:spPr>
        </p:pic>
        <p:pic>
          <p:nvPicPr>
            <p:cNvPr id="197" name="Graphic 196" descr="Document">
              <a:extLst>
                <a:ext uri="{FF2B5EF4-FFF2-40B4-BE49-F238E27FC236}">
                  <a16:creationId xmlns:a16="http://schemas.microsoft.com/office/drawing/2014/main" id="{BC92C8AB-0C92-4D60-B820-AD78CF68AB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49883" y="2731114"/>
              <a:ext cx="95524" cy="95524"/>
            </a:xfrm>
            <a:prstGeom prst="rect">
              <a:avLst/>
            </a:prstGeom>
          </p:spPr>
        </p:pic>
        <p:cxnSp>
          <p:nvCxnSpPr>
            <p:cNvPr id="198" name="Straight Connector 197">
              <a:extLst>
                <a:ext uri="{FF2B5EF4-FFF2-40B4-BE49-F238E27FC236}">
                  <a16:creationId xmlns:a16="http://schemas.microsoft.com/office/drawing/2014/main" id="{7A318699-7FBC-4D34-A8B7-B65EE9DC44A8}"/>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00" name="Rectangle 199">
              <a:extLst>
                <a:ext uri="{FF2B5EF4-FFF2-40B4-BE49-F238E27FC236}">
                  <a16:creationId xmlns:a16="http://schemas.microsoft.com/office/drawing/2014/main" id="{94D8A94B-B706-4165-817D-FF24C956326B}"/>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1" name="Rectangle 200">
              <a:extLst>
                <a:ext uri="{FF2B5EF4-FFF2-40B4-BE49-F238E27FC236}">
                  <a16:creationId xmlns:a16="http://schemas.microsoft.com/office/drawing/2014/main" id="{8162B853-396F-4BEC-BDFC-6F0D7A239C4F}"/>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2" name="Rectangle 201">
              <a:extLst>
                <a:ext uri="{FF2B5EF4-FFF2-40B4-BE49-F238E27FC236}">
                  <a16:creationId xmlns:a16="http://schemas.microsoft.com/office/drawing/2014/main" id="{3BE0E49F-B508-4845-94EB-E135474729DA}"/>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3" name="Rectangle 202">
              <a:extLst>
                <a:ext uri="{FF2B5EF4-FFF2-40B4-BE49-F238E27FC236}">
                  <a16:creationId xmlns:a16="http://schemas.microsoft.com/office/drawing/2014/main" id="{7D39DFDD-A32F-40D5-AB5D-E948B7D04CB0}"/>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4" name="Rectangle 203">
              <a:extLst>
                <a:ext uri="{FF2B5EF4-FFF2-40B4-BE49-F238E27FC236}">
                  <a16:creationId xmlns:a16="http://schemas.microsoft.com/office/drawing/2014/main" id="{5F5B3586-55D6-4E93-AE2C-FF4A72764637}"/>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5" name="Rectangle 204">
              <a:extLst>
                <a:ext uri="{FF2B5EF4-FFF2-40B4-BE49-F238E27FC236}">
                  <a16:creationId xmlns:a16="http://schemas.microsoft.com/office/drawing/2014/main" id="{A2B410A6-4D40-4182-84F1-ACF813C82F75}"/>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6" name="Rectangle 205">
              <a:extLst>
                <a:ext uri="{FF2B5EF4-FFF2-40B4-BE49-F238E27FC236}">
                  <a16:creationId xmlns:a16="http://schemas.microsoft.com/office/drawing/2014/main" id="{046B30CA-BF92-4EB8-8329-AE77548683A3}"/>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7" name="Rectangle 206">
              <a:extLst>
                <a:ext uri="{FF2B5EF4-FFF2-40B4-BE49-F238E27FC236}">
                  <a16:creationId xmlns:a16="http://schemas.microsoft.com/office/drawing/2014/main" id="{A9CD51A3-D028-463B-9049-0824C415DFC3}"/>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8" name="Rectangle 207">
              <a:extLst>
                <a:ext uri="{FF2B5EF4-FFF2-40B4-BE49-F238E27FC236}">
                  <a16:creationId xmlns:a16="http://schemas.microsoft.com/office/drawing/2014/main" id="{5717ACE7-7245-468C-9B69-1E9C8501A30D}"/>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9" name="Rectangle 208">
              <a:extLst>
                <a:ext uri="{FF2B5EF4-FFF2-40B4-BE49-F238E27FC236}">
                  <a16:creationId xmlns:a16="http://schemas.microsoft.com/office/drawing/2014/main" id="{3C851C6C-756B-4F2B-BE98-C64B26C2EE73}"/>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0" name="Rectangle 209">
              <a:extLst>
                <a:ext uri="{FF2B5EF4-FFF2-40B4-BE49-F238E27FC236}">
                  <a16:creationId xmlns:a16="http://schemas.microsoft.com/office/drawing/2014/main" id="{D6C7DCEA-79A6-47F5-83DC-C288578E9846}"/>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1" name="Rectangle 210">
              <a:extLst>
                <a:ext uri="{FF2B5EF4-FFF2-40B4-BE49-F238E27FC236}">
                  <a16:creationId xmlns:a16="http://schemas.microsoft.com/office/drawing/2014/main" id="{6E345755-AB27-4D9D-ACC8-852C75D2F4D3}"/>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2" name="Rectangle 211">
              <a:extLst>
                <a:ext uri="{FF2B5EF4-FFF2-40B4-BE49-F238E27FC236}">
                  <a16:creationId xmlns:a16="http://schemas.microsoft.com/office/drawing/2014/main" id="{1B6EFCF2-898A-41C2-9280-9A5F5E1CE97B}"/>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3" name="Rectangle 212">
              <a:extLst>
                <a:ext uri="{FF2B5EF4-FFF2-40B4-BE49-F238E27FC236}">
                  <a16:creationId xmlns:a16="http://schemas.microsoft.com/office/drawing/2014/main" id="{0F9FF184-7D60-4A9E-90DE-D8A797138AE0}"/>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4" name="Rectangle 213">
              <a:extLst>
                <a:ext uri="{FF2B5EF4-FFF2-40B4-BE49-F238E27FC236}">
                  <a16:creationId xmlns:a16="http://schemas.microsoft.com/office/drawing/2014/main" id="{7165CAC1-AD70-48A0-9F26-DB122B108B4B}"/>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5" name="Rectangle 214">
              <a:extLst>
                <a:ext uri="{FF2B5EF4-FFF2-40B4-BE49-F238E27FC236}">
                  <a16:creationId xmlns:a16="http://schemas.microsoft.com/office/drawing/2014/main" id="{171B1636-6E82-442D-8A57-BFE525477AF4}"/>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6" name="Rectangle 215">
              <a:extLst>
                <a:ext uri="{FF2B5EF4-FFF2-40B4-BE49-F238E27FC236}">
                  <a16:creationId xmlns:a16="http://schemas.microsoft.com/office/drawing/2014/main" id="{3B02A6D0-C8C7-419F-BD83-65C912B4060F}"/>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7" name="Rectangle 216">
              <a:extLst>
                <a:ext uri="{FF2B5EF4-FFF2-40B4-BE49-F238E27FC236}">
                  <a16:creationId xmlns:a16="http://schemas.microsoft.com/office/drawing/2014/main" id="{D444C9EF-06E3-4B3C-8B06-9F255A179E68}"/>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8" name="Rectangle 217">
              <a:extLst>
                <a:ext uri="{FF2B5EF4-FFF2-40B4-BE49-F238E27FC236}">
                  <a16:creationId xmlns:a16="http://schemas.microsoft.com/office/drawing/2014/main" id="{8CCD2E04-190C-4804-8441-B05B8E50CC29}"/>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9" name="Rectangle 218">
              <a:extLst>
                <a:ext uri="{FF2B5EF4-FFF2-40B4-BE49-F238E27FC236}">
                  <a16:creationId xmlns:a16="http://schemas.microsoft.com/office/drawing/2014/main" id="{6C5E3CB4-428B-4387-A386-C161357E23A3}"/>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0" name="Rectangle 219">
              <a:extLst>
                <a:ext uri="{FF2B5EF4-FFF2-40B4-BE49-F238E27FC236}">
                  <a16:creationId xmlns:a16="http://schemas.microsoft.com/office/drawing/2014/main" id="{F52B8FFF-2EE0-4ED8-B475-7BAD3ACFCB74}"/>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1" name="Rectangle 220">
              <a:extLst>
                <a:ext uri="{FF2B5EF4-FFF2-40B4-BE49-F238E27FC236}">
                  <a16:creationId xmlns:a16="http://schemas.microsoft.com/office/drawing/2014/main" id="{03B680CC-4B29-4001-BF6C-38DC474F7A2B}"/>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2" name="Rectangle 221">
              <a:extLst>
                <a:ext uri="{FF2B5EF4-FFF2-40B4-BE49-F238E27FC236}">
                  <a16:creationId xmlns:a16="http://schemas.microsoft.com/office/drawing/2014/main" id="{EABF5206-CEC1-4EB2-919D-8C9E64B90899}"/>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3" name="Rectangle: Rounded Corners 222">
              <a:extLst>
                <a:ext uri="{FF2B5EF4-FFF2-40B4-BE49-F238E27FC236}">
                  <a16:creationId xmlns:a16="http://schemas.microsoft.com/office/drawing/2014/main" id="{3318B2CF-713A-4EAC-97C9-C914D39F43AF}"/>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4" name="Rectangle: Rounded Corners 223">
              <a:extLst>
                <a:ext uri="{FF2B5EF4-FFF2-40B4-BE49-F238E27FC236}">
                  <a16:creationId xmlns:a16="http://schemas.microsoft.com/office/drawing/2014/main" id="{6639A807-4028-4F26-B0E3-5C50546DBDB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5" name="Rectangle: Rounded Corners 224">
              <a:extLst>
                <a:ext uri="{FF2B5EF4-FFF2-40B4-BE49-F238E27FC236}">
                  <a16:creationId xmlns:a16="http://schemas.microsoft.com/office/drawing/2014/main" id="{4EDAF98E-0F95-4214-968F-39666CEEB099}"/>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6" name="Rectangle 225">
              <a:extLst>
                <a:ext uri="{FF2B5EF4-FFF2-40B4-BE49-F238E27FC236}">
                  <a16:creationId xmlns:a16="http://schemas.microsoft.com/office/drawing/2014/main" id="{60478DA7-315B-486D-87FB-E81F0B137BA4}"/>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7" name="Rectangle 226">
              <a:extLst>
                <a:ext uri="{FF2B5EF4-FFF2-40B4-BE49-F238E27FC236}">
                  <a16:creationId xmlns:a16="http://schemas.microsoft.com/office/drawing/2014/main" id="{7B9AC804-2FDA-4215-A21E-6281F6D9F429}"/>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8" name="Rectangle 227">
              <a:extLst>
                <a:ext uri="{FF2B5EF4-FFF2-40B4-BE49-F238E27FC236}">
                  <a16:creationId xmlns:a16="http://schemas.microsoft.com/office/drawing/2014/main" id="{4C4CDA0B-7E6D-48AF-A061-88443CDB6DE1}"/>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9" name="Rectangle 228">
              <a:extLst>
                <a:ext uri="{FF2B5EF4-FFF2-40B4-BE49-F238E27FC236}">
                  <a16:creationId xmlns:a16="http://schemas.microsoft.com/office/drawing/2014/main" id="{6DF255A8-B2CF-4365-A035-EB1E5EF1F1B3}"/>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1" name="Rectangle 230">
              <a:extLst>
                <a:ext uri="{FF2B5EF4-FFF2-40B4-BE49-F238E27FC236}">
                  <a16:creationId xmlns:a16="http://schemas.microsoft.com/office/drawing/2014/main" id="{5A5E42B7-FFA6-4B63-B703-C1D7163198D3}"/>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2" name="Rectangle 231">
              <a:extLst>
                <a:ext uri="{FF2B5EF4-FFF2-40B4-BE49-F238E27FC236}">
                  <a16:creationId xmlns:a16="http://schemas.microsoft.com/office/drawing/2014/main" id="{723679A2-FD25-429E-BC14-C3FA13C6D61C}"/>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3" name="Rectangle 232">
              <a:extLst>
                <a:ext uri="{FF2B5EF4-FFF2-40B4-BE49-F238E27FC236}">
                  <a16:creationId xmlns:a16="http://schemas.microsoft.com/office/drawing/2014/main" id="{248665E2-2092-4EE9-927D-D9FFEA885E45}"/>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4" name="Rectangle 233">
              <a:extLst>
                <a:ext uri="{FF2B5EF4-FFF2-40B4-BE49-F238E27FC236}">
                  <a16:creationId xmlns:a16="http://schemas.microsoft.com/office/drawing/2014/main" id="{1134816C-94DF-4AD1-A68B-A18CD3D25114}"/>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5" name="Rectangle 234">
              <a:extLst>
                <a:ext uri="{FF2B5EF4-FFF2-40B4-BE49-F238E27FC236}">
                  <a16:creationId xmlns:a16="http://schemas.microsoft.com/office/drawing/2014/main" id="{3CAD7B43-0535-448B-9551-9A8B71845625}"/>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6" name="Rectangle 235">
              <a:extLst>
                <a:ext uri="{FF2B5EF4-FFF2-40B4-BE49-F238E27FC236}">
                  <a16:creationId xmlns:a16="http://schemas.microsoft.com/office/drawing/2014/main" id="{61E36199-799F-42E4-AA8C-F0844AE5F0E7}"/>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7" name="Rectangle: Rounded Corners 236">
              <a:extLst>
                <a:ext uri="{FF2B5EF4-FFF2-40B4-BE49-F238E27FC236}">
                  <a16:creationId xmlns:a16="http://schemas.microsoft.com/office/drawing/2014/main" id="{32192219-97DC-4D22-94D3-3C712CC6DAB0}"/>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8" name="Rectangle: Rounded Corners 237">
              <a:extLst>
                <a:ext uri="{FF2B5EF4-FFF2-40B4-BE49-F238E27FC236}">
                  <a16:creationId xmlns:a16="http://schemas.microsoft.com/office/drawing/2014/main" id="{253EEBC1-2459-4260-A03A-0AFD55EE5AA1}"/>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0" name="Rectangle: Rounded Corners 239">
              <a:extLst>
                <a:ext uri="{FF2B5EF4-FFF2-40B4-BE49-F238E27FC236}">
                  <a16:creationId xmlns:a16="http://schemas.microsoft.com/office/drawing/2014/main" id="{4619AC2D-D62A-4050-9CED-AC7B266C7627}"/>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9" name="Rectangle: Rounded Corners 198">
              <a:extLst>
                <a:ext uri="{FF2B5EF4-FFF2-40B4-BE49-F238E27FC236}">
                  <a16:creationId xmlns:a16="http://schemas.microsoft.com/office/drawing/2014/main" id="{66CBB757-DD8D-4260-96D8-C448160B260F}"/>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600" b="1" dirty="0"/>
                <a:t>+ CREATE NEW CATEGORY</a:t>
              </a:r>
            </a:p>
          </p:txBody>
        </p:sp>
      </p:grpSp>
      <p:sp>
        <p:nvSpPr>
          <p:cNvPr id="241" name="Rectangle 240">
            <a:extLst>
              <a:ext uri="{FF2B5EF4-FFF2-40B4-BE49-F238E27FC236}">
                <a16:creationId xmlns:a16="http://schemas.microsoft.com/office/drawing/2014/main" id="{932D6C73-4636-489E-9CD8-B27CDF42686A}"/>
              </a:ext>
            </a:extLst>
          </p:cNvPr>
          <p:cNvSpPr/>
          <p:nvPr/>
        </p:nvSpPr>
        <p:spPr>
          <a:xfrm>
            <a:off x="4120570" y="1074700"/>
            <a:ext cx="5985201"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5" name="Rectangle: Rounded Corners 84">
            <a:extLst>
              <a:ext uri="{FF2B5EF4-FFF2-40B4-BE49-F238E27FC236}">
                <a16:creationId xmlns:a16="http://schemas.microsoft.com/office/drawing/2014/main" id="{7D4AD663-BF1D-4EEC-BAEB-D19E5E77E3AD}"/>
              </a:ext>
            </a:extLst>
          </p:cNvPr>
          <p:cNvSpPr/>
          <p:nvPr/>
        </p:nvSpPr>
        <p:spPr>
          <a:xfrm>
            <a:off x="9535035" y="2225897"/>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Rounded Corners 85">
            <a:extLst>
              <a:ext uri="{FF2B5EF4-FFF2-40B4-BE49-F238E27FC236}">
                <a16:creationId xmlns:a16="http://schemas.microsoft.com/office/drawing/2014/main" id="{72E70804-F5B8-49E1-84DC-C7E1E394F734}"/>
              </a:ext>
            </a:extLst>
          </p:cNvPr>
          <p:cNvSpPr/>
          <p:nvPr/>
        </p:nvSpPr>
        <p:spPr>
          <a:xfrm>
            <a:off x="9535035" y="2560930"/>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3052392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164" name="Rectangle 163">
            <a:extLst>
              <a:ext uri="{FF2B5EF4-FFF2-40B4-BE49-F238E27FC236}">
                <a16:creationId xmlns:a16="http://schemas.microsoft.com/office/drawing/2014/main" id="{A31E95B9-3DCE-4B2A-89AC-27DF19B05951}"/>
              </a:ext>
            </a:extLst>
          </p:cNvPr>
          <p:cNvSpPr/>
          <p:nvPr/>
        </p:nvSpPr>
        <p:spPr>
          <a:xfrm>
            <a:off x="4154320" y="1078504"/>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352584" cy="369332"/>
          </a:xfrm>
          <a:prstGeom prst="rect">
            <a:avLst/>
          </a:prstGeom>
          <a:noFill/>
        </p:spPr>
        <p:txBody>
          <a:bodyPr wrap="none" rtlCol="0">
            <a:spAutoFit/>
          </a:bodyPr>
          <a:lstStyle/>
          <a:p>
            <a:r>
              <a:rPr lang="en-PH" dirty="0">
                <a:solidFill>
                  <a:schemeClr val="bg1"/>
                </a:solidFill>
                <a:latin typeface="Nexa Bold" panose="02000000000000000000" pitchFamily="50" charset="0"/>
              </a:rPr>
              <a:t>EDITING CATEGORY | STEP 3</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2681440" cy="1538883"/>
          </a:xfrm>
          <a:prstGeom prst="rect">
            <a:avLst/>
          </a:prstGeom>
          <a:noFill/>
        </p:spPr>
        <p:txBody>
          <a:bodyPr wrap="none" rtlCol="0">
            <a:spAutoFit/>
          </a:bodyPr>
          <a:lstStyle/>
          <a:p>
            <a:r>
              <a:rPr lang="en-PH" sz="2000" b="1" dirty="0">
                <a:latin typeface="Nexa Bold" panose="02000000000000000000" pitchFamily="50" charset="0"/>
              </a:rPr>
              <a:t>STEPS 3</a:t>
            </a:r>
          </a:p>
          <a:p>
            <a:endParaRPr lang="en-PH" sz="2000" b="1" dirty="0">
              <a:latin typeface="Nexa Bold" panose="02000000000000000000" pitchFamily="50" charset="0"/>
            </a:endParaRPr>
          </a:p>
          <a:p>
            <a:r>
              <a:rPr lang="en-PH" dirty="0">
                <a:latin typeface="Nexa Light" panose="02000000000000000000" pitchFamily="50" charset="0"/>
              </a:rPr>
              <a:t>Edit The CATEGORY FORM.</a:t>
            </a:r>
          </a:p>
          <a:p>
            <a:endParaRPr lang="en-PH" sz="1200" dirty="0">
              <a:latin typeface="Nexa Light" panose="02000000000000000000" pitchFamily="50" charset="0"/>
            </a:endParaRPr>
          </a:p>
          <a:p>
            <a:endParaRPr lang="en-PH" sz="1200" dirty="0">
              <a:latin typeface="Nexa Light" panose="02000000000000000000" pitchFamily="50" charset="0"/>
            </a:endParaRPr>
          </a:p>
          <a:p>
            <a:endParaRPr lang="en-PH" sz="1200" dirty="0">
              <a:latin typeface="Nexa Light" panose="02000000000000000000" pitchFamily="50" charset="0"/>
            </a:endParaRPr>
          </a:p>
        </p:txBody>
      </p:sp>
      <p:sp>
        <p:nvSpPr>
          <p:cNvPr id="165" name="Rectangle 164">
            <a:extLst>
              <a:ext uri="{FF2B5EF4-FFF2-40B4-BE49-F238E27FC236}">
                <a16:creationId xmlns:a16="http://schemas.microsoft.com/office/drawing/2014/main" id="{202A24A2-02E1-4223-9EC4-308A85648CF6}"/>
              </a:ext>
            </a:extLst>
          </p:cNvPr>
          <p:cNvSpPr/>
          <p:nvPr/>
        </p:nvSpPr>
        <p:spPr>
          <a:xfrm>
            <a:off x="4128920" y="1073424"/>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6" name="Rectangle 165">
            <a:extLst>
              <a:ext uri="{FF2B5EF4-FFF2-40B4-BE49-F238E27FC236}">
                <a16:creationId xmlns:a16="http://schemas.microsoft.com/office/drawing/2014/main" id="{CD21942D-D066-4256-AA61-F4E47AE4E8AB}"/>
              </a:ext>
            </a:extLst>
          </p:cNvPr>
          <p:cNvSpPr/>
          <p:nvPr/>
        </p:nvSpPr>
        <p:spPr>
          <a:xfrm>
            <a:off x="4123840" y="1073425"/>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7" name="Rectangle 166">
            <a:extLst>
              <a:ext uri="{FF2B5EF4-FFF2-40B4-BE49-F238E27FC236}">
                <a16:creationId xmlns:a16="http://schemas.microsoft.com/office/drawing/2014/main" id="{655F8ED1-61FF-4435-B6CD-FE4166460881}"/>
              </a:ext>
            </a:extLst>
          </p:cNvPr>
          <p:cNvSpPr/>
          <p:nvPr/>
        </p:nvSpPr>
        <p:spPr>
          <a:xfrm>
            <a:off x="5236360" y="1078503"/>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68" name="Picture 167" descr="A sign in the dark&#10;&#10;Description generated with high confidence">
            <a:extLst>
              <a:ext uri="{FF2B5EF4-FFF2-40B4-BE49-F238E27FC236}">
                <a16:creationId xmlns:a16="http://schemas.microsoft.com/office/drawing/2014/main" id="{300B3DC7-1145-42FD-9ED9-7385D84C7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075963"/>
            <a:ext cx="1107440" cy="169280"/>
          </a:xfrm>
          <a:prstGeom prst="rect">
            <a:avLst/>
          </a:prstGeom>
        </p:spPr>
      </p:pic>
      <p:sp>
        <p:nvSpPr>
          <p:cNvPr id="169" name="Rectangle 168">
            <a:extLst>
              <a:ext uri="{FF2B5EF4-FFF2-40B4-BE49-F238E27FC236}">
                <a16:creationId xmlns:a16="http://schemas.microsoft.com/office/drawing/2014/main" id="{C2C652F0-1991-49B2-847D-47ED985FEA46}"/>
              </a:ext>
            </a:extLst>
          </p:cNvPr>
          <p:cNvSpPr/>
          <p:nvPr/>
        </p:nvSpPr>
        <p:spPr>
          <a:xfrm>
            <a:off x="5388760" y="1375684"/>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0" name="Rectangle 169">
            <a:extLst>
              <a:ext uri="{FF2B5EF4-FFF2-40B4-BE49-F238E27FC236}">
                <a16:creationId xmlns:a16="http://schemas.microsoft.com/office/drawing/2014/main" id="{C8537623-F0DB-4EC7-A2E6-56B8B1FF731D}"/>
              </a:ext>
            </a:extLst>
          </p:cNvPr>
          <p:cNvSpPr/>
          <p:nvPr/>
        </p:nvSpPr>
        <p:spPr>
          <a:xfrm>
            <a:off x="5240617" y="3909100"/>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1" name="Rectangle 170">
            <a:extLst>
              <a:ext uri="{FF2B5EF4-FFF2-40B4-BE49-F238E27FC236}">
                <a16:creationId xmlns:a16="http://schemas.microsoft.com/office/drawing/2014/main" id="{01C3B963-79D3-42C3-8F3D-4174EEE5ACFA}"/>
              </a:ext>
            </a:extLst>
          </p:cNvPr>
          <p:cNvSpPr/>
          <p:nvPr/>
        </p:nvSpPr>
        <p:spPr>
          <a:xfrm>
            <a:off x="9305439" y="1130336"/>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2" name="Oval 171">
            <a:extLst>
              <a:ext uri="{FF2B5EF4-FFF2-40B4-BE49-F238E27FC236}">
                <a16:creationId xmlns:a16="http://schemas.microsoft.com/office/drawing/2014/main" id="{85FA67B7-C0F0-4DCC-A923-AE980A294798}"/>
              </a:ext>
            </a:extLst>
          </p:cNvPr>
          <p:cNvSpPr/>
          <p:nvPr/>
        </p:nvSpPr>
        <p:spPr>
          <a:xfrm>
            <a:off x="9117562" y="1108985"/>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3" name="Rectangle 172">
            <a:extLst>
              <a:ext uri="{FF2B5EF4-FFF2-40B4-BE49-F238E27FC236}">
                <a16:creationId xmlns:a16="http://schemas.microsoft.com/office/drawing/2014/main" id="{28B542BC-D588-44B8-9D4A-5E9883F46DC1}"/>
              </a:ext>
            </a:extLst>
          </p:cNvPr>
          <p:cNvSpPr/>
          <p:nvPr/>
        </p:nvSpPr>
        <p:spPr>
          <a:xfrm>
            <a:off x="5337960" y="3948749"/>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4" name="Rectangle 173">
            <a:extLst>
              <a:ext uri="{FF2B5EF4-FFF2-40B4-BE49-F238E27FC236}">
                <a16:creationId xmlns:a16="http://schemas.microsoft.com/office/drawing/2014/main" id="{671D2A28-C18F-4DBF-9C35-FA3EB7FB29E6}"/>
              </a:ext>
            </a:extLst>
          </p:cNvPr>
          <p:cNvSpPr/>
          <p:nvPr/>
        </p:nvSpPr>
        <p:spPr>
          <a:xfrm>
            <a:off x="9841692" y="3949927"/>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5" name="Rectangle 174">
            <a:extLst>
              <a:ext uri="{FF2B5EF4-FFF2-40B4-BE49-F238E27FC236}">
                <a16:creationId xmlns:a16="http://schemas.microsoft.com/office/drawing/2014/main" id="{60C9C3A1-0172-42BD-967B-C1CFCF3283BC}"/>
              </a:ext>
            </a:extLst>
          </p:cNvPr>
          <p:cNvSpPr/>
          <p:nvPr/>
        </p:nvSpPr>
        <p:spPr>
          <a:xfrm>
            <a:off x="4128920" y="1259669"/>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6" name="Rectangle 175">
            <a:extLst>
              <a:ext uri="{FF2B5EF4-FFF2-40B4-BE49-F238E27FC236}">
                <a16:creationId xmlns:a16="http://schemas.microsoft.com/office/drawing/2014/main" id="{321CE163-2D45-4EDD-B7AA-8839A379EEBA}"/>
              </a:ext>
            </a:extLst>
          </p:cNvPr>
          <p:cNvSpPr/>
          <p:nvPr/>
        </p:nvSpPr>
        <p:spPr>
          <a:xfrm>
            <a:off x="4128920" y="1598786"/>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7" name="TextBox 176">
            <a:extLst>
              <a:ext uri="{FF2B5EF4-FFF2-40B4-BE49-F238E27FC236}">
                <a16:creationId xmlns:a16="http://schemas.microsoft.com/office/drawing/2014/main" id="{E3C9410A-495E-45CD-B0C9-2FBB4CEC9D12}"/>
              </a:ext>
            </a:extLst>
          </p:cNvPr>
          <p:cNvSpPr txBox="1"/>
          <p:nvPr/>
        </p:nvSpPr>
        <p:spPr>
          <a:xfrm>
            <a:off x="4128920" y="1253828"/>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78" name="TextBox 177">
            <a:extLst>
              <a:ext uri="{FF2B5EF4-FFF2-40B4-BE49-F238E27FC236}">
                <a16:creationId xmlns:a16="http://schemas.microsoft.com/office/drawing/2014/main" id="{916CE3A0-9F7B-40B1-A144-508D117F1F80}"/>
              </a:ext>
            </a:extLst>
          </p:cNvPr>
          <p:cNvSpPr txBox="1"/>
          <p:nvPr/>
        </p:nvSpPr>
        <p:spPr>
          <a:xfrm>
            <a:off x="4122210" y="1597339"/>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79" name="Oval 178">
            <a:extLst>
              <a:ext uri="{FF2B5EF4-FFF2-40B4-BE49-F238E27FC236}">
                <a16:creationId xmlns:a16="http://schemas.microsoft.com/office/drawing/2014/main" id="{05F7E8A2-379E-4BB0-9AAD-F0ECD1AE24DA}"/>
              </a:ext>
            </a:extLst>
          </p:cNvPr>
          <p:cNvSpPr/>
          <p:nvPr/>
        </p:nvSpPr>
        <p:spPr>
          <a:xfrm>
            <a:off x="4218880" y="1473484"/>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0" name="Rectangle 179">
            <a:extLst>
              <a:ext uri="{FF2B5EF4-FFF2-40B4-BE49-F238E27FC236}">
                <a16:creationId xmlns:a16="http://schemas.microsoft.com/office/drawing/2014/main" id="{1204EB23-4091-4442-90B7-0998DCC67C45}"/>
              </a:ext>
            </a:extLst>
          </p:cNvPr>
          <p:cNvSpPr/>
          <p:nvPr/>
        </p:nvSpPr>
        <p:spPr>
          <a:xfrm>
            <a:off x="4369426" y="1822384"/>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1" name="Rectangle 180">
            <a:extLst>
              <a:ext uri="{FF2B5EF4-FFF2-40B4-BE49-F238E27FC236}">
                <a16:creationId xmlns:a16="http://schemas.microsoft.com/office/drawing/2014/main" id="{3246057B-533A-4398-B544-4CF62266B046}"/>
              </a:ext>
            </a:extLst>
          </p:cNvPr>
          <p:cNvSpPr/>
          <p:nvPr/>
        </p:nvSpPr>
        <p:spPr>
          <a:xfrm>
            <a:off x="4369426" y="148500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2" name="Rectangle 181">
            <a:extLst>
              <a:ext uri="{FF2B5EF4-FFF2-40B4-BE49-F238E27FC236}">
                <a16:creationId xmlns:a16="http://schemas.microsoft.com/office/drawing/2014/main" id="{3C6539BE-F623-4E75-8138-94F2E60DECD5}"/>
              </a:ext>
            </a:extLst>
          </p:cNvPr>
          <p:cNvSpPr/>
          <p:nvPr/>
        </p:nvSpPr>
        <p:spPr>
          <a:xfrm>
            <a:off x="4130734" y="1738206"/>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3" name="Rectangle 182">
            <a:extLst>
              <a:ext uri="{FF2B5EF4-FFF2-40B4-BE49-F238E27FC236}">
                <a16:creationId xmlns:a16="http://schemas.microsoft.com/office/drawing/2014/main" id="{D43521D1-7734-4071-9F0A-5C8846D8962B}"/>
              </a:ext>
            </a:extLst>
          </p:cNvPr>
          <p:cNvSpPr/>
          <p:nvPr/>
        </p:nvSpPr>
        <p:spPr>
          <a:xfrm>
            <a:off x="4128920" y="1912952"/>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4" name="TextBox 183">
            <a:extLst>
              <a:ext uri="{FF2B5EF4-FFF2-40B4-BE49-F238E27FC236}">
                <a16:creationId xmlns:a16="http://schemas.microsoft.com/office/drawing/2014/main" id="{F4486D7D-4563-4869-9117-0D3959782D23}"/>
              </a:ext>
            </a:extLst>
          </p:cNvPr>
          <p:cNvSpPr txBox="1"/>
          <p:nvPr/>
        </p:nvSpPr>
        <p:spPr>
          <a:xfrm>
            <a:off x="4283157" y="1744041"/>
            <a:ext cx="603560" cy="169277"/>
          </a:xfrm>
          <a:prstGeom prst="rect">
            <a:avLst/>
          </a:prstGeom>
          <a:noFill/>
        </p:spPr>
        <p:txBody>
          <a:bodyPr wrap="square" rtlCol="0">
            <a:spAutoFit/>
          </a:bodyPr>
          <a:lstStyle/>
          <a:p>
            <a:r>
              <a:rPr lang="en-PH" sz="500" b="1" dirty="0">
                <a:solidFill>
                  <a:schemeClr val="bg1"/>
                </a:solidFill>
              </a:rPr>
              <a:t>Sites</a:t>
            </a:r>
          </a:p>
        </p:txBody>
      </p:sp>
      <p:pic>
        <p:nvPicPr>
          <p:cNvPr id="185" name="Graphic 184" descr="Earth Globe Europe-Africa">
            <a:extLst>
              <a:ext uri="{FF2B5EF4-FFF2-40B4-BE49-F238E27FC236}">
                <a16:creationId xmlns:a16="http://schemas.microsoft.com/office/drawing/2014/main" id="{2A927374-013B-4B0F-8047-C51D42F5CC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790508"/>
            <a:ext cx="78393" cy="78393"/>
          </a:xfrm>
          <a:prstGeom prst="rect">
            <a:avLst/>
          </a:prstGeom>
        </p:spPr>
      </p:pic>
      <p:sp>
        <p:nvSpPr>
          <p:cNvPr id="186" name="Oval 185">
            <a:extLst>
              <a:ext uri="{FF2B5EF4-FFF2-40B4-BE49-F238E27FC236}">
                <a16:creationId xmlns:a16="http://schemas.microsoft.com/office/drawing/2014/main" id="{EAB9C902-7ABB-492F-B1AC-6AD2B98079FF}"/>
              </a:ext>
            </a:extLst>
          </p:cNvPr>
          <p:cNvSpPr/>
          <p:nvPr/>
        </p:nvSpPr>
        <p:spPr>
          <a:xfrm>
            <a:off x="4245479" y="1985486"/>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7" name="TextBox 186">
            <a:extLst>
              <a:ext uri="{FF2B5EF4-FFF2-40B4-BE49-F238E27FC236}">
                <a16:creationId xmlns:a16="http://schemas.microsoft.com/office/drawing/2014/main" id="{52A11F0A-87FA-4B7E-84D5-2A7556DC6C1C}"/>
              </a:ext>
            </a:extLst>
          </p:cNvPr>
          <p:cNvSpPr txBox="1"/>
          <p:nvPr/>
        </p:nvSpPr>
        <p:spPr>
          <a:xfrm>
            <a:off x="4288460" y="1923652"/>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88" name="Graphic 187" descr="Forbidden">
            <a:extLst>
              <a:ext uri="{FF2B5EF4-FFF2-40B4-BE49-F238E27FC236}">
                <a16:creationId xmlns:a16="http://schemas.microsoft.com/office/drawing/2014/main" id="{B054D43D-51D3-4048-83DE-311FD17DD5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04674"/>
            <a:ext cx="81882" cy="81882"/>
          </a:xfrm>
          <a:prstGeom prst="rect">
            <a:avLst/>
          </a:prstGeom>
        </p:spPr>
      </p:pic>
      <p:sp>
        <p:nvSpPr>
          <p:cNvPr id="189" name="TextBox 188">
            <a:extLst>
              <a:ext uri="{FF2B5EF4-FFF2-40B4-BE49-F238E27FC236}">
                <a16:creationId xmlns:a16="http://schemas.microsoft.com/office/drawing/2014/main" id="{4B0830D3-8AB9-4293-871F-630B229D0FB5}"/>
              </a:ext>
            </a:extLst>
          </p:cNvPr>
          <p:cNvSpPr txBox="1"/>
          <p:nvPr/>
        </p:nvSpPr>
        <p:spPr>
          <a:xfrm>
            <a:off x="4454195" y="2214051"/>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190" name="TextBox 189">
            <a:extLst>
              <a:ext uri="{FF2B5EF4-FFF2-40B4-BE49-F238E27FC236}">
                <a16:creationId xmlns:a16="http://schemas.microsoft.com/office/drawing/2014/main" id="{B70D770A-5386-41C9-9729-92331FA16FDB}"/>
              </a:ext>
            </a:extLst>
          </p:cNvPr>
          <p:cNvSpPr txBox="1"/>
          <p:nvPr/>
        </p:nvSpPr>
        <p:spPr>
          <a:xfrm>
            <a:off x="4457761" y="2376686"/>
            <a:ext cx="603560" cy="169277"/>
          </a:xfrm>
          <a:prstGeom prst="rect">
            <a:avLst/>
          </a:prstGeom>
          <a:noFill/>
        </p:spPr>
        <p:txBody>
          <a:bodyPr wrap="square" rtlCol="0">
            <a:spAutoFit/>
          </a:bodyPr>
          <a:lstStyle/>
          <a:p>
            <a:r>
              <a:rPr lang="en-PH" sz="500" b="1" dirty="0">
                <a:solidFill>
                  <a:srgbClr val="92A7A3"/>
                </a:solidFill>
              </a:rPr>
              <a:t>Articles</a:t>
            </a:r>
          </a:p>
        </p:txBody>
      </p:sp>
      <p:sp>
        <p:nvSpPr>
          <p:cNvPr id="191" name="Rectangle 190">
            <a:extLst>
              <a:ext uri="{FF2B5EF4-FFF2-40B4-BE49-F238E27FC236}">
                <a16:creationId xmlns:a16="http://schemas.microsoft.com/office/drawing/2014/main" id="{EEB3CBB1-FC72-43AF-BB9C-1A1402920CBF}"/>
              </a:ext>
            </a:extLst>
          </p:cNvPr>
          <p:cNvSpPr/>
          <p:nvPr/>
        </p:nvSpPr>
        <p:spPr>
          <a:xfrm>
            <a:off x="4378092" y="212698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2" name="Rectangle 191">
            <a:extLst>
              <a:ext uri="{FF2B5EF4-FFF2-40B4-BE49-F238E27FC236}">
                <a16:creationId xmlns:a16="http://schemas.microsoft.com/office/drawing/2014/main" id="{CFA6BBA7-E750-4475-9AAC-E373699246AF}"/>
              </a:ext>
            </a:extLst>
          </p:cNvPr>
          <p:cNvSpPr/>
          <p:nvPr/>
        </p:nvSpPr>
        <p:spPr>
          <a:xfrm>
            <a:off x="4382920" y="1985377"/>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3" name="Rectangle 192">
            <a:extLst>
              <a:ext uri="{FF2B5EF4-FFF2-40B4-BE49-F238E27FC236}">
                <a16:creationId xmlns:a16="http://schemas.microsoft.com/office/drawing/2014/main" id="{5904BD07-1164-48BE-8343-7C591F521EDD}"/>
              </a:ext>
            </a:extLst>
          </p:cNvPr>
          <p:cNvSpPr/>
          <p:nvPr/>
        </p:nvSpPr>
        <p:spPr>
          <a:xfrm>
            <a:off x="4547360" y="2276971"/>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4" name="Rectangle 193">
            <a:extLst>
              <a:ext uri="{FF2B5EF4-FFF2-40B4-BE49-F238E27FC236}">
                <a16:creationId xmlns:a16="http://schemas.microsoft.com/office/drawing/2014/main" id="{BF48932E-93C7-458E-ACA7-83D7FA688FC6}"/>
              </a:ext>
            </a:extLst>
          </p:cNvPr>
          <p:cNvSpPr/>
          <p:nvPr/>
        </p:nvSpPr>
        <p:spPr>
          <a:xfrm>
            <a:off x="4550540" y="2436277"/>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5" name="Rectangle 194">
            <a:extLst>
              <a:ext uri="{FF2B5EF4-FFF2-40B4-BE49-F238E27FC236}">
                <a16:creationId xmlns:a16="http://schemas.microsoft.com/office/drawing/2014/main" id="{2D81AEEF-E297-43AA-9E60-CF1A35448FD0}"/>
              </a:ext>
            </a:extLst>
          </p:cNvPr>
          <p:cNvSpPr/>
          <p:nvPr/>
        </p:nvSpPr>
        <p:spPr>
          <a:xfrm>
            <a:off x="4374503" y="1803918"/>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96" name="Graphic 195" descr="Tag">
            <a:extLst>
              <a:ext uri="{FF2B5EF4-FFF2-40B4-BE49-F238E27FC236}">
                <a16:creationId xmlns:a16="http://schemas.microsoft.com/office/drawing/2014/main" id="{217303D5-C8F9-4AD1-99A5-2C075B67733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51061"/>
            <a:ext cx="104844" cy="104844"/>
          </a:xfrm>
          <a:prstGeom prst="rect">
            <a:avLst/>
          </a:prstGeom>
        </p:spPr>
      </p:pic>
      <p:pic>
        <p:nvPicPr>
          <p:cNvPr id="197" name="Graphic 196" descr="Document">
            <a:extLst>
              <a:ext uri="{FF2B5EF4-FFF2-40B4-BE49-F238E27FC236}">
                <a16:creationId xmlns:a16="http://schemas.microsoft.com/office/drawing/2014/main" id="{BC92C8AB-0C92-4D60-B820-AD78CF68AB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07051"/>
            <a:ext cx="95524" cy="95524"/>
          </a:xfrm>
          <a:prstGeom prst="rect">
            <a:avLst/>
          </a:prstGeom>
        </p:spPr>
      </p:pic>
      <p:cxnSp>
        <p:nvCxnSpPr>
          <p:cNvPr id="198" name="Straight Connector 197">
            <a:extLst>
              <a:ext uri="{FF2B5EF4-FFF2-40B4-BE49-F238E27FC236}">
                <a16:creationId xmlns:a16="http://schemas.microsoft.com/office/drawing/2014/main" id="{7A318699-7FBC-4D34-A8B7-B65EE9DC44A8}"/>
              </a:ext>
            </a:extLst>
          </p:cNvPr>
          <p:cNvCxnSpPr>
            <a:cxnSpLocks/>
          </p:cNvCxnSpPr>
          <p:nvPr/>
        </p:nvCxnSpPr>
        <p:spPr>
          <a:xfrm>
            <a:off x="4138276" y="1739929"/>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41" name="Rectangle 240">
            <a:extLst>
              <a:ext uri="{FF2B5EF4-FFF2-40B4-BE49-F238E27FC236}">
                <a16:creationId xmlns:a16="http://schemas.microsoft.com/office/drawing/2014/main" id="{932D6C73-4636-489E-9CD8-B27CDF42686A}"/>
              </a:ext>
            </a:extLst>
          </p:cNvPr>
          <p:cNvSpPr/>
          <p:nvPr/>
        </p:nvSpPr>
        <p:spPr>
          <a:xfrm>
            <a:off x="4120570" y="1071117"/>
            <a:ext cx="5985201"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3" name="Picture 2">
            <a:extLst>
              <a:ext uri="{FF2B5EF4-FFF2-40B4-BE49-F238E27FC236}">
                <a16:creationId xmlns:a16="http://schemas.microsoft.com/office/drawing/2014/main" id="{850650FD-A91F-444E-886B-3A7D7B401309}"/>
              </a:ext>
            </a:extLst>
          </p:cNvPr>
          <p:cNvPicPr>
            <a:picLocks noChangeAspect="1"/>
          </p:cNvPicPr>
          <p:nvPr/>
        </p:nvPicPr>
        <p:blipFill rotWithShape="1">
          <a:blip r:embed="rId12"/>
          <a:srcRect l="1073" t="1708" r="1486" b="4352"/>
          <a:stretch/>
        </p:blipFill>
        <p:spPr>
          <a:xfrm>
            <a:off x="5401581" y="1572778"/>
            <a:ext cx="3983379" cy="1986241"/>
          </a:xfrm>
          <a:prstGeom prst="rect">
            <a:avLst/>
          </a:prstGeom>
        </p:spPr>
      </p:pic>
      <p:pic>
        <p:nvPicPr>
          <p:cNvPr id="6" name="Picture 5">
            <a:extLst>
              <a:ext uri="{FF2B5EF4-FFF2-40B4-BE49-F238E27FC236}">
                <a16:creationId xmlns:a16="http://schemas.microsoft.com/office/drawing/2014/main" id="{2B5D672D-7B84-4F72-8502-F2E37758165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74688" y="1854836"/>
            <a:ext cx="445880" cy="445880"/>
          </a:xfrm>
          <a:prstGeom prst="rect">
            <a:avLst/>
          </a:prstGeom>
        </p:spPr>
      </p:pic>
    </p:spTree>
    <p:extLst>
      <p:ext uri="{BB962C8B-B14F-4D97-AF65-F5344CB8AC3E}">
        <p14:creationId xmlns:p14="http://schemas.microsoft.com/office/powerpoint/2010/main" val="293094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293274" cy="369332"/>
          </a:xfrm>
          <a:prstGeom prst="rect">
            <a:avLst/>
          </a:prstGeom>
          <a:noFill/>
        </p:spPr>
        <p:txBody>
          <a:bodyPr wrap="none" rtlCol="0">
            <a:spAutoFit/>
          </a:bodyPr>
          <a:lstStyle/>
          <a:p>
            <a:r>
              <a:rPr lang="en-PH" dirty="0">
                <a:solidFill>
                  <a:schemeClr val="bg1"/>
                </a:solidFill>
                <a:latin typeface="Nexa Bold" panose="02000000000000000000" pitchFamily="50" charset="0"/>
              </a:rPr>
              <a:t>EDITNG CATEGORY | STEP 3</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6728460" y="753337"/>
            <a:ext cx="5135879" cy="307777"/>
          </a:xfrm>
          <a:prstGeom prst="rect">
            <a:avLst/>
          </a:prstGeom>
          <a:noFill/>
        </p:spPr>
        <p:txBody>
          <a:bodyPr wrap="square" rtlCol="0">
            <a:spAutoFit/>
          </a:bodyPr>
          <a:lstStyle/>
          <a:p>
            <a:r>
              <a:rPr lang="en-PH" sz="1400" b="1" dirty="0">
                <a:latin typeface="Nexa Bold" panose="02000000000000000000" pitchFamily="50" charset="0"/>
              </a:rPr>
              <a:t>FORM DESCRIPTIONS</a:t>
            </a:r>
            <a:endParaRPr lang="en-PH" sz="1200" dirty="0">
              <a:latin typeface="Nexa Light" panose="02000000000000000000" pitchFamily="50" charset="0"/>
            </a:endParaRPr>
          </a:p>
        </p:txBody>
      </p:sp>
      <p:grpSp>
        <p:nvGrpSpPr>
          <p:cNvPr id="4" name="Group 3">
            <a:extLst>
              <a:ext uri="{FF2B5EF4-FFF2-40B4-BE49-F238E27FC236}">
                <a16:creationId xmlns:a16="http://schemas.microsoft.com/office/drawing/2014/main" id="{9558F4E5-4077-42BA-BEDD-B1025A2C544D}"/>
              </a:ext>
            </a:extLst>
          </p:cNvPr>
          <p:cNvGrpSpPr/>
          <p:nvPr/>
        </p:nvGrpSpPr>
        <p:grpSpPr>
          <a:xfrm>
            <a:off x="2113551" y="1144127"/>
            <a:ext cx="4367259" cy="3105902"/>
            <a:chOff x="5401581" y="1572778"/>
            <a:chExt cx="2622279" cy="1986241"/>
          </a:xfrm>
        </p:grpSpPr>
        <p:pic>
          <p:nvPicPr>
            <p:cNvPr id="3" name="Picture 2">
              <a:extLst>
                <a:ext uri="{FF2B5EF4-FFF2-40B4-BE49-F238E27FC236}">
                  <a16:creationId xmlns:a16="http://schemas.microsoft.com/office/drawing/2014/main" id="{850650FD-A91F-444E-886B-3A7D7B401309}"/>
                </a:ext>
              </a:extLst>
            </p:cNvPr>
            <p:cNvPicPr>
              <a:picLocks noChangeAspect="1"/>
            </p:cNvPicPr>
            <p:nvPr/>
          </p:nvPicPr>
          <p:blipFill rotWithShape="1">
            <a:blip r:embed="rId3"/>
            <a:srcRect l="1073" t="1708" r="34781" b="4352"/>
            <a:stretch/>
          </p:blipFill>
          <p:spPr>
            <a:xfrm>
              <a:off x="5401581" y="1572778"/>
              <a:ext cx="2622279" cy="1986241"/>
            </a:xfrm>
            <a:prstGeom prst="rect">
              <a:avLst/>
            </a:prstGeom>
          </p:spPr>
        </p:pic>
        <p:pic>
          <p:nvPicPr>
            <p:cNvPr id="6" name="Picture 5">
              <a:extLst>
                <a:ext uri="{FF2B5EF4-FFF2-40B4-BE49-F238E27FC236}">
                  <a16:creationId xmlns:a16="http://schemas.microsoft.com/office/drawing/2014/main" id="{2B5D672D-7B84-4F72-8502-F2E3775816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4688" y="1854836"/>
              <a:ext cx="445880" cy="445880"/>
            </a:xfrm>
            <a:prstGeom prst="rect">
              <a:avLst/>
            </a:prstGeom>
          </p:spPr>
        </p:pic>
      </p:grpSp>
      <p:graphicFrame>
        <p:nvGraphicFramePr>
          <p:cNvPr id="10" name="Table 9">
            <a:extLst>
              <a:ext uri="{FF2B5EF4-FFF2-40B4-BE49-F238E27FC236}">
                <a16:creationId xmlns:a16="http://schemas.microsoft.com/office/drawing/2014/main" id="{49CA1914-1212-400B-AD0C-F835876EBA31}"/>
              </a:ext>
            </a:extLst>
          </p:cNvPr>
          <p:cNvGraphicFramePr>
            <a:graphicFrameLocks noGrp="1"/>
          </p:cNvGraphicFramePr>
          <p:nvPr>
            <p:extLst>
              <p:ext uri="{D42A27DB-BD31-4B8C-83A1-F6EECF244321}">
                <p14:modId xmlns:p14="http://schemas.microsoft.com/office/powerpoint/2010/main" val="1371961602"/>
              </p:ext>
            </p:extLst>
          </p:nvPr>
        </p:nvGraphicFramePr>
        <p:xfrm>
          <a:off x="6644638" y="1172854"/>
          <a:ext cx="5219701" cy="3611880"/>
        </p:xfrm>
        <a:graphic>
          <a:graphicData uri="http://schemas.openxmlformats.org/drawingml/2006/table">
            <a:tbl>
              <a:tblPr firstRow="1" bandRow="1">
                <a:tableStyleId>{3B4B98B0-60AC-42C2-AFA5-B58CD77FA1E5}</a:tableStyleId>
              </a:tblPr>
              <a:tblGrid>
                <a:gridCol w="1632587">
                  <a:extLst>
                    <a:ext uri="{9D8B030D-6E8A-4147-A177-3AD203B41FA5}">
                      <a16:colId xmlns:a16="http://schemas.microsoft.com/office/drawing/2014/main" val="1243532216"/>
                    </a:ext>
                  </a:extLst>
                </a:gridCol>
                <a:gridCol w="3587114">
                  <a:extLst>
                    <a:ext uri="{9D8B030D-6E8A-4147-A177-3AD203B41FA5}">
                      <a16:colId xmlns:a16="http://schemas.microsoft.com/office/drawing/2014/main" val="3190001919"/>
                    </a:ext>
                  </a:extLst>
                </a:gridCol>
              </a:tblGrid>
              <a:tr h="191298">
                <a:tc>
                  <a:txBody>
                    <a:bodyPr/>
                    <a:lstStyle/>
                    <a:p>
                      <a:r>
                        <a:rPr lang="en-PH" sz="1100" b="1" dirty="0"/>
                        <a:t>CHANGE ICON BUTTON </a:t>
                      </a:r>
                      <a:endParaRPr lang="en-US" sz="1100" b="1" dirty="0"/>
                    </a:p>
                  </a:txBody>
                  <a:tcPr/>
                </a:tc>
                <a:tc>
                  <a:txBody>
                    <a:bodyPr/>
                    <a:lstStyle/>
                    <a:p>
                      <a:r>
                        <a:rPr lang="en-PH" sz="1100" b="0" dirty="0"/>
                        <a:t>Used To Change The Category Icon</a:t>
                      </a:r>
                      <a:endParaRPr lang="en-US" sz="1100" b="0" dirty="0"/>
                    </a:p>
                  </a:txBody>
                  <a:tcPr/>
                </a:tc>
                <a:extLst>
                  <a:ext uri="{0D108BD9-81ED-4DB2-BD59-A6C34878D82A}">
                    <a16:rowId xmlns:a16="http://schemas.microsoft.com/office/drawing/2014/main" val="3001202083"/>
                  </a:ext>
                </a:extLst>
              </a:tr>
              <a:tr h="199696">
                <a:tc>
                  <a:txBody>
                    <a:bodyPr/>
                    <a:lstStyle/>
                    <a:p>
                      <a:r>
                        <a:rPr lang="en-PH" sz="1100" b="1" dirty="0"/>
                        <a:t>NAME</a:t>
                      </a:r>
                      <a:endParaRPr lang="en-US" sz="11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100" b="0" dirty="0"/>
                        <a:t>Used To Change The Category Name</a:t>
                      </a:r>
                      <a:endParaRPr lang="en-US" sz="1100" b="0" dirty="0"/>
                    </a:p>
                  </a:txBody>
                  <a:tcPr/>
                </a:tc>
                <a:extLst>
                  <a:ext uri="{0D108BD9-81ED-4DB2-BD59-A6C34878D82A}">
                    <a16:rowId xmlns:a16="http://schemas.microsoft.com/office/drawing/2014/main" val="3960516910"/>
                  </a:ext>
                </a:extLst>
              </a:tr>
              <a:tr h="199696">
                <a:tc>
                  <a:txBody>
                    <a:bodyPr/>
                    <a:lstStyle/>
                    <a:p>
                      <a:r>
                        <a:rPr lang="en-PH" sz="1100" b="1" dirty="0"/>
                        <a:t>STATUS</a:t>
                      </a:r>
                      <a:endParaRPr lang="en-US" sz="1100" b="1" dirty="0"/>
                    </a:p>
                  </a:txBody>
                  <a:tcPr/>
                </a:tc>
                <a:tc>
                  <a:txBody>
                    <a:bodyPr/>
                    <a:lstStyle/>
                    <a:p>
                      <a:r>
                        <a:rPr lang="en-PH" sz="1100" b="0" dirty="0"/>
                        <a:t>Used To Change The Category Status.</a:t>
                      </a:r>
                      <a:endParaRPr lang="en-PH" sz="1100" b="0" dirty="0">
                        <a:latin typeface="Nexa Light" panose="02000000000000000000" pitchFamily="50" charset="0"/>
                      </a:endParaRPr>
                    </a:p>
                  </a:txBody>
                  <a:tcPr/>
                </a:tc>
                <a:extLst>
                  <a:ext uri="{0D108BD9-81ED-4DB2-BD59-A6C34878D82A}">
                    <a16:rowId xmlns:a16="http://schemas.microsoft.com/office/drawing/2014/main" val="3127362185"/>
                  </a:ext>
                </a:extLst>
              </a:tr>
              <a:tr h="199696">
                <a:tc>
                  <a:txBody>
                    <a:bodyPr/>
                    <a:lstStyle/>
                    <a:p>
                      <a:r>
                        <a:rPr lang="en-PH" sz="1100" b="1" dirty="0"/>
                        <a:t>ALLOW UPLOAD </a:t>
                      </a:r>
                      <a:endParaRPr lang="en-US" sz="1100" b="1" dirty="0"/>
                    </a:p>
                  </a:txBody>
                  <a:tcPr/>
                </a:tc>
                <a:tc>
                  <a:txBody>
                    <a:bodyPr/>
                    <a:lstStyle/>
                    <a:p>
                      <a:r>
                        <a:rPr lang="en-PH" sz="1100" b="0" dirty="0"/>
                        <a:t>Used To Change The Upload Enabling/Disabling.</a:t>
                      </a:r>
                      <a:endParaRPr lang="en-PH" sz="1100" b="0" dirty="0">
                        <a:latin typeface="Nexa Light" panose="02000000000000000000" pitchFamily="50" charset="0"/>
                      </a:endParaRPr>
                    </a:p>
                  </a:txBody>
                  <a:tcPr/>
                </a:tc>
                <a:extLst>
                  <a:ext uri="{0D108BD9-81ED-4DB2-BD59-A6C34878D82A}">
                    <a16:rowId xmlns:a16="http://schemas.microsoft.com/office/drawing/2014/main" val="1762703339"/>
                  </a:ext>
                </a:extLst>
              </a:tr>
              <a:tr h="199696">
                <a:tc>
                  <a:txBody>
                    <a:bodyPr/>
                    <a:lstStyle/>
                    <a:p>
                      <a:r>
                        <a:rPr lang="en-PH" sz="1100" b="1" dirty="0"/>
                        <a:t>SHOW MENU FOOTER </a:t>
                      </a:r>
                      <a:endParaRPr lang="en-US" sz="1100" b="1" dirty="0"/>
                    </a:p>
                  </a:txBody>
                  <a:tcPr/>
                </a:tc>
                <a:tc>
                  <a:txBody>
                    <a:bodyPr/>
                    <a:lstStyle/>
                    <a:p>
                      <a:r>
                        <a:rPr lang="en-PH" sz="1100" b="0" dirty="0"/>
                        <a:t>Used To Hide/Show Menu Footer</a:t>
                      </a:r>
                      <a:endParaRPr lang="en-US" sz="1100" b="0" dirty="0"/>
                    </a:p>
                  </a:txBody>
                  <a:tcPr/>
                </a:tc>
                <a:extLst>
                  <a:ext uri="{0D108BD9-81ED-4DB2-BD59-A6C34878D82A}">
                    <a16:rowId xmlns:a16="http://schemas.microsoft.com/office/drawing/2014/main" val="3667064065"/>
                  </a:ext>
                </a:extLst>
              </a:tr>
              <a:tr h="199696">
                <a:tc>
                  <a:txBody>
                    <a:bodyPr/>
                    <a:lstStyle/>
                    <a:p>
                      <a:r>
                        <a:rPr lang="en-PH" sz="1100" b="1" dirty="0"/>
                        <a:t>ALLOW SHARE </a:t>
                      </a:r>
                      <a:endParaRPr lang="en-US" sz="1100" b="1" dirty="0"/>
                    </a:p>
                  </a:txBody>
                  <a:tcPr/>
                </a:tc>
                <a:tc>
                  <a:txBody>
                    <a:bodyPr/>
                    <a:lstStyle/>
                    <a:p>
                      <a:r>
                        <a:rPr lang="en-PH" sz="1100" b="0" dirty="0"/>
                        <a:t>Allow Users To Share The Articles Inside The Category</a:t>
                      </a:r>
                      <a:endParaRPr lang="en-US" sz="1100" b="0" dirty="0"/>
                    </a:p>
                  </a:txBody>
                  <a:tcPr/>
                </a:tc>
                <a:extLst>
                  <a:ext uri="{0D108BD9-81ED-4DB2-BD59-A6C34878D82A}">
                    <a16:rowId xmlns:a16="http://schemas.microsoft.com/office/drawing/2014/main" val="611399429"/>
                  </a:ext>
                </a:extLst>
              </a:tr>
              <a:tr h="199696">
                <a:tc>
                  <a:txBody>
                    <a:bodyPr/>
                    <a:lstStyle/>
                    <a:p>
                      <a:r>
                        <a:rPr lang="en-PH" sz="1100" b="1" dirty="0"/>
                        <a:t>SHOW TOP BANNER </a:t>
                      </a:r>
                      <a:endParaRPr lang="en-US" sz="1100" b="1" dirty="0"/>
                    </a:p>
                  </a:txBody>
                  <a:tcPr/>
                </a:tc>
                <a:tc>
                  <a:txBody>
                    <a:bodyPr/>
                    <a:lstStyle/>
                    <a:p>
                      <a:r>
                        <a:rPr lang="en-PH" sz="1100" b="0" dirty="0"/>
                        <a:t>Hide/Show Top Banner</a:t>
                      </a:r>
                      <a:endParaRPr lang="en-US" sz="1100" b="0" dirty="0"/>
                    </a:p>
                  </a:txBody>
                  <a:tcPr/>
                </a:tc>
                <a:extLst>
                  <a:ext uri="{0D108BD9-81ED-4DB2-BD59-A6C34878D82A}">
                    <a16:rowId xmlns:a16="http://schemas.microsoft.com/office/drawing/2014/main" val="1979924640"/>
                  </a:ext>
                </a:extLst>
              </a:tr>
              <a:tr h="199696">
                <a:tc>
                  <a:txBody>
                    <a:bodyPr/>
                    <a:lstStyle/>
                    <a:p>
                      <a:r>
                        <a:rPr lang="en-PH" sz="1100" b="1" dirty="0"/>
                        <a:t>IS EXPANDED </a:t>
                      </a:r>
                      <a:endParaRPr lang="en-US" sz="1100" b="1" dirty="0"/>
                    </a:p>
                  </a:txBody>
                  <a:tcPr/>
                </a:tc>
                <a:tc>
                  <a:txBody>
                    <a:bodyPr/>
                    <a:lstStyle/>
                    <a:p>
                      <a:r>
                        <a:rPr lang="en-US" sz="1100" b="0" dirty="0"/>
                        <a:t>Used To Enable/Disable Auto Collapse/Expand Of Folder Files Inside The Category.</a:t>
                      </a:r>
                    </a:p>
                  </a:txBody>
                  <a:tcPr/>
                </a:tc>
                <a:extLst>
                  <a:ext uri="{0D108BD9-81ED-4DB2-BD59-A6C34878D82A}">
                    <a16:rowId xmlns:a16="http://schemas.microsoft.com/office/drawing/2014/main" val="1212415004"/>
                  </a:ext>
                </a:extLst>
              </a:tr>
              <a:tr h="199696">
                <a:tc>
                  <a:txBody>
                    <a:bodyPr/>
                    <a:lstStyle/>
                    <a:p>
                      <a:r>
                        <a:rPr lang="en-PH" sz="1100" b="1" dirty="0"/>
                        <a:t>SORT ORDER </a:t>
                      </a:r>
                      <a:endParaRPr lang="en-US" sz="1100" b="1" dirty="0"/>
                    </a:p>
                  </a:txBody>
                  <a:tcPr/>
                </a:tc>
                <a:tc>
                  <a:txBody>
                    <a:bodyPr/>
                    <a:lstStyle/>
                    <a:p>
                      <a:r>
                        <a:rPr lang="en-PH" sz="1100" b="0" dirty="0"/>
                        <a:t>Used To Change The Category Order In The Main Page Screen.</a:t>
                      </a:r>
                      <a:endParaRPr lang="en-PH" sz="1100" b="0" dirty="0">
                        <a:latin typeface="Nexa Light" panose="02000000000000000000" pitchFamily="50" charset="0"/>
                      </a:endParaRPr>
                    </a:p>
                  </a:txBody>
                  <a:tcPr/>
                </a:tc>
                <a:extLst>
                  <a:ext uri="{0D108BD9-81ED-4DB2-BD59-A6C34878D82A}">
                    <a16:rowId xmlns:a16="http://schemas.microsoft.com/office/drawing/2014/main" val="3612831740"/>
                  </a:ext>
                </a:extLst>
              </a:tr>
              <a:tr h="199696">
                <a:tc>
                  <a:txBody>
                    <a:bodyPr/>
                    <a:lstStyle/>
                    <a:p>
                      <a:r>
                        <a:rPr lang="en-PH" sz="1100" b="1" dirty="0"/>
                        <a:t>VIEW COLOR </a:t>
                      </a:r>
                      <a:endParaRPr lang="en-US" sz="1100" b="1" dirty="0"/>
                    </a:p>
                  </a:txBody>
                  <a:tcPr/>
                </a:tc>
                <a:tc>
                  <a:txBody>
                    <a:bodyPr/>
                    <a:lstStyle/>
                    <a:p>
                      <a:r>
                        <a:rPr lang="en-PH" sz="1100" b="0" dirty="0"/>
                        <a:t>Used To Change The Category </a:t>
                      </a:r>
                      <a:r>
                        <a:rPr lang="en-PH" sz="1100" b="0" dirty="0" err="1"/>
                        <a:t>Inpage</a:t>
                      </a:r>
                      <a:r>
                        <a:rPr lang="en-PH" sz="1100" b="0" dirty="0"/>
                        <a:t> Background Color.</a:t>
                      </a:r>
                      <a:endParaRPr lang="en-PH" sz="1100" b="0" dirty="0">
                        <a:latin typeface="Nexa Light" panose="02000000000000000000" pitchFamily="50" charset="0"/>
                      </a:endParaRPr>
                    </a:p>
                  </a:txBody>
                  <a:tcPr/>
                </a:tc>
                <a:extLst>
                  <a:ext uri="{0D108BD9-81ED-4DB2-BD59-A6C34878D82A}">
                    <a16:rowId xmlns:a16="http://schemas.microsoft.com/office/drawing/2014/main" val="2861054577"/>
                  </a:ext>
                </a:extLst>
              </a:tr>
              <a:tr h="199696">
                <a:tc>
                  <a:txBody>
                    <a:bodyPr/>
                    <a:lstStyle/>
                    <a:p>
                      <a:r>
                        <a:rPr lang="en-PH" sz="1100" b="1" dirty="0"/>
                        <a:t>TYPE</a:t>
                      </a:r>
                      <a:endParaRPr lang="en-US" sz="1100" b="1" dirty="0"/>
                    </a:p>
                  </a:txBody>
                  <a:tcPr/>
                </a:tc>
                <a:tc>
                  <a:txBody>
                    <a:bodyPr/>
                    <a:lstStyle/>
                    <a:p>
                      <a:r>
                        <a:rPr lang="en-PH" sz="1100" b="0" dirty="0"/>
                        <a:t>Used To Change The Category Type.</a:t>
                      </a:r>
                      <a:endParaRPr lang="en-PH" sz="1100" b="0" dirty="0">
                        <a:latin typeface="Nexa Light" panose="02000000000000000000" pitchFamily="50" charset="0"/>
                      </a:endParaRPr>
                    </a:p>
                  </a:txBody>
                  <a:tcPr/>
                </a:tc>
                <a:extLst>
                  <a:ext uri="{0D108BD9-81ED-4DB2-BD59-A6C34878D82A}">
                    <a16:rowId xmlns:a16="http://schemas.microsoft.com/office/drawing/2014/main" val="2611335168"/>
                  </a:ext>
                </a:extLst>
              </a:tr>
              <a:tr h="199696">
                <a:tc>
                  <a:txBody>
                    <a:bodyPr/>
                    <a:lstStyle/>
                    <a:p>
                      <a:r>
                        <a:rPr lang="en-PH" sz="1100" b="1" dirty="0"/>
                        <a:t>VISIBLE TO SECURITY GROUP </a:t>
                      </a:r>
                      <a:endParaRPr lang="en-US" sz="11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100" b="0" dirty="0"/>
                        <a:t>Used To Change The Category Visibility Depending On Their Security Group.</a:t>
                      </a:r>
                      <a:endParaRPr lang="en-US" sz="1100" b="0" dirty="0"/>
                    </a:p>
                  </a:txBody>
                  <a:tcPr/>
                </a:tc>
                <a:extLst>
                  <a:ext uri="{0D108BD9-81ED-4DB2-BD59-A6C34878D82A}">
                    <a16:rowId xmlns:a16="http://schemas.microsoft.com/office/drawing/2014/main" val="2441271343"/>
                  </a:ext>
                </a:extLst>
              </a:tr>
            </a:tbl>
          </a:graphicData>
        </a:graphic>
      </p:graphicFrame>
    </p:spTree>
    <p:extLst>
      <p:ext uri="{BB962C8B-B14F-4D97-AF65-F5344CB8AC3E}">
        <p14:creationId xmlns:p14="http://schemas.microsoft.com/office/powerpoint/2010/main" val="2482151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164" name="Rectangle 163">
            <a:extLst>
              <a:ext uri="{FF2B5EF4-FFF2-40B4-BE49-F238E27FC236}">
                <a16:creationId xmlns:a16="http://schemas.microsoft.com/office/drawing/2014/main" id="{A31E95B9-3DCE-4B2A-89AC-27DF19B05951}"/>
              </a:ext>
            </a:extLst>
          </p:cNvPr>
          <p:cNvSpPr/>
          <p:nvPr/>
        </p:nvSpPr>
        <p:spPr>
          <a:xfrm>
            <a:off x="4154320" y="1078504"/>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358996" cy="369332"/>
          </a:xfrm>
          <a:prstGeom prst="rect">
            <a:avLst/>
          </a:prstGeom>
          <a:noFill/>
        </p:spPr>
        <p:txBody>
          <a:bodyPr wrap="none" rtlCol="0">
            <a:spAutoFit/>
          </a:bodyPr>
          <a:lstStyle/>
          <a:p>
            <a:r>
              <a:rPr lang="en-PH" dirty="0">
                <a:solidFill>
                  <a:schemeClr val="bg1"/>
                </a:solidFill>
                <a:latin typeface="Nexa Bold" panose="02000000000000000000" pitchFamily="50" charset="0"/>
              </a:rPr>
              <a:t>EDITING CATEGORY | STEP 4</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6637843" cy="2277547"/>
          </a:xfrm>
          <a:prstGeom prst="rect">
            <a:avLst/>
          </a:prstGeom>
          <a:noFill/>
        </p:spPr>
        <p:txBody>
          <a:bodyPr wrap="none" rtlCol="0">
            <a:spAutoFit/>
          </a:bodyPr>
          <a:lstStyle/>
          <a:p>
            <a:r>
              <a:rPr lang="en-PH" sz="2000" b="1" dirty="0">
                <a:latin typeface="Nexa Bold" panose="02000000000000000000" pitchFamily="50" charset="0"/>
              </a:rPr>
              <a:t>STEPS 4</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dirty="0">
                <a:latin typeface="Nexa Bold" panose="02000000000000000000" pitchFamily="50" charset="0"/>
              </a:rPr>
              <a:t>UPDATE BUTTON</a:t>
            </a:r>
          </a:p>
          <a:p>
            <a:endParaRPr lang="en-PH" dirty="0">
              <a:latin typeface="Nexa Light" panose="02000000000000000000" pitchFamily="50" charset="0"/>
            </a:endParaRPr>
          </a:p>
          <a:p>
            <a:r>
              <a:rPr lang="en-PH" dirty="0">
                <a:latin typeface="Nexa Light" panose="02000000000000000000" pitchFamily="50" charset="0"/>
              </a:rPr>
              <a:t>Category will be update and user will be redirected to category page.</a:t>
            </a:r>
          </a:p>
          <a:p>
            <a:endParaRPr lang="en-PH" dirty="0">
              <a:latin typeface="Nexa Light" panose="02000000000000000000" pitchFamily="50" charset="0"/>
            </a:endParaRPr>
          </a:p>
          <a:p>
            <a:endParaRPr lang="en-PH" dirty="0">
              <a:latin typeface="Nexa Light" panose="02000000000000000000" pitchFamily="50" charset="0"/>
            </a:endParaRPr>
          </a:p>
          <a:p>
            <a:endParaRPr lang="en-PH" sz="1200" dirty="0">
              <a:latin typeface="Nexa Light" panose="02000000000000000000" pitchFamily="50" charset="0"/>
            </a:endParaRPr>
          </a:p>
        </p:txBody>
      </p:sp>
      <p:sp>
        <p:nvSpPr>
          <p:cNvPr id="165" name="Rectangle 164">
            <a:extLst>
              <a:ext uri="{FF2B5EF4-FFF2-40B4-BE49-F238E27FC236}">
                <a16:creationId xmlns:a16="http://schemas.microsoft.com/office/drawing/2014/main" id="{202A24A2-02E1-4223-9EC4-308A85648CF6}"/>
              </a:ext>
            </a:extLst>
          </p:cNvPr>
          <p:cNvSpPr/>
          <p:nvPr/>
        </p:nvSpPr>
        <p:spPr>
          <a:xfrm>
            <a:off x="4128920" y="1073424"/>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6" name="Rectangle 165">
            <a:extLst>
              <a:ext uri="{FF2B5EF4-FFF2-40B4-BE49-F238E27FC236}">
                <a16:creationId xmlns:a16="http://schemas.microsoft.com/office/drawing/2014/main" id="{CD21942D-D066-4256-AA61-F4E47AE4E8AB}"/>
              </a:ext>
            </a:extLst>
          </p:cNvPr>
          <p:cNvSpPr/>
          <p:nvPr/>
        </p:nvSpPr>
        <p:spPr>
          <a:xfrm>
            <a:off x="4123840" y="1073425"/>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7" name="Rectangle 166">
            <a:extLst>
              <a:ext uri="{FF2B5EF4-FFF2-40B4-BE49-F238E27FC236}">
                <a16:creationId xmlns:a16="http://schemas.microsoft.com/office/drawing/2014/main" id="{655F8ED1-61FF-4435-B6CD-FE4166460881}"/>
              </a:ext>
            </a:extLst>
          </p:cNvPr>
          <p:cNvSpPr/>
          <p:nvPr/>
        </p:nvSpPr>
        <p:spPr>
          <a:xfrm>
            <a:off x="5236360" y="1078503"/>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68" name="Picture 167" descr="A sign in the dark&#10;&#10;Description generated with high confidence">
            <a:extLst>
              <a:ext uri="{FF2B5EF4-FFF2-40B4-BE49-F238E27FC236}">
                <a16:creationId xmlns:a16="http://schemas.microsoft.com/office/drawing/2014/main" id="{300B3DC7-1145-42FD-9ED9-7385D84C7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075963"/>
            <a:ext cx="1107440" cy="169280"/>
          </a:xfrm>
          <a:prstGeom prst="rect">
            <a:avLst/>
          </a:prstGeom>
        </p:spPr>
      </p:pic>
      <p:sp>
        <p:nvSpPr>
          <p:cNvPr id="169" name="Rectangle 168">
            <a:extLst>
              <a:ext uri="{FF2B5EF4-FFF2-40B4-BE49-F238E27FC236}">
                <a16:creationId xmlns:a16="http://schemas.microsoft.com/office/drawing/2014/main" id="{C2C652F0-1991-49B2-847D-47ED985FEA46}"/>
              </a:ext>
            </a:extLst>
          </p:cNvPr>
          <p:cNvSpPr/>
          <p:nvPr/>
        </p:nvSpPr>
        <p:spPr>
          <a:xfrm>
            <a:off x="5388760" y="1375684"/>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0" name="Rectangle 169">
            <a:extLst>
              <a:ext uri="{FF2B5EF4-FFF2-40B4-BE49-F238E27FC236}">
                <a16:creationId xmlns:a16="http://schemas.microsoft.com/office/drawing/2014/main" id="{C8537623-F0DB-4EC7-A2E6-56B8B1FF731D}"/>
              </a:ext>
            </a:extLst>
          </p:cNvPr>
          <p:cNvSpPr/>
          <p:nvPr/>
        </p:nvSpPr>
        <p:spPr>
          <a:xfrm>
            <a:off x="5240617" y="3909100"/>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1" name="Rectangle 170">
            <a:extLst>
              <a:ext uri="{FF2B5EF4-FFF2-40B4-BE49-F238E27FC236}">
                <a16:creationId xmlns:a16="http://schemas.microsoft.com/office/drawing/2014/main" id="{01C3B963-79D3-42C3-8F3D-4174EEE5ACFA}"/>
              </a:ext>
            </a:extLst>
          </p:cNvPr>
          <p:cNvSpPr/>
          <p:nvPr/>
        </p:nvSpPr>
        <p:spPr>
          <a:xfrm>
            <a:off x="9305439" y="1130336"/>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2" name="Oval 171">
            <a:extLst>
              <a:ext uri="{FF2B5EF4-FFF2-40B4-BE49-F238E27FC236}">
                <a16:creationId xmlns:a16="http://schemas.microsoft.com/office/drawing/2014/main" id="{85FA67B7-C0F0-4DCC-A923-AE980A294798}"/>
              </a:ext>
            </a:extLst>
          </p:cNvPr>
          <p:cNvSpPr/>
          <p:nvPr/>
        </p:nvSpPr>
        <p:spPr>
          <a:xfrm>
            <a:off x="9117562" y="1108985"/>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3" name="Rectangle 172">
            <a:extLst>
              <a:ext uri="{FF2B5EF4-FFF2-40B4-BE49-F238E27FC236}">
                <a16:creationId xmlns:a16="http://schemas.microsoft.com/office/drawing/2014/main" id="{28B542BC-D588-44B8-9D4A-5E9883F46DC1}"/>
              </a:ext>
            </a:extLst>
          </p:cNvPr>
          <p:cNvSpPr/>
          <p:nvPr/>
        </p:nvSpPr>
        <p:spPr>
          <a:xfrm>
            <a:off x="5337960" y="3948749"/>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4" name="Rectangle 173">
            <a:extLst>
              <a:ext uri="{FF2B5EF4-FFF2-40B4-BE49-F238E27FC236}">
                <a16:creationId xmlns:a16="http://schemas.microsoft.com/office/drawing/2014/main" id="{671D2A28-C18F-4DBF-9C35-FA3EB7FB29E6}"/>
              </a:ext>
            </a:extLst>
          </p:cNvPr>
          <p:cNvSpPr/>
          <p:nvPr/>
        </p:nvSpPr>
        <p:spPr>
          <a:xfrm>
            <a:off x="9841692" y="3949927"/>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5" name="Rectangle 174">
            <a:extLst>
              <a:ext uri="{FF2B5EF4-FFF2-40B4-BE49-F238E27FC236}">
                <a16:creationId xmlns:a16="http://schemas.microsoft.com/office/drawing/2014/main" id="{60C9C3A1-0172-42BD-967B-C1CFCF3283BC}"/>
              </a:ext>
            </a:extLst>
          </p:cNvPr>
          <p:cNvSpPr/>
          <p:nvPr/>
        </p:nvSpPr>
        <p:spPr>
          <a:xfrm>
            <a:off x="4128920" y="1259669"/>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6" name="Rectangle 175">
            <a:extLst>
              <a:ext uri="{FF2B5EF4-FFF2-40B4-BE49-F238E27FC236}">
                <a16:creationId xmlns:a16="http://schemas.microsoft.com/office/drawing/2014/main" id="{321CE163-2D45-4EDD-B7AA-8839A379EEBA}"/>
              </a:ext>
            </a:extLst>
          </p:cNvPr>
          <p:cNvSpPr/>
          <p:nvPr/>
        </p:nvSpPr>
        <p:spPr>
          <a:xfrm>
            <a:off x="4128920" y="1598786"/>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7" name="TextBox 176">
            <a:extLst>
              <a:ext uri="{FF2B5EF4-FFF2-40B4-BE49-F238E27FC236}">
                <a16:creationId xmlns:a16="http://schemas.microsoft.com/office/drawing/2014/main" id="{E3C9410A-495E-45CD-B0C9-2FBB4CEC9D12}"/>
              </a:ext>
            </a:extLst>
          </p:cNvPr>
          <p:cNvSpPr txBox="1"/>
          <p:nvPr/>
        </p:nvSpPr>
        <p:spPr>
          <a:xfrm>
            <a:off x="4128920" y="1253828"/>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78" name="TextBox 177">
            <a:extLst>
              <a:ext uri="{FF2B5EF4-FFF2-40B4-BE49-F238E27FC236}">
                <a16:creationId xmlns:a16="http://schemas.microsoft.com/office/drawing/2014/main" id="{916CE3A0-9F7B-40B1-A144-508D117F1F80}"/>
              </a:ext>
            </a:extLst>
          </p:cNvPr>
          <p:cNvSpPr txBox="1"/>
          <p:nvPr/>
        </p:nvSpPr>
        <p:spPr>
          <a:xfrm>
            <a:off x="4122210" y="1597339"/>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79" name="Oval 178">
            <a:extLst>
              <a:ext uri="{FF2B5EF4-FFF2-40B4-BE49-F238E27FC236}">
                <a16:creationId xmlns:a16="http://schemas.microsoft.com/office/drawing/2014/main" id="{05F7E8A2-379E-4BB0-9AAD-F0ECD1AE24DA}"/>
              </a:ext>
            </a:extLst>
          </p:cNvPr>
          <p:cNvSpPr/>
          <p:nvPr/>
        </p:nvSpPr>
        <p:spPr>
          <a:xfrm>
            <a:off x="4218880" y="1473484"/>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0" name="Rectangle 179">
            <a:extLst>
              <a:ext uri="{FF2B5EF4-FFF2-40B4-BE49-F238E27FC236}">
                <a16:creationId xmlns:a16="http://schemas.microsoft.com/office/drawing/2014/main" id="{1204EB23-4091-4442-90B7-0998DCC67C45}"/>
              </a:ext>
            </a:extLst>
          </p:cNvPr>
          <p:cNvSpPr/>
          <p:nvPr/>
        </p:nvSpPr>
        <p:spPr>
          <a:xfrm>
            <a:off x="4369426" y="1822384"/>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1" name="Rectangle 180">
            <a:extLst>
              <a:ext uri="{FF2B5EF4-FFF2-40B4-BE49-F238E27FC236}">
                <a16:creationId xmlns:a16="http://schemas.microsoft.com/office/drawing/2014/main" id="{3246057B-533A-4398-B544-4CF62266B046}"/>
              </a:ext>
            </a:extLst>
          </p:cNvPr>
          <p:cNvSpPr/>
          <p:nvPr/>
        </p:nvSpPr>
        <p:spPr>
          <a:xfrm>
            <a:off x="4369426" y="148500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2" name="Rectangle 181">
            <a:extLst>
              <a:ext uri="{FF2B5EF4-FFF2-40B4-BE49-F238E27FC236}">
                <a16:creationId xmlns:a16="http://schemas.microsoft.com/office/drawing/2014/main" id="{3C6539BE-F623-4E75-8138-94F2E60DECD5}"/>
              </a:ext>
            </a:extLst>
          </p:cNvPr>
          <p:cNvSpPr/>
          <p:nvPr/>
        </p:nvSpPr>
        <p:spPr>
          <a:xfrm>
            <a:off x="4130734" y="1738206"/>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3" name="Rectangle 182">
            <a:extLst>
              <a:ext uri="{FF2B5EF4-FFF2-40B4-BE49-F238E27FC236}">
                <a16:creationId xmlns:a16="http://schemas.microsoft.com/office/drawing/2014/main" id="{D43521D1-7734-4071-9F0A-5C8846D8962B}"/>
              </a:ext>
            </a:extLst>
          </p:cNvPr>
          <p:cNvSpPr/>
          <p:nvPr/>
        </p:nvSpPr>
        <p:spPr>
          <a:xfrm>
            <a:off x="4128920" y="1912952"/>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4" name="TextBox 183">
            <a:extLst>
              <a:ext uri="{FF2B5EF4-FFF2-40B4-BE49-F238E27FC236}">
                <a16:creationId xmlns:a16="http://schemas.microsoft.com/office/drawing/2014/main" id="{F4486D7D-4563-4869-9117-0D3959782D23}"/>
              </a:ext>
            </a:extLst>
          </p:cNvPr>
          <p:cNvSpPr txBox="1"/>
          <p:nvPr/>
        </p:nvSpPr>
        <p:spPr>
          <a:xfrm>
            <a:off x="4283157" y="1744041"/>
            <a:ext cx="603560" cy="169277"/>
          </a:xfrm>
          <a:prstGeom prst="rect">
            <a:avLst/>
          </a:prstGeom>
          <a:noFill/>
        </p:spPr>
        <p:txBody>
          <a:bodyPr wrap="square" rtlCol="0">
            <a:spAutoFit/>
          </a:bodyPr>
          <a:lstStyle/>
          <a:p>
            <a:r>
              <a:rPr lang="en-PH" sz="500" b="1" dirty="0">
                <a:solidFill>
                  <a:schemeClr val="bg1"/>
                </a:solidFill>
              </a:rPr>
              <a:t>Sites</a:t>
            </a:r>
          </a:p>
        </p:txBody>
      </p:sp>
      <p:pic>
        <p:nvPicPr>
          <p:cNvPr id="185" name="Graphic 184" descr="Earth Globe Europe-Africa">
            <a:extLst>
              <a:ext uri="{FF2B5EF4-FFF2-40B4-BE49-F238E27FC236}">
                <a16:creationId xmlns:a16="http://schemas.microsoft.com/office/drawing/2014/main" id="{2A927374-013B-4B0F-8047-C51D42F5CC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790508"/>
            <a:ext cx="78393" cy="78393"/>
          </a:xfrm>
          <a:prstGeom prst="rect">
            <a:avLst/>
          </a:prstGeom>
        </p:spPr>
      </p:pic>
      <p:sp>
        <p:nvSpPr>
          <p:cNvPr id="186" name="Oval 185">
            <a:extLst>
              <a:ext uri="{FF2B5EF4-FFF2-40B4-BE49-F238E27FC236}">
                <a16:creationId xmlns:a16="http://schemas.microsoft.com/office/drawing/2014/main" id="{EAB9C902-7ABB-492F-B1AC-6AD2B98079FF}"/>
              </a:ext>
            </a:extLst>
          </p:cNvPr>
          <p:cNvSpPr/>
          <p:nvPr/>
        </p:nvSpPr>
        <p:spPr>
          <a:xfrm>
            <a:off x="4245479" y="1985486"/>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7" name="TextBox 186">
            <a:extLst>
              <a:ext uri="{FF2B5EF4-FFF2-40B4-BE49-F238E27FC236}">
                <a16:creationId xmlns:a16="http://schemas.microsoft.com/office/drawing/2014/main" id="{52A11F0A-87FA-4B7E-84D5-2A7556DC6C1C}"/>
              </a:ext>
            </a:extLst>
          </p:cNvPr>
          <p:cNvSpPr txBox="1"/>
          <p:nvPr/>
        </p:nvSpPr>
        <p:spPr>
          <a:xfrm>
            <a:off x="4288460" y="1923652"/>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88" name="Graphic 187" descr="Forbidden">
            <a:extLst>
              <a:ext uri="{FF2B5EF4-FFF2-40B4-BE49-F238E27FC236}">
                <a16:creationId xmlns:a16="http://schemas.microsoft.com/office/drawing/2014/main" id="{B054D43D-51D3-4048-83DE-311FD17DD5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04674"/>
            <a:ext cx="81882" cy="81882"/>
          </a:xfrm>
          <a:prstGeom prst="rect">
            <a:avLst/>
          </a:prstGeom>
        </p:spPr>
      </p:pic>
      <p:sp>
        <p:nvSpPr>
          <p:cNvPr id="189" name="TextBox 188">
            <a:extLst>
              <a:ext uri="{FF2B5EF4-FFF2-40B4-BE49-F238E27FC236}">
                <a16:creationId xmlns:a16="http://schemas.microsoft.com/office/drawing/2014/main" id="{4B0830D3-8AB9-4293-871F-630B229D0FB5}"/>
              </a:ext>
            </a:extLst>
          </p:cNvPr>
          <p:cNvSpPr txBox="1"/>
          <p:nvPr/>
        </p:nvSpPr>
        <p:spPr>
          <a:xfrm>
            <a:off x="4454195" y="2214051"/>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190" name="TextBox 189">
            <a:extLst>
              <a:ext uri="{FF2B5EF4-FFF2-40B4-BE49-F238E27FC236}">
                <a16:creationId xmlns:a16="http://schemas.microsoft.com/office/drawing/2014/main" id="{B70D770A-5386-41C9-9729-92331FA16FDB}"/>
              </a:ext>
            </a:extLst>
          </p:cNvPr>
          <p:cNvSpPr txBox="1"/>
          <p:nvPr/>
        </p:nvSpPr>
        <p:spPr>
          <a:xfrm>
            <a:off x="4457761" y="2376686"/>
            <a:ext cx="603560" cy="169277"/>
          </a:xfrm>
          <a:prstGeom prst="rect">
            <a:avLst/>
          </a:prstGeom>
          <a:noFill/>
        </p:spPr>
        <p:txBody>
          <a:bodyPr wrap="square" rtlCol="0">
            <a:spAutoFit/>
          </a:bodyPr>
          <a:lstStyle/>
          <a:p>
            <a:r>
              <a:rPr lang="en-PH" sz="500" b="1" dirty="0">
                <a:solidFill>
                  <a:srgbClr val="92A7A3"/>
                </a:solidFill>
              </a:rPr>
              <a:t>Articles</a:t>
            </a:r>
          </a:p>
        </p:txBody>
      </p:sp>
      <p:sp>
        <p:nvSpPr>
          <p:cNvPr id="191" name="Rectangle 190">
            <a:extLst>
              <a:ext uri="{FF2B5EF4-FFF2-40B4-BE49-F238E27FC236}">
                <a16:creationId xmlns:a16="http://schemas.microsoft.com/office/drawing/2014/main" id="{EEB3CBB1-FC72-43AF-BB9C-1A1402920CBF}"/>
              </a:ext>
            </a:extLst>
          </p:cNvPr>
          <p:cNvSpPr/>
          <p:nvPr/>
        </p:nvSpPr>
        <p:spPr>
          <a:xfrm>
            <a:off x="4378092" y="212698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2" name="Rectangle 191">
            <a:extLst>
              <a:ext uri="{FF2B5EF4-FFF2-40B4-BE49-F238E27FC236}">
                <a16:creationId xmlns:a16="http://schemas.microsoft.com/office/drawing/2014/main" id="{CFA6BBA7-E750-4475-9AAC-E373699246AF}"/>
              </a:ext>
            </a:extLst>
          </p:cNvPr>
          <p:cNvSpPr/>
          <p:nvPr/>
        </p:nvSpPr>
        <p:spPr>
          <a:xfrm>
            <a:off x="4382920" y="1985377"/>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3" name="Rectangle 192">
            <a:extLst>
              <a:ext uri="{FF2B5EF4-FFF2-40B4-BE49-F238E27FC236}">
                <a16:creationId xmlns:a16="http://schemas.microsoft.com/office/drawing/2014/main" id="{5904BD07-1164-48BE-8343-7C591F521EDD}"/>
              </a:ext>
            </a:extLst>
          </p:cNvPr>
          <p:cNvSpPr/>
          <p:nvPr/>
        </p:nvSpPr>
        <p:spPr>
          <a:xfrm>
            <a:off x="4547360" y="2276971"/>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4" name="Rectangle 193">
            <a:extLst>
              <a:ext uri="{FF2B5EF4-FFF2-40B4-BE49-F238E27FC236}">
                <a16:creationId xmlns:a16="http://schemas.microsoft.com/office/drawing/2014/main" id="{BF48932E-93C7-458E-ACA7-83D7FA688FC6}"/>
              </a:ext>
            </a:extLst>
          </p:cNvPr>
          <p:cNvSpPr/>
          <p:nvPr/>
        </p:nvSpPr>
        <p:spPr>
          <a:xfrm>
            <a:off x="4550540" y="2436277"/>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5" name="Rectangle 194">
            <a:extLst>
              <a:ext uri="{FF2B5EF4-FFF2-40B4-BE49-F238E27FC236}">
                <a16:creationId xmlns:a16="http://schemas.microsoft.com/office/drawing/2014/main" id="{2D81AEEF-E297-43AA-9E60-CF1A35448FD0}"/>
              </a:ext>
            </a:extLst>
          </p:cNvPr>
          <p:cNvSpPr/>
          <p:nvPr/>
        </p:nvSpPr>
        <p:spPr>
          <a:xfrm>
            <a:off x="4374503" y="1803918"/>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96" name="Graphic 195" descr="Tag">
            <a:extLst>
              <a:ext uri="{FF2B5EF4-FFF2-40B4-BE49-F238E27FC236}">
                <a16:creationId xmlns:a16="http://schemas.microsoft.com/office/drawing/2014/main" id="{217303D5-C8F9-4AD1-99A5-2C075B67733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51061"/>
            <a:ext cx="104844" cy="104844"/>
          </a:xfrm>
          <a:prstGeom prst="rect">
            <a:avLst/>
          </a:prstGeom>
        </p:spPr>
      </p:pic>
      <p:pic>
        <p:nvPicPr>
          <p:cNvPr id="197" name="Graphic 196" descr="Document">
            <a:extLst>
              <a:ext uri="{FF2B5EF4-FFF2-40B4-BE49-F238E27FC236}">
                <a16:creationId xmlns:a16="http://schemas.microsoft.com/office/drawing/2014/main" id="{BC92C8AB-0C92-4D60-B820-AD78CF68AB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07051"/>
            <a:ext cx="95524" cy="95524"/>
          </a:xfrm>
          <a:prstGeom prst="rect">
            <a:avLst/>
          </a:prstGeom>
        </p:spPr>
      </p:pic>
      <p:cxnSp>
        <p:nvCxnSpPr>
          <p:cNvPr id="198" name="Straight Connector 197">
            <a:extLst>
              <a:ext uri="{FF2B5EF4-FFF2-40B4-BE49-F238E27FC236}">
                <a16:creationId xmlns:a16="http://schemas.microsoft.com/office/drawing/2014/main" id="{7A318699-7FBC-4D34-A8B7-B65EE9DC44A8}"/>
              </a:ext>
            </a:extLst>
          </p:cNvPr>
          <p:cNvCxnSpPr>
            <a:cxnSpLocks/>
          </p:cNvCxnSpPr>
          <p:nvPr/>
        </p:nvCxnSpPr>
        <p:spPr>
          <a:xfrm>
            <a:off x="4138276" y="1739929"/>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pic>
        <p:nvPicPr>
          <p:cNvPr id="3" name="Picture 2">
            <a:extLst>
              <a:ext uri="{FF2B5EF4-FFF2-40B4-BE49-F238E27FC236}">
                <a16:creationId xmlns:a16="http://schemas.microsoft.com/office/drawing/2014/main" id="{850650FD-A91F-444E-886B-3A7D7B401309}"/>
              </a:ext>
            </a:extLst>
          </p:cNvPr>
          <p:cNvPicPr>
            <a:picLocks noChangeAspect="1"/>
          </p:cNvPicPr>
          <p:nvPr/>
        </p:nvPicPr>
        <p:blipFill rotWithShape="1">
          <a:blip r:embed="rId12"/>
          <a:srcRect l="1073" t="1708" r="1486" b="4352"/>
          <a:stretch/>
        </p:blipFill>
        <p:spPr>
          <a:xfrm>
            <a:off x="5401581" y="1572778"/>
            <a:ext cx="3983379" cy="1986241"/>
          </a:xfrm>
          <a:prstGeom prst="rect">
            <a:avLst/>
          </a:prstGeom>
        </p:spPr>
      </p:pic>
      <p:pic>
        <p:nvPicPr>
          <p:cNvPr id="6" name="Picture 5">
            <a:extLst>
              <a:ext uri="{FF2B5EF4-FFF2-40B4-BE49-F238E27FC236}">
                <a16:creationId xmlns:a16="http://schemas.microsoft.com/office/drawing/2014/main" id="{2B5D672D-7B84-4F72-8502-F2E37758165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74688" y="1854836"/>
            <a:ext cx="445880" cy="445880"/>
          </a:xfrm>
          <a:prstGeom prst="rect">
            <a:avLst/>
          </a:prstGeom>
        </p:spPr>
      </p:pic>
      <p:sp>
        <p:nvSpPr>
          <p:cNvPr id="241" name="Rectangle 240">
            <a:extLst>
              <a:ext uri="{FF2B5EF4-FFF2-40B4-BE49-F238E27FC236}">
                <a16:creationId xmlns:a16="http://schemas.microsoft.com/office/drawing/2014/main" id="{932D6C73-4636-489E-9CD8-B27CDF42686A}"/>
              </a:ext>
            </a:extLst>
          </p:cNvPr>
          <p:cNvSpPr/>
          <p:nvPr/>
        </p:nvSpPr>
        <p:spPr>
          <a:xfrm>
            <a:off x="4120570" y="1071117"/>
            <a:ext cx="5985201"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45" name="Picture 44">
            <a:extLst>
              <a:ext uri="{FF2B5EF4-FFF2-40B4-BE49-F238E27FC236}">
                <a16:creationId xmlns:a16="http://schemas.microsoft.com/office/drawing/2014/main" id="{7E2E13D0-113C-4A0E-8165-1652E218A63B}"/>
              </a:ext>
            </a:extLst>
          </p:cNvPr>
          <p:cNvPicPr>
            <a:picLocks noChangeAspect="1"/>
          </p:cNvPicPr>
          <p:nvPr/>
        </p:nvPicPr>
        <p:blipFill rotWithShape="1">
          <a:blip r:embed="rId12"/>
          <a:srcRect l="5954" t="85828" r="88367" b="8196"/>
          <a:stretch/>
        </p:blipFill>
        <p:spPr>
          <a:xfrm>
            <a:off x="5421205" y="3283127"/>
            <a:ext cx="445880" cy="242708"/>
          </a:xfrm>
          <a:prstGeom prst="rect">
            <a:avLst/>
          </a:prstGeom>
        </p:spPr>
      </p:pic>
    </p:spTree>
    <p:extLst>
      <p:ext uri="{BB962C8B-B14F-4D97-AF65-F5344CB8AC3E}">
        <p14:creationId xmlns:p14="http://schemas.microsoft.com/office/powerpoint/2010/main" val="242106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ns face&#10;&#10;Description generated with very high confidence">
            <a:extLst>
              <a:ext uri="{FF2B5EF4-FFF2-40B4-BE49-F238E27FC236}">
                <a16:creationId xmlns:a16="http://schemas.microsoft.com/office/drawing/2014/main" id="{89772D35-B722-4785-A9DA-1CAC59815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6179C35-689C-4C8B-AEF9-AEE90CFC7B19}"/>
              </a:ext>
            </a:extLst>
          </p:cNvPr>
          <p:cNvSpPr txBox="1"/>
          <p:nvPr/>
        </p:nvSpPr>
        <p:spPr>
          <a:xfrm>
            <a:off x="6336002" y="5049094"/>
            <a:ext cx="4471609" cy="646331"/>
          </a:xfrm>
          <a:prstGeom prst="rect">
            <a:avLst/>
          </a:prstGeom>
          <a:noFill/>
        </p:spPr>
        <p:txBody>
          <a:bodyPr wrap="none" rtlCol="0">
            <a:spAutoFit/>
          </a:bodyPr>
          <a:lstStyle/>
          <a:p>
            <a:r>
              <a:rPr lang="en-PH" sz="3600" dirty="0">
                <a:solidFill>
                  <a:schemeClr val="tx2">
                    <a:lumMod val="75000"/>
                  </a:schemeClr>
                </a:solidFill>
                <a:latin typeface="Nexa Bold" panose="02000000000000000000" pitchFamily="50" charset="0"/>
              </a:rPr>
              <a:t>DELETING CATEGORIES</a:t>
            </a:r>
          </a:p>
        </p:txBody>
      </p:sp>
      <p:pic>
        <p:nvPicPr>
          <p:cNvPr id="6" name="Picture 5" descr="A sign in the dark&#10;&#10;Description generated with high confidence">
            <a:extLst>
              <a:ext uri="{FF2B5EF4-FFF2-40B4-BE49-F238E27FC236}">
                <a16:creationId xmlns:a16="http://schemas.microsoft.com/office/drawing/2014/main" id="{9481EC7B-D822-465C-9691-AB79DAB9D0A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742326" y="607842"/>
            <a:ext cx="3449674" cy="527308"/>
          </a:xfrm>
          <a:prstGeom prst="rect">
            <a:avLst/>
          </a:prstGeom>
        </p:spPr>
      </p:pic>
      <p:pic>
        <p:nvPicPr>
          <p:cNvPr id="8" name="Picture 7" descr="A screenshot of a computer screen&#10;&#10;Description generated with very high confidence">
            <a:extLst>
              <a:ext uri="{FF2B5EF4-FFF2-40B4-BE49-F238E27FC236}">
                <a16:creationId xmlns:a16="http://schemas.microsoft.com/office/drawing/2014/main" id="{DF42CBC1-2EE4-49DE-B91B-49E2FF792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942" y="654742"/>
            <a:ext cx="6193549" cy="5266955"/>
          </a:xfrm>
          <a:prstGeom prst="rect">
            <a:avLst/>
          </a:prstGeom>
        </p:spPr>
      </p:pic>
      <p:grpSp>
        <p:nvGrpSpPr>
          <p:cNvPr id="57" name="Group 56">
            <a:extLst>
              <a:ext uri="{FF2B5EF4-FFF2-40B4-BE49-F238E27FC236}">
                <a16:creationId xmlns:a16="http://schemas.microsoft.com/office/drawing/2014/main" id="{062F17E8-C028-46C1-94AC-B565551B12A2}"/>
              </a:ext>
            </a:extLst>
          </p:cNvPr>
          <p:cNvGrpSpPr/>
          <p:nvPr/>
        </p:nvGrpSpPr>
        <p:grpSpPr>
          <a:xfrm>
            <a:off x="1489641" y="1475233"/>
            <a:ext cx="4691149" cy="2566300"/>
            <a:chOff x="1866754" y="1397487"/>
            <a:chExt cx="5996030" cy="2989564"/>
          </a:xfrm>
        </p:grpSpPr>
        <p:sp>
          <p:nvSpPr>
            <p:cNvPr id="58" name="Rectangle 57">
              <a:extLst>
                <a:ext uri="{FF2B5EF4-FFF2-40B4-BE49-F238E27FC236}">
                  <a16:creationId xmlns:a16="http://schemas.microsoft.com/office/drawing/2014/main" id="{D69E3620-40D5-45BE-B67C-4CA12B3F3BD7}"/>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5F2AFF4C-38F0-406F-837D-42517C5BB9F3}"/>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0ED511C9-714F-4542-BE3D-CE3632FB141D}"/>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632A16B7-8C07-4DC4-A5E7-DF15F811E658}"/>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BC3524C9-F522-4344-BA1F-78B2F58E1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63" name="Rectangle 62">
              <a:extLst>
                <a:ext uri="{FF2B5EF4-FFF2-40B4-BE49-F238E27FC236}">
                  <a16:creationId xmlns:a16="http://schemas.microsoft.com/office/drawing/2014/main" id="{ED1AB7D0-A714-4D67-BBD7-B13CF57A767A}"/>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324E964D-3636-427A-8FEB-075162E7DBFC}"/>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C8F48A66-4C95-4A6F-A7F5-78756A781C2C}"/>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5234B400-18E8-4ED1-989F-B6C2D4AA347E}"/>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DD2ADF71-868E-4BE6-AE87-C0C0568C645A}"/>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0127E72A-59C5-4C65-B628-DE075CDD2334}"/>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E72404E1-556C-4B5E-AD2D-D01AA4143A74}"/>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6829A2D4-24DE-430A-8152-2D409B34DD17}"/>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55EE255A-F9A6-499B-9655-86D5B3178270}"/>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C11B03B9-A1B0-48B3-B5BC-021ABD541259}"/>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834186D1-8E0C-4751-8C62-3B208FA039A6}"/>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21ACFCB5-276F-4261-9E2C-468BA50A3DF2}"/>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DDCD00D4-C2F3-4421-B856-D3B67DDB6CD1}"/>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36472C1F-49ED-4550-885A-2BC15538D367}"/>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08312807-A43A-4D87-8808-77D87C5D5A09}"/>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CC68D414-ED75-4F79-94D3-342E72E49DA3}"/>
                </a:ext>
              </a:extLst>
            </p:cNvPr>
            <p:cNvSpPr txBox="1"/>
            <p:nvPr/>
          </p:nvSpPr>
          <p:spPr>
            <a:xfrm>
              <a:off x="2027701" y="2068104"/>
              <a:ext cx="603560" cy="161342"/>
            </a:xfrm>
            <a:prstGeom prst="rect">
              <a:avLst/>
            </a:prstGeom>
            <a:noFill/>
          </p:spPr>
          <p:txBody>
            <a:bodyPr wrap="square" rtlCol="0">
              <a:spAutoFit/>
            </a:bodyPr>
            <a:lstStyle/>
            <a:p>
              <a:r>
                <a:rPr lang="en-PH" sz="300" b="1" dirty="0">
                  <a:solidFill>
                    <a:schemeClr val="bg1"/>
                  </a:solidFill>
                </a:rPr>
                <a:t>Sites</a:t>
              </a:r>
              <a:endParaRPr lang="en-PH" sz="500" b="1" dirty="0">
                <a:solidFill>
                  <a:schemeClr val="bg1"/>
                </a:solidFill>
              </a:endParaRPr>
            </a:p>
          </p:txBody>
        </p:sp>
        <p:pic>
          <p:nvPicPr>
            <p:cNvPr id="79" name="Graphic 78" descr="Earth Globe Europe-Africa">
              <a:extLst>
                <a:ext uri="{FF2B5EF4-FFF2-40B4-BE49-F238E27FC236}">
                  <a16:creationId xmlns:a16="http://schemas.microsoft.com/office/drawing/2014/main" id="{34C3E262-7CF8-428E-9074-1A86EE833E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0758" y="2114571"/>
              <a:ext cx="78393" cy="78393"/>
            </a:xfrm>
            <a:prstGeom prst="rect">
              <a:avLst/>
            </a:prstGeom>
          </p:spPr>
        </p:pic>
        <p:sp>
          <p:nvSpPr>
            <p:cNvPr id="80" name="Oval 79">
              <a:extLst>
                <a:ext uri="{FF2B5EF4-FFF2-40B4-BE49-F238E27FC236}">
                  <a16:creationId xmlns:a16="http://schemas.microsoft.com/office/drawing/2014/main" id="{383E0695-CD21-4ECE-80E0-12EE0F5FD769}"/>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B4D150BB-8431-43E1-9B79-38929D6C4D34}"/>
                </a:ext>
              </a:extLst>
            </p:cNvPr>
            <p:cNvSpPr txBox="1"/>
            <p:nvPr/>
          </p:nvSpPr>
          <p:spPr>
            <a:xfrm>
              <a:off x="2033004" y="2247715"/>
              <a:ext cx="603560" cy="161342"/>
            </a:xfrm>
            <a:prstGeom prst="rect">
              <a:avLst/>
            </a:prstGeom>
            <a:noFill/>
          </p:spPr>
          <p:txBody>
            <a:bodyPr wrap="square" rtlCol="0">
              <a:spAutoFit/>
            </a:bodyPr>
            <a:lstStyle/>
            <a:p>
              <a:r>
                <a:rPr lang="en-PH" sz="300" b="1" dirty="0">
                  <a:solidFill>
                    <a:srgbClr val="92A7A3"/>
                  </a:solidFill>
                </a:rPr>
                <a:t>All Sites</a:t>
              </a:r>
            </a:p>
          </p:txBody>
        </p:sp>
        <p:pic>
          <p:nvPicPr>
            <p:cNvPr id="82" name="Graphic 81" descr="Forbidden">
              <a:extLst>
                <a:ext uri="{FF2B5EF4-FFF2-40B4-BE49-F238E27FC236}">
                  <a16:creationId xmlns:a16="http://schemas.microsoft.com/office/drawing/2014/main" id="{B1C620CC-3270-4A76-A134-2C3638411D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74542" y="2428737"/>
              <a:ext cx="81882" cy="81882"/>
            </a:xfrm>
            <a:prstGeom prst="rect">
              <a:avLst/>
            </a:prstGeom>
          </p:spPr>
        </p:pic>
        <p:sp>
          <p:nvSpPr>
            <p:cNvPr id="83" name="TextBox 82">
              <a:extLst>
                <a:ext uri="{FF2B5EF4-FFF2-40B4-BE49-F238E27FC236}">
                  <a16:creationId xmlns:a16="http://schemas.microsoft.com/office/drawing/2014/main" id="{A71FAF06-CE38-4EF5-9736-DBA49AF26864}"/>
                </a:ext>
              </a:extLst>
            </p:cNvPr>
            <p:cNvSpPr txBox="1"/>
            <p:nvPr/>
          </p:nvSpPr>
          <p:spPr>
            <a:xfrm>
              <a:off x="2198739" y="2538113"/>
              <a:ext cx="603560" cy="161342"/>
            </a:xfrm>
            <a:prstGeom prst="rect">
              <a:avLst/>
            </a:prstGeom>
            <a:noFill/>
          </p:spPr>
          <p:txBody>
            <a:bodyPr wrap="square" rtlCol="0">
              <a:spAutoFit/>
            </a:bodyPr>
            <a:lstStyle/>
            <a:p>
              <a:r>
                <a:rPr lang="en-PH" sz="300" b="1" dirty="0">
                  <a:solidFill>
                    <a:srgbClr val="92A7A3"/>
                  </a:solidFill>
                </a:rPr>
                <a:t>Categories</a:t>
              </a:r>
              <a:endParaRPr lang="en-PH" sz="500" b="1" dirty="0">
                <a:solidFill>
                  <a:srgbClr val="92A7A3"/>
                </a:solidFill>
              </a:endParaRPr>
            </a:p>
          </p:txBody>
        </p:sp>
        <p:sp>
          <p:nvSpPr>
            <p:cNvPr id="84" name="TextBox 83">
              <a:extLst>
                <a:ext uri="{FF2B5EF4-FFF2-40B4-BE49-F238E27FC236}">
                  <a16:creationId xmlns:a16="http://schemas.microsoft.com/office/drawing/2014/main" id="{5F52EBD5-C044-40B6-A69A-3AFFF694AC14}"/>
                </a:ext>
              </a:extLst>
            </p:cNvPr>
            <p:cNvSpPr txBox="1"/>
            <p:nvPr/>
          </p:nvSpPr>
          <p:spPr>
            <a:xfrm>
              <a:off x="2202305" y="2700748"/>
              <a:ext cx="603560" cy="161342"/>
            </a:xfrm>
            <a:prstGeom prst="rect">
              <a:avLst/>
            </a:prstGeom>
            <a:noFill/>
          </p:spPr>
          <p:txBody>
            <a:bodyPr wrap="square" rtlCol="0">
              <a:spAutoFit/>
            </a:bodyPr>
            <a:lstStyle/>
            <a:p>
              <a:r>
                <a:rPr lang="en-PH" sz="300" b="1" dirty="0">
                  <a:solidFill>
                    <a:srgbClr val="92A7A3"/>
                  </a:solidFill>
                </a:rPr>
                <a:t>Articles</a:t>
              </a:r>
              <a:endParaRPr lang="en-PH" sz="500" b="1" dirty="0">
                <a:solidFill>
                  <a:srgbClr val="92A7A3"/>
                </a:solidFill>
              </a:endParaRPr>
            </a:p>
          </p:txBody>
        </p:sp>
        <p:sp>
          <p:nvSpPr>
            <p:cNvPr id="85" name="Rectangle 84">
              <a:extLst>
                <a:ext uri="{FF2B5EF4-FFF2-40B4-BE49-F238E27FC236}">
                  <a16:creationId xmlns:a16="http://schemas.microsoft.com/office/drawing/2014/main" id="{EF56AF94-2939-4C4D-B703-F607FB32BD27}"/>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E46D212-BCBD-452C-B0FD-9831B44D2019}"/>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648E60DA-1C6C-45F3-9CAA-ECD61E573E0E}"/>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AEDE69DA-3083-4737-8C08-AFEF17DA54E3}"/>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6EB26AB2-4815-46A6-9AAA-08E8C5061224}"/>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52F34A9D-E9B4-4790-BBEE-D928B8E236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40563" y="2575124"/>
              <a:ext cx="104844" cy="104844"/>
            </a:xfrm>
            <a:prstGeom prst="rect">
              <a:avLst/>
            </a:prstGeom>
          </p:spPr>
        </p:pic>
        <p:pic>
          <p:nvPicPr>
            <p:cNvPr id="91" name="Graphic 90" descr="Document">
              <a:extLst>
                <a:ext uri="{FF2B5EF4-FFF2-40B4-BE49-F238E27FC236}">
                  <a16:creationId xmlns:a16="http://schemas.microsoft.com/office/drawing/2014/main" id="{53F6CFB7-91D8-48D3-B35E-4C29964D35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49883" y="2731114"/>
              <a:ext cx="95524" cy="95524"/>
            </a:xfrm>
            <a:prstGeom prst="rect">
              <a:avLst/>
            </a:prstGeom>
          </p:spPr>
        </p:pic>
        <p:cxnSp>
          <p:nvCxnSpPr>
            <p:cNvPr id="92" name="Straight Connector 91">
              <a:extLst>
                <a:ext uri="{FF2B5EF4-FFF2-40B4-BE49-F238E27FC236}">
                  <a16:creationId xmlns:a16="http://schemas.microsoft.com/office/drawing/2014/main" id="{46D8724A-A5CE-4AF2-A60C-3B33F6B9D689}"/>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93" name="Rectangle: Rounded Corners 92">
              <a:extLst>
                <a:ext uri="{FF2B5EF4-FFF2-40B4-BE49-F238E27FC236}">
                  <a16:creationId xmlns:a16="http://schemas.microsoft.com/office/drawing/2014/main" id="{F3404AF5-4BC5-4F0E-B3A0-202CFC565857}"/>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 b="1" dirty="0"/>
                <a:t>+ CREATE NEW CATEGORY</a:t>
              </a:r>
            </a:p>
          </p:txBody>
        </p:sp>
        <p:sp>
          <p:nvSpPr>
            <p:cNvPr id="94" name="Rectangle 93">
              <a:extLst>
                <a:ext uri="{FF2B5EF4-FFF2-40B4-BE49-F238E27FC236}">
                  <a16:creationId xmlns:a16="http://schemas.microsoft.com/office/drawing/2014/main" id="{F1D27255-AFB3-4B1D-BF5D-93CB2FD17D0B}"/>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5" name="Rectangle 94">
              <a:extLst>
                <a:ext uri="{FF2B5EF4-FFF2-40B4-BE49-F238E27FC236}">
                  <a16:creationId xmlns:a16="http://schemas.microsoft.com/office/drawing/2014/main" id="{0A3957EE-AB3E-4F14-A589-A86864435A2F}"/>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6" name="Rectangle 95">
              <a:extLst>
                <a:ext uri="{FF2B5EF4-FFF2-40B4-BE49-F238E27FC236}">
                  <a16:creationId xmlns:a16="http://schemas.microsoft.com/office/drawing/2014/main" id="{CBB33632-E471-4947-8EAB-A3E3D14AF4A7}"/>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Rectangle 96">
              <a:extLst>
                <a:ext uri="{FF2B5EF4-FFF2-40B4-BE49-F238E27FC236}">
                  <a16:creationId xmlns:a16="http://schemas.microsoft.com/office/drawing/2014/main" id="{ADDBA288-1DED-4578-9B8F-5B9DE37615D3}"/>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6D361251-36DC-41D2-A0D4-793CF4F41806}"/>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ECD3651C-C9B8-4D1B-AED5-01069A144D24}"/>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a:extLst>
                <a:ext uri="{FF2B5EF4-FFF2-40B4-BE49-F238E27FC236}">
                  <a16:creationId xmlns:a16="http://schemas.microsoft.com/office/drawing/2014/main" id="{7EFDDFAB-FB19-4E3B-9A24-63AADC04AA6C}"/>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ectangle 100">
              <a:extLst>
                <a:ext uri="{FF2B5EF4-FFF2-40B4-BE49-F238E27FC236}">
                  <a16:creationId xmlns:a16="http://schemas.microsoft.com/office/drawing/2014/main" id="{7BC32912-A1E5-4C68-8BC2-2A326A687386}"/>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414373D4-041D-4C46-A5B9-6D2DDD8857DE}"/>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102">
              <a:extLst>
                <a:ext uri="{FF2B5EF4-FFF2-40B4-BE49-F238E27FC236}">
                  <a16:creationId xmlns:a16="http://schemas.microsoft.com/office/drawing/2014/main" id="{5409FCBF-5489-4B72-A470-613A8B4B69BE}"/>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4" name="Rectangle 103">
              <a:extLst>
                <a:ext uri="{FF2B5EF4-FFF2-40B4-BE49-F238E27FC236}">
                  <a16:creationId xmlns:a16="http://schemas.microsoft.com/office/drawing/2014/main" id="{D67B2B3A-06CA-4216-B084-D679E491C2A2}"/>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5" name="Rectangle 104">
              <a:extLst>
                <a:ext uri="{FF2B5EF4-FFF2-40B4-BE49-F238E27FC236}">
                  <a16:creationId xmlns:a16="http://schemas.microsoft.com/office/drawing/2014/main" id="{D747D4B2-1A68-4A90-B877-DC450C99683A}"/>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6" name="Rectangle 105">
              <a:extLst>
                <a:ext uri="{FF2B5EF4-FFF2-40B4-BE49-F238E27FC236}">
                  <a16:creationId xmlns:a16="http://schemas.microsoft.com/office/drawing/2014/main" id="{0B6BB642-13F1-47B8-8DED-572DCE579761}"/>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Rectangle 106">
              <a:extLst>
                <a:ext uri="{FF2B5EF4-FFF2-40B4-BE49-F238E27FC236}">
                  <a16:creationId xmlns:a16="http://schemas.microsoft.com/office/drawing/2014/main" id="{8157B90F-ACC8-4A70-A4D9-F15C6154FBEE}"/>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8" name="Rectangle 107">
              <a:extLst>
                <a:ext uri="{FF2B5EF4-FFF2-40B4-BE49-F238E27FC236}">
                  <a16:creationId xmlns:a16="http://schemas.microsoft.com/office/drawing/2014/main" id="{1799D884-259B-4858-BC5A-0188B63E4D21}"/>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9" name="Rectangle 108">
              <a:extLst>
                <a:ext uri="{FF2B5EF4-FFF2-40B4-BE49-F238E27FC236}">
                  <a16:creationId xmlns:a16="http://schemas.microsoft.com/office/drawing/2014/main" id="{CB118F21-2665-4087-A998-2E722E598C4E}"/>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a:extLst>
                <a:ext uri="{FF2B5EF4-FFF2-40B4-BE49-F238E27FC236}">
                  <a16:creationId xmlns:a16="http://schemas.microsoft.com/office/drawing/2014/main" id="{0038CF45-A0FD-4CC9-8EDB-944B9DBD423C}"/>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EC81D835-670D-4218-AD83-2CCC66DC5538}"/>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2" name="Rectangle 111">
              <a:extLst>
                <a:ext uri="{FF2B5EF4-FFF2-40B4-BE49-F238E27FC236}">
                  <a16:creationId xmlns:a16="http://schemas.microsoft.com/office/drawing/2014/main" id="{C10054C2-4B40-43CD-9101-CD9D5B6CE5B9}"/>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82F78FB1-21E2-4E7D-A038-5597831C4EE0}"/>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4" name="Rectangle 113">
              <a:extLst>
                <a:ext uri="{FF2B5EF4-FFF2-40B4-BE49-F238E27FC236}">
                  <a16:creationId xmlns:a16="http://schemas.microsoft.com/office/drawing/2014/main" id="{23A0FF6B-197A-44C9-8E1B-2A51E5A56AFC}"/>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112AD5B8-D38B-42B4-A444-521377A70585}"/>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6" name="Rectangle 115">
              <a:extLst>
                <a:ext uri="{FF2B5EF4-FFF2-40B4-BE49-F238E27FC236}">
                  <a16:creationId xmlns:a16="http://schemas.microsoft.com/office/drawing/2014/main" id="{1504BB9B-B275-4697-BA57-214082920AAC}"/>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Rectangle: Rounded Corners 116">
              <a:extLst>
                <a:ext uri="{FF2B5EF4-FFF2-40B4-BE49-F238E27FC236}">
                  <a16:creationId xmlns:a16="http://schemas.microsoft.com/office/drawing/2014/main" id="{C767CC83-0D66-4EB5-B847-53A9A9373BA2}"/>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8" name="Rectangle: Rounded Corners 117">
              <a:extLst>
                <a:ext uri="{FF2B5EF4-FFF2-40B4-BE49-F238E27FC236}">
                  <a16:creationId xmlns:a16="http://schemas.microsoft.com/office/drawing/2014/main" id="{47FBE91B-6082-477C-BC9E-3E2C2F6EBDF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9" name="Rectangle: Rounded Corners 118">
              <a:extLst>
                <a:ext uri="{FF2B5EF4-FFF2-40B4-BE49-F238E27FC236}">
                  <a16:creationId xmlns:a16="http://schemas.microsoft.com/office/drawing/2014/main" id="{F3455798-C57A-4389-BEE7-232A4AC38EE4}"/>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EFF0ABF6-031E-417F-8246-C1BB97F73BCE}"/>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22D9F00B-30EC-40AC-8BE0-4D64E0937BCB}"/>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141F9E14-11ED-4930-9B23-0EE43634E015}"/>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5F304AE6-1641-4A30-9D17-5BC84B3DAC91}"/>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Rectangle 123">
              <a:extLst>
                <a:ext uri="{FF2B5EF4-FFF2-40B4-BE49-F238E27FC236}">
                  <a16:creationId xmlns:a16="http://schemas.microsoft.com/office/drawing/2014/main" id="{0051063A-9F64-4EDE-9BD2-9EE9F7750FEF}"/>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5" name="Rectangle 124">
              <a:extLst>
                <a:ext uri="{FF2B5EF4-FFF2-40B4-BE49-F238E27FC236}">
                  <a16:creationId xmlns:a16="http://schemas.microsoft.com/office/drawing/2014/main" id="{4D1DFAA4-4099-443E-954B-1A9FC19B2525}"/>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6" name="Rectangle 125">
              <a:extLst>
                <a:ext uri="{FF2B5EF4-FFF2-40B4-BE49-F238E27FC236}">
                  <a16:creationId xmlns:a16="http://schemas.microsoft.com/office/drawing/2014/main" id="{212DA48D-9B5A-424E-B81D-627D236D9CCA}"/>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Rectangle 126">
              <a:extLst>
                <a:ext uri="{FF2B5EF4-FFF2-40B4-BE49-F238E27FC236}">
                  <a16:creationId xmlns:a16="http://schemas.microsoft.com/office/drawing/2014/main" id="{F6D45DC0-0562-43A8-94DB-D6C1A5B7DC59}"/>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8" name="Rectangle 127">
              <a:extLst>
                <a:ext uri="{FF2B5EF4-FFF2-40B4-BE49-F238E27FC236}">
                  <a16:creationId xmlns:a16="http://schemas.microsoft.com/office/drawing/2014/main" id="{2FDBC99B-CD50-49E7-B466-2FFF81980A32}"/>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9" name="Rectangle 128">
              <a:extLst>
                <a:ext uri="{FF2B5EF4-FFF2-40B4-BE49-F238E27FC236}">
                  <a16:creationId xmlns:a16="http://schemas.microsoft.com/office/drawing/2014/main" id="{6A9782DC-25D1-4D2B-A5A1-E65C65DE9FE4}"/>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0" name="Rectangle: Rounded Corners 129">
              <a:extLst>
                <a:ext uri="{FF2B5EF4-FFF2-40B4-BE49-F238E27FC236}">
                  <a16:creationId xmlns:a16="http://schemas.microsoft.com/office/drawing/2014/main" id="{E1806F1B-9F91-4EAF-A5EC-74494C1592EF}"/>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1" name="Rectangle: Rounded Corners 130">
              <a:extLst>
                <a:ext uri="{FF2B5EF4-FFF2-40B4-BE49-F238E27FC236}">
                  <a16:creationId xmlns:a16="http://schemas.microsoft.com/office/drawing/2014/main" id="{C149EB52-E20A-45DD-9769-5BB3BDB4CBE2}"/>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2" name="Rectangle: Rounded Corners 131">
              <a:extLst>
                <a:ext uri="{FF2B5EF4-FFF2-40B4-BE49-F238E27FC236}">
                  <a16:creationId xmlns:a16="http://schemas.microsoft.com/office/drawing/2014/main" id="{B1BF175D-97A8-4216-8FB5-BF57A1BCE0C5}"/>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Tree>
    <p:extLst>
      <p:ext uri="{BB962C8B-B14F-4D97-AF65-F5344CB8AC3E}">
        <p14:creationId xmlns:p14="http://schemas.microsoft.com/office/powerpoint/2010/main" val="3479225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2606034" cy="369332"/>
          </a:xfrm>
          <a:prstGeom prst="rect">
            <a:avLst/>
          </a:prstGeom>
          <a:noFill/>
        </p:spPr>
        <p:txBody>
          <a:bodyPr wrap="none" rtlCol="0">
            <a:spAutoFit/>
          </a:bodyPr>
          <a:lstStyle/>
          <a:p>
            <a:r>
              <a:rPr lang="en-PH" dirty="0">
                <a:solidFill>
                  <a:schemeClr val="bg1"/>
                </a:solidFill>
                <a:latin typeface="Nexa Bold" panose="02000000000000000000" pitchFamily="50" charset="0"/>
              </a:rPr>
              <a:t>TABLE OF CONTENTS</a:t>
            </a:r>
          </a:p>
        </p:txBody>
      </p:sp>
      <p:graphicFrame>
        <p:nvGraphicFramePr>
          <p:cNvPr id="2" name="Diagram 1">
            <a:extLst>
              <a:ext uri="{FF2B5EF4-FFF2-40B4-BE49-F238E27FC236}">
                <a16:creationId xmlns:a16="http://schemas.microsoft.com/office/drawing/2014/main" id="{29C91039-669C-442B-BD4E-CB749755EF44}"/>
              </a:ext>
            </a:extLst>
          </p:cNvPr>
          <p:cNvGraphicFramePr/>
          <p:nvPr>
            <p:extLst>
              <p:ext uri="{D42A27DB-BD31-4B8C-83A1-F6EECF244321}">
                <p14:modId xmlns:p14="http://schemas.microsoft.com/office/powerpoint/2010/main" val="1871571985"/>
              </p:ext>
            </p:extLst>
          </p:nvPr>
        </p:nvGraphicFramePr>
        <p:xfrm>
          <a:off x="2817743" y="1186484"/>
          <a:ext cx="8650357" cy="50333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3851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552511" cy="369332"/>
          </a:xfrm>
          <a:prstGeom prst="rect">
            <a:avLst/>
          </a:prstGeom>
          <a:noFill/>
        </p:spPr>
        <p:txBody>
          <a:bodyPr wrap="none" rtlCol="0">
            <a:spAutoFit/>
          </a:bodyPr>
          <a:lstStyle/>
          <a:p>
            <a:r>
              <a:rPr lang="en-PH" dirty="0">
                <a:solidFill>
                  <a:schemeClr val="bg1"/>
                </a:solidFill>
                <a:latin typeface="Nexa Bold" panose="02000000000000000000" pitchFamily="50" charset="0"/>
              </a:rPr>
              <a:t>DELETING  CATEGORY | STEP 1</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96" name="Rectangle 95">
            <a:extLst>
              <a:ext uri="{FF2B5EF4-FFF2-40B4-BE49-F238E27FC236}">
                <a16:creationId xmlns:a16="http://schemas.microsoft.com/office/drawing/2014/main" id="{51CE5635-4ED5-4519-A29E-D8D62E756E42}"/>
              </a:ext>
            </a:extLst>
          </p:cNvPr>
          <p:cNvSpPr/>
          <p:nvPr/>
        </p:nvSpPr>
        <p:spPr>
          <a:xfrm>
            <a:off x="4154320" y="1124155"/>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7" name="Rectangle 96">
            <a:extLst>
              <a:ext uri="{FF2B5EF4-FFF2-40B4-BE49-F238E27FC236}">
                <a16:creationId xmlns:a16="http://schemas.microsoft.com/office/drawing/2014/main" id="{B3FE5A68-EBE9-4739-A808-7645F8A18E82}"/>
              </a:ext>
            </a:extLst>
          </p:cNvPr>
          <p:cNvSpPr/>
          <p:nvPr/>
        </p:nvSpPr>
        <p:spPr>
          <a:xfrm>
            <a:off x="4128920" y="1119075"/>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53C0359C-E05A-4441-9D66-22F8BB303A0C}"/>
              </a:ext>
            </a:extLst>
          </p:cNvPr>
          <p:cNvSpPr/>
          <p:nvPr/>
        </p:nvSpPr>
        <p:spPr>
          <a:xfrm>
            <a:off x="4123840" y="1119076"/>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FC788ADD-213D-4443-A0F4-493CC61C5242}"/>
              </a:ext>
            </a:extLst>
          </p:cNvPr>
          <p:cNvSpPr/>
          <p:nvPr/>
        </p:nvSpPr>
        <p:spPr>
          <a:xfrm>
            <a:off x="5236360" y="1124154"/>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00" name="Picture 99" descr="A sign in the dark&#10;&#10;Description generated with high confidence">
            <a:extLst>
              <a:ext uri="{FF2B5EF4-FFF2-40B4-BE49-F238E27FC236}">
                <a16:creationId xmlns:a16="http://schemas.microsoft.com/office/drawing/2014/main" id="{7DB2A710-2EE8-418F-88C1-75520DFEE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121614"/>
            <a:ext cx="1107440" cy="169280"/>
          </a:xfrm>
          <a:prstGeom prst="rect">
            <a:avLst/>
          </a:prstGeom>
        </p:spPr>
      </p:pic>
      <p:sp>
        <p:nvSpPr>
          <p:cNvPr id="101" name="Rectangle 100">
            <a:extLst>
              <a:ext uri="{FF2B5EF4-FFF2-40B4-BE49-F238E27FC236}">
                <a16:creationId xmlns:a16="http://schemas.microsoft.com/office/drawing/2014/main" id="{75578348-9CE6-4540-935B-537DF974D2EA}"/>
              </a:ext>
            </a:extLst>
          </p:cNvPr>
          <p:cNvSpPr/>
          <p:nvPr/>
        </p:nvSpPr>
        <p:spPr>
          <a:xfrm>
            <a:off x="5388760" y="1421335"/>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102">
            <a:extLst>
              <a:ext uri="{FF2B5EF4-FFF2-40B4-BE49-F238E27FC236}">
                <a16:creationId xmlns:a16="http://schemas.microsoft.com/office/drawing/2014/main" id="{0F9B588C-09A8-4A32-8AC7-593D48797B65}"/>
              </a:ext>
            </a:extLst>
          </p:cNvPr>
          <p:cNvSpPr/>
          <p:nvPr/>
        </p:nvSpPr>
        <p:spPr>
          <a:xfrm>
            <a:off x="7779916" y="1651123"/>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5" name="Rectangle 104">
            <a:extLst>
              <a:ext uri="{FF2B5EF4-FFF2-40B4-BE49-F238E27FC236}">
                <a16:creationId xmlns:a16="http://schemas.microsoft.com/office/drawing/2014/main" id="{B3860343-119A-4C69-B4E9-2C6940F53EEE}"/>
              </a:ext>
            </a:extLst>
          </p:cNvPr>
          <p:cNvSpPr/>
          <p:nvPr/>
        </p:nvSpPr>
        <p:spPr>
          <a:xfrm>
            <a:off x="7779916" y="2069625"/>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TextBox 106">
            <a:extLst>
              <a:ext uri="{FF2B5EF4-FFF2-40B4-BE49-F238E27FC236}">
                <a16:creationId xmlns:a16="http://schemas.microsoft.com/office/drawing/2014/main" id="{CBD08DE0-2E76-4622-9B88-F4A773A26FAD}"/>
              </a:ext>
            </a:extLst>
          </p:cNvPr>
          <p:cNvSpPr txBox="1"/>
          <p:nvPr/>
        </p:nvSpPr>
        <p:spPr>
          <a:xfrm>
            <a:off x="7779916" y="1706486"/>
            <a:ext cx="731290" cy="307777"/>
          </a:xfrm>
          <a:prstGeom prst="rect">
            <a:avLst/>
          </a:prstGeom>
          <a:noFill/>
        </p:spPr>
        <p:txBody>
          <a:bodyPr wrap="none" rtlCol="0">
            <a:spAutoFit/>
          </a:bodyPr>
          <a:lstStyle/>
          <a:p>
            <a:r>
              <a:rPr lang="en-PH" sz="1400" dirty="0">
                <a:solidFill>
                  <a:schemeClr val="bg1"/>
                </a:solidFill>
              </a:rPr>
              <a:t>Articles</a:t>
            </a:r>
          </a:p>
        </p:txBody>
      </p:sp>
      <p:sp>
        <p:nvSpPr>
          <p:cNvPr id="109" name="TextBox 108">
            <a:extLst>
              <a:ext uri="{FF2B5EF4-FFF2-40B4-BE49-F238E27FC236}">
                <a16:creationId xmlns:a16="http://schemas.microsoft.com/office/drawing/2014/main" id="{36A79EF4-76EB-447A-8C73-536493FCE205}"/>
              </a:ext>
            </a:extLst>
          </p:cNvPr>
          <p:cNvSpPr txBox="1"/>
          <p:nvPr/>
        </p:nvSpPr>
        <p:spPr>
          <a:xfrm>
            <a:off x="8522528" y="2049279"/>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110" name="Rectangle 109">
            <a:extLst>
              <a:ext uri="{FF2B5EF4-FFF2-40B4-BE49-F238E27FC236}">
                <a16:creationId xmlns:a16="http://schemas.microsoft.com/office/drawing/2014/main" id="{5FBC2695-27C4-457B-870E-2E2EA16EC103}"/>
              </a:ext>
            </a:extLst>
          </p:cNvPr>
          <p:cNvSpPr/>
          <p:nvPr/>
        </p:nvSpPr>
        <p:spPr>
          <a:xfrm>
            <a:off x="5240617" y="3954751"/>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CEFBCBCB-7D31-40B9-9180-143DA956D87C}"/>
              </a:ext>
            </a:extLst>
          </p:cNvPr>
          <p:cNvSpPr/>
          <p:nvPr/>
        </p:nvSpPr>
        <p:spPr>
          <a:xfrm>
            <a:off x="9305439" y="1175987"/>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2" name="Oval 111">
            <a:extLst>
              <a:ext uri="{FF2B5EF4-FFF2-40B4-BE49-F238E27FC236}">
                <a16:creationId xmlns:a16="http://schemas.microsoft.com/office/drawing/2014/main" id="{6F877C0E-56BC-4398-989A-138C541F88AA}"/>
              </a:ext>
            </a:extLst>
          </p:cNvPr>
          <p:cNvSpPr/>
          <p:nvPr/>
        </p:nvSpPr>
        <p:spPr>
          <a:xfrm>
            <a:off x="9117562" y="1154636"/>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DC970E9F-7E08-4617-8B84-6CD52FB929B3}"/>
              </a:ext>
            </a:extLst>
          </p:cNvPr>
          <p:cNvSpPr/>
          <p:nvPr/>
        </p:nvSpPr>
        <p:spPr>
          <a:xfrm>
            <a:off x="5337960" y="3994400"/>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4" name="Rectangle 113">
            <a:extLst>
              <a:ext uri="{FF2B5EF4-FFF2-40B4-BE49-F238E27FC236}">
                <a16:creationId xmlns:a16="http://schemas.microsoft.com/office/drawing/2014/main" id="{74A97D76-B32E-41EA-8534-75A3413AC932}"/>
              </a:ext>
            </a:extLst>
          </p:cNvPr>
          <p:cNvSpPr/>
          <p:nvPr/>
        </p:nvSpPr>
        <p:spPr>
          <a:xfrm>
            <a:off x="9841692" y="3995578"/>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AFBB44EE-5EB5-46D1-96D9-39A98300D68A}"/>
              </a:ext>
            </a:extLst>
          </p:cNvPr>
          <p:cNvSpPr/>
          <p:nvPr/>
        </p:nvSpPr>
        <p:spPr>
          <a:xfrm>
            <a:off x="4128920" y="1305320"/>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6" name="Rectangle 115">
            <a:extLst>
              <a:ext uri="{FF2B5EF4-FFF2-40B4-BE49-F238E27FC236}">
                <a16:creationId xmlns:a16="http://schemas.microsoft.com/office/drawing/2014/main" id="{2E5339A3-45C6-464C-8ADB-BFB1C28E7AEA}"/>
              </a:ext>
            </a:extLst>
          </p:cNvPr>
          <p:cNvSpPr/>
          <p:nvPr/>
        </p:nvSpPr>
        <p:spPr>
          <a:xfrm>
            <a:off x="4128920" y="1644437"/>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TextBox 116">
            <a:extLst>
              <a:ext uri="{FF2B5EF4-FFF2-40B4-BE49-F238E27FC236}">
                <a16:creationId xmlns:a16="http://schemas.microsoft.com/office/drawing/2014/main" id="{2E894790-A149-45F2-9ABC-F0FEC96B71B1}"/>
              </a:ext>
            </a:extLst>
          </p:cNvPr>
          <p:cNvSpPr txBox="1"/>
          <p:nvPr/>
        </p:nvSpPr>
        <p:spPr>
          <a:xfrm>
            <a:off x="4128920" y="1299479"/>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18" name="TextBox 117">
            <a:extLst>
              <a:ext uri="{FF2B5EF4-FFF2-40B4-BE49-F238E27FC236}">
                <a16:creationId xmlns:a16="http://schemas.microsoft.com/office/drawing/2014/main" id="{F4FC837D-DB1E-4AAE-BF47-2ACEB91315F9}"/>
              </a:ext>
            </a:extLst>
          </p:cNvPr>
          <p:cNvSpPr txBox="1"/>
          <p:nvPr/>
        </p:nvSpPr>
        <p:spPr>
          <a:xfrm>
            <a:off x="4122210" y="1642990"/>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19" name="Oval 118">
            <a:extLst>
              <a:ext uri="{FF2B5EF4-FFF2-40B4-BE49-F238E27FC236}">
                <a16:creationId xmlns:a16="http://schemas.microsoft.com/office/drawing/2014/main" id="{B23C1978-FCF8-4E8D-BD37-125C657CC516}"/>
              </a:ext>
            </a:extLst>
          </p:cNvPr>
          <p:cNvSpPr/>
          <p:nvPr/>
        </p:nvSpPr>
        <p:spPr>
          <a:xfrm>
            <a:off x="4218880" y="1519135"/>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809C6C4B-148B-4123-8489-906AED9EC2F7}"/>
              </a:ext>
            </a:extLst>
          </p:cNvPr>
          <p:cNvSpPr/>
          <p:nvPr/>
        </p:nvSpPr>
        <p:spPr>
          <a:xfrm>
            <a:off x="4369426" y="1868035"/>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1EB1AE7F-6CC2-4E11-A803-397523334811}"/>
              </a:ext>
            </a:extLst>
          </p:cNvPr>
          <p:cNvSpPr/>
          <p:nvPr/>
        </p:nvSpPr>
        <p:spPr>
          <a:xfrm>
            <a:off x="4369426" y="153065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23755E02-E084-48AE-A283-297EDA10FCC7}"/>
              </a:ext>
            </a:extLst>
          </p:cNvPr>
          <p:cNvSpPr/>
          <p:nvPr/>
        </p:nvSpPr>
        <p:spPr>
          <a:xfrm>
            <a:off x="4130734" y="1783857"/>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84DCF713-DE29-4C9C-85CF-4B3F61BEA097}"/>
              </a:ext>
            </a:extLst>
          </p:cNvPr>
          <p:cNvSpPr/>
          <p:nvPr/>
        </p:nvSpPr>
        <p:spPr>
          <a:xfrm>
            <a:off x="4128920" y="1958603"/>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TextBox 123">
            <a:extLst>
              <a:ext uri="{FF2B5EF4-FFF2-40B4-BE49-F238E27FC236}">
                <a16:creationId xmlns:a16="http://schemas.microsoft.com/office/drawing/2014/main" id="{FF439E02-BF55-4E8D-82CF-3D4EC54409FD}"/>
              </a:ext>
            </a:extLst>
          </p:cNvPr>
          <p:cNvSpPr txBox="1"/>
          <p:nvPr/>
        </p:nvSpPr>
        <p:spPr>
          <a:xfrm>
            <a:off x="4283157" y="1789692"/>
            <a:ext cx="603560" cy="169277"/>
          </a:xfrm>
          <a:prstGeom prst="rect">
            <a:avLst/>
          </a:prstGeom>
          <a:noFill/>
        </p:spPr>
        <p:txBody>
          <a:bodyPr wrap="square" rtlCol="0">
            <a:spAutoFit/>
          </a:bodyPr>
          <a:lstStyle/>
          <a:p>
            <a:r>
              <a:rPr lang="en-PH" sz="500" b="1" dirty="0">
                <a:solidFill>
                  <a:schemeClr val="bg1"/>
                </a:solidFill>
              </a:rPr>
              <a:t>Sites</a:t>
            </a:r>
          </a:p>
        </p:txBody>
      </p:sp>
      <p:pic>
        <p:nvPicPr>
          <p:cNvPr id="125" name="Graphic 124" descr="Earth Globe Europe-Africa">
            <a:extLst>
              <a:ext uri="{FF2B5EF4-FFF2-40B4-BE49-F238E27FC236}">
                <a16:creationId xmlns:a16="http://schemas.microsoft.com/office/drawing/2014/main" id="{96198B3E-EB91-41D6-A379-105C8D930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836159"/>
            <a:ext cx="78393" cy="78393"/>
          </a:xfrm>
          <a:prstGeom prst="rect">
            <a:avLst/>
          </a:prstGeom>
        </p:spPr>
      </p:pic>
      <p:sp>
        <p:nvSpPr>
          <p:cNvPr id="126" name="Oval 125">
            <a:extLst>
              <a:ext uri="{FF2B5EF4-FFF2-40B4-BE49-F238E27FC236}">
                <a16:creationId xmlns:a16="http://schemas.microsoft.com/office/drawing/2014/main" id="{83B9256E-6838-4E9F-A2BB-FDD3EA2C7672}"/>
              </a:ext>
            </a:extLst>
          </p:cNvPr>
          <p:cNvSpPr/>
          <p:nvPr/>
        </p:nvSpPr>
        <p:spPr>
          <a:xfrm>
            <a:off x="4245479" y="2031137"/>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TextBox 126">
            <a:extLst>
              <a:ext uri="{FF2B5EF4-FFF2-40B4-BE49-F238E27FC236}">
                <a16:creationId xmlns:a16="http://schemas.microsoft.com/office/drawing/2014/main" id="{48230553-220B-45DB-84BA-CEC4D415DD71}"/>
              </a:ext>
            </a:extLst>
          </p:cNvPr>
          <p:cNvSpPr txBox="1"/>
          <p:nvPr/>
        </p:nvSpPr>
        <p:spPr>
          <a:xfrm>
            <a:off x="4288460" y="1969303"/>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28" name="Graphic 127" descr="Forbidden">
            <a:extLst>
              <a:ext uri="{FF2B5EF4-FFF2-40B4-BE49-F238E27FC236}">
                <a16:creationId xmlns:a16="http://schemas.microsoft.com/office/drawing/2014/main" id="{A0B31730-757F-418E-9765-1EAD100EDA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50325"/>
            <a:ext cx="81882" cy="81882"/>
          </a:xfrm>
          <a:prstGeom prst="rect">
            <a:avLst/>
          </a:prstGeom>
        </p:spPr>
      </p:pic>
      <p:sp>
        <p:nvSpPr>
          <p:cNvPr id="130" name="TextBox 129">
            <a:extLst>
              <a:ext uri="{FF2B5EF4-FFF2-40B4-BE49-F238E27FC236}">
                <a16:creationId xmlns:a16="http://schemas.microsoft.com/office/drawing/2014/main" id="{B1533EF0-740F-4212-928F-9F661D13418A}"/>
              </a:ext>
            </a:extLst>
          </p:cNvPr>
          <p:cNvSpPr txBox="1"/>
          <p:nvPr/>
        </p:nvSpPr>
        <p:spPr>
          <a:xfrm>
            <a:off x="4457761" y="2422337"/>
            <a:ext cx="603560" cy="169277"/>
          </a:xfrm>
          <a:prstGeom prst="rect">
            <a:avLst/>
          </a:prstGeom>
          <a:noFill/>
        </p:spPr>
        <p:txBody>
          <a:bodyPr wrap="square" rtlCol="0">
            <a:spAutoFit/>
          </a:bodyPr>
          <a:lstStyle/>
          <a:p>
            <a:r>
              <a:rPr lang="en-PH" sz="500" b="1" dirty="0">
                <a:solidFill>
                  <a:srgbClr val="92A7A3"/>
                </a:solidFill>
              </a:rPr>
              <a:t>Articles</a:t>
            </a:r>
          </a:p>
        </p:txBody>
      </p:sp>
      <p:sp>
        <p:nvSpPr>
          <p:cNvPr id="131" name="Rectangle 130">
            <a:extLst>
              <a:ext uri="{FF2B5EF4-FFF2-40B4-BE49-F238E27FC236}">
                <a16:creationId xmlns:a16="http://schemas.microsoft.com/office/drawing/2014/main" id="{8B14A431-D22A-41C4-8E35-9B0B9BD5C5E5}"/>
              </a:ext>
            </a:extLst>
          </p:cNvPr>
          <p:cNvSpPr/>
          <p:nvPr/>
        </p:nvSpPr>
        <p:spPr>
          <a:xfrm>
            <a:off x="4378092" y="217263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37" name="Graphic 136" descr="Document">
            <a:extLst>
              <a:ext uri="{FF2B5EF4-FFF2-40B4-BE49-F238E27FC236}">
                <a16:creationId xmlns:a16="http://schemas.microsoft.com/office/drawing/2014/main" id="{32D7CF0D-2752-4AAE-BE57-8B45ACF4650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05339" y="2452702"/>
            <a:ext cx="95524" cy="95524"/>
          </a:xfrm>
          <a:prstGeom prst="rect">
            <a:avLst/>
          </a:prstGeom>
        </p:spPr>
      </p:pic>
      <p:cxnSp>
        <p:nvCxnSpPr>
          <p:cNvPr id="142" name="Straight Connector 141">
            <a:extLst>
              <a:ext uri="{FF2B5EF4-FFF2-40B4-BE49-F238E27FC236}">
                <a16:creationId xmlns:a16="http://schemas.microsoft.com/office/drawing/2014/main" id="{D6E47A90-ECBD-40B5-90B5-894C21401153}"/>
              </a:ext>
            </a:extLst>
          </p:cNvPr>
          <p:cNvCxnSpPr>
            <a:cxnSpLocks/>
          </p:cNvCxnSpPr>
          <p:nvPr/>
        </p:nvCxnSpPr>
        <p:spPr>
          <a:xfrm>
            <a:off x="4138276" y="1785580"/>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7233968" cy="1538883"/>
          </a:xfrm>
          <a:prstGeom prst="rect">
            <a:avLst/>
          </a:prstGeom>
          <a:noFill/>
        </p:spPr>
        <p:txBody>
          <a:bodyPr wrap="none" rtlCol="0">
            <a:spAutoFit/>
          </a:bodyPr>
          <a:lstStyle/>
          <a:p>
            <a:r>
              <a:rPr lang="en-PH" sz="2000" b="1" dirty="0">
                <a:latin typeface="Nexa Bold" panose="02000000000000000000" pitchFamily="50" charset="0"/>
              </a:rPr>
              <a:t>STEP 1</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b="1" dirty="0">
                <a:latin typeface="Nexa Bold" panose="02000000000000000000" pitchFamily="50" charset="0"/>
              </a:rPr>
              <a:t>CATEGORY PANEL </a:t>
            </a:r>
            <a:r>
              <a:rPr lang="en-PH" b="1" dirty="0">
                <a:latin typeface="Nexa Light" panose="02000000000000000000" pitchFamily="50" charset="0"/>
              </a:rPr>
              <a:t>or the </a:t>
            </a:r>
            <a:r>
              <a:rPr lang="en-PH" b="1" dirty="0">
                <a:latin typeface="Nexa Bold" panose="02000000000000000000" pitchFamily="50" charset="0"/>
              </a:rPr>
              <a:t>CATEGORIES</a:t>
            </a:r>
            <a:r>
              <a:rPr lang="en-PH" b="1" dirty="0">
                <a:latin typeface="Nexa Light" panose="02000000000000000000" pitchFamily="50" charset="0"/>
              </a:rPr>
              <a:t> in the left main navigation</a:t>
            </a:r>
            <a:r>
              <a:rPr lang="en-PH" dirty="0">
                <a:latin typeface="Nexa Light" panose="02000000000000000000" pitchFamily="50" charset="0"/>
              </a:rPr>
              <a:t>.</a:t>
            </a:r>
          </a:p>
          <a:p>
            <a:endParaRPr lang="en-PH" dirty="0">
              <a:latin typeface="Nexa Light" panose="02000000000000000000" pitchFamily="50" charset="0"/>
            </a:endParaRPr>
          </a:p>
          <a:p>
            <a:r>
              <a:rPr lang="en-PH" dirty="0">
                <a:latin typeface="Nexa Light" panose="02000000000000000000" pitchFamily="50" charset="0"/>
              </a:rPr>
              <a:t>User will be redirected to the </a:t>
            </a:r>
            <a:r>
              <a:rPr lang="en-PH" dirty="0">
                <a:latin typeface="Nexa Bold" panose="02000000000000000000" pitchFamily="50" charset="0"/>
              </a:rPr>
              <a:t>CATEGORY PAGE </a:t>
            </a:r>
          </a:p>
        </p:txBody>
      </p:sp>
      <p:sp>
        <p:nvSpPr>
          <p:cNvPr id="3" name="Rectangle 2">
            <a:extLst>
              <a:ext uri="{FF2B5EF4-FFF2-40B4-BE49-F238E27FC236}">
                <a16:creationId xmlns:a16="http://schemas.microsoft.com/office/drawing/2014/main" id="{FD76AB57-2518-4BB2-AFA5-A7041AED2C60}"/>
              </a:ext>
            </a:extLst>
          </p:cNvPr>
          <p:cNvSpPr/>
          <p:nvPr/>
        </p:nvSpPr>
        <p:spPr>
          <a:xfrm>
            <a:off x="4123840" y="1119075"/>
            <a:ext cx="5995743"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2" name="Rectangle 101">
            <a:extLst>
              <a:ext uri="{FF2B5EF4-FFF2-40B4-BE49-F238E27FC236}">
                <a16:creationId xmlns:a16="http://schemas.microsoft.com/office/drawing/2014/main" id="{77128938-3B51-4388-9E44-A36E23A1D057}"/>
              </a:ext>
            </a:extLst>
          </p:cNvPr>
          <p:cNvSpPr/>
          <p:nvPr/>
        </p:nvSpPr>
        <p:spPr>
          <a:xfrm>
            <a:off x="5547256" y="1656031"/>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4" name="Rectangle 103">
            <a:extLst>
              <a:ext uri="{FF2B5EF4-FFF2-40B4-BE49-F238E27FC236}">
                <a16:creationId xmlns:a16="http://schemas.microsoft.com/office/drawing/2014/main" id="{8B87FFC6-DC56-4E06-8D29-36DA95747AD9}"/>
              </a:ext>
            </a:extLst>
          </p:cNvPr>
          <p:cNvSpPr/>
          <p:nvPr/>
        </p:nvSpPr>
        <p:spPr>
          <a:xfrm>
            <a:off x="5547256" y="2069625"/>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6" name="TextBox 105">
            <a:extLst>
              <a:ext uri="{FF2B5EF4-FFF2-40B4-BE49-F238E27FC236}">
                <a16:creationId xmlns:a16="http://schemas.microsoft.com/office/drawing/2014/main" id="{EFF2FC47-CECF-44F4-BBB5-79CE951D527F}"/>
              </a:ext>
            </a:extLst>
          </p:cNvPr>
          <p:cNvSpPr txBox="1"/>
          <p:nvPr/>
        </p:nvSpPr>
        <p:spPr>
          <a:xfrm>
            <a:off x="5553966" y="1714147"/>
            <a:ext cx="957313" cy="307777"/>
          </a:xfrm>
          <a:prstGeom prst="rect">
            <a:avLst/>
          </a:prstGeom>
          <a:noFill/>
        </p:spPr>
        <p:txBody>
          <a:bodyPr wrap="none" rtlCol="0">
            <a:spAutoFit/>
          </a:bodyPr>
          <a:lstStyle/>
          <a:p>
            <a:r>
              <a:rPr lang="en-PH" sz="1400" dirty="0">
                <a:solidFill>
                  <a:schemeClr val="bg1"/>
                </a:solidFill>
              </a:rPr>
              <a:t>Categories</a:t>
            </a:r>
          </a:p>
        </p:txBody>
      </p:sp>
      <p:sp>
        <p:nvSpPr>
          <p:cNvPr id="108" name="TextBox 107">
            <a:extLst>
              <a:ext uri="{FF2B5EF4-FFF2-40B4-BE49-F238E27FC236}">
                <a16:creationId xmlns:a16="http://schemas.microsoft.com/office/drawing/2014/main" id="{A6F6B805-2A7D-4EE3-AFF7-6868801CE874}"/>
              </a:ext>
            </a:extLst>
          </p:cNvPr>
          <p:cNvSpPr txBox="1"/>
          <p:nvPr/>
        </p:nvSpPr>
        <p:spPr>
          <a:xfrm>
            <a:off x="6345748" y="2055375"/>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4" name="Rectangle 3">
            <a:extLst>
              <a:ext uri="{FF2B5EF4-FFF2-40B4-BE49-F238E27FC236}">
                <a16:creationId xmlns:a16="http://schemas.microsoft.com/office/drawing/2014/main" id="{422F7EAE-6064-4BAB-9D2A-929DDF5E178D}"/>
              </a:ext>
            </a:extLst>
          </p:cNvPr>
          <p:cNvSpPr/>
          <p:nvPr/>
        </p:nvSpPr>
        <p:spPr>
          <a:xfrm>
            <a:off x="4128920" y="2259702"/>
            <a:ext cx="1107440" cy="16751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9" name="TextBox 128">
            <a:extLst>
              <a:ext uri="{FF2B5EF4-FFF2-40B4-BE49-F238E27FC236}">
                <a16:creationId xmlns:a16="http://schemas.microsoft.com/office/drawing/2014/main" id="{7492310B-8A2A-4272-B0F2-A9DFD3322D3D}"/>
              </a:ext>
            </a:extLst>
          </p:cNvPr>
          <p:cNvSpPr txBox="1"/>
          <p:nvPr/>
        </p:nvSpPr>
        <p:spPr>
          <a:xfrm>
            <a:off x="4454195" y="2259702"/>
            <a:ext cx="603560" cy="169277"/>
          </a:xfrm>
          <a:prstGeom prst="rect">
            <a:avLst/>
          </a:prstGeom>
          <a:noFill/>
        </p:spPr>
        <p:txBody>
          <a:bodyPr wrap="square" rtlCol="0">
            <a:spAutoFit/>
          </a:bodyPr>
          <a:lstStyle/>
          <a:p>
            <a:r>
              <a:rPr lang="en-PH" sz="500" b="1" dirty="0">
                <a:solidFill>
                  <a:srgbClr val="92A7A3"/>
                </a:solidFill>
              </a:rPr>
              <a:t>Categories</a:t>
            </a:r>
          </a:p>
        </p:txBody>
      </p:sp>
      <p:pic>
        <p:nvPicPr>
          <p:cNvPr id="136" name="Graphic 135" descr="Tag">
            <a:extLst>
              <a:ext uri="{FF2B5EF4-FFF2-40B4-BE49-F238E27FC236}">
                <a16:creationId xmlns:a16="http://schemas.microsoft.com/office/drawing/2014/main" id="{A58626F9-2372-4083-9756-AB903075603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396019" y="2296712"/>
            <a:ext cx="104844" cy="104844"/>
          </a:xfrm>
          <a:prstGeom prst="rect">
            <a:avLst/>
          </a:prstGeom>
        </p:spPr>
      </p:pic>
    </p:spTree>
    <p:extLst>
      <p:ext uri="{BB962C8B-B14F-4D97-AF65-F5344CB8AC3E}">
        <p14:creationId xmlns:p14="http://schemas.microsoft.com/office/powerpoint/2010/main" val="3815840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618235" cy="369332"/>
          </a:xfrm>
          <a:prstGeom prst="rect">
            <a:avLst/>
          </a:prstGeom>
          <a:noFill/>
        </p:spPr>
        <p:txBody>
          <a:bodyPr wrap="none" rtlCol="0">
            <a:spAutoFit/>
          </a:bodyPr>
          <a:lstStyle/>
          <a:p>
            <a:r>
              <a:rPr lang="en-PH" dirty="0">
                <a:solidFill>
                  <a:schemeClr val="bg1"/>
                </a:solidFill>
                <a:latin typeface="Nexa Bold" panose="02000000000000000000" pitchFamily="50" charset="0"/>
              </a:rPr>
              <a:t>DELETING CATEGORY | STEP 2</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5929380" cy="1538883"/>
          </a:xfrm>
          <a:prstGeom prst="rect">
            <a:avLst/>
          </a:prstGeom>
          <a:noFill/>
        </p:spPr>
        <p:txBody>
          <a:bodyPr wrap="none" rtlCol="0">
            <a:spAutoFit/>
          </a:bodyPr>
          <a:lstStyle/>
          <a:p>
            <a:r>
              <a:rPr lang="en-PH" sz="2000" b="1" dirty="0">
                <a:latin typeface="Nexa Bold" panose="02000000000000000000" pitchFamily="50" charset="0"/>
              </a:rPr>
              <a:t>STEPS 2</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b="1" dirty="0">
                <a:latin typeface="Nexa Bold" panose="02000000000000000000" pitchFamily="50" charset="0"/>
              </a:rPr>
              <a:t>RED BUTTON </a:t>
            </a:r>
            <a:r>
              <a:rPr lang="en-PH" b="1" dirty="0">
                <a:latin typeface="Nexa Light" panose="02000000000000000000" pitchFamily="50" charset="0"/>
              </a:rPr>
              <a:t>beside the category to be configured.</a:t>
            </a:r>
            <a:endParaRPr lang="en-PH" dirty="0">
              <a:latin typeface="Nexa Light" panose="02000000000000000000" pitchFamily="50" charset="0"/>
            </a:endParaRPr>
          </a:p>
          <a:p>
            <a:endParaRPr lang="en-PH" dirty="0">
              <a:latin typeface="Nexa Light" panose="02000000000000000000" pitchFamily="50" charset="0"/>
            </a:endParaRPr>
          </a:p>
          <a:p>
            <a:r>
              <a:rPr lang="en-PH" dirty="0">
                <a:latin typeface="Nexa Light" panose="02000000000000000000" pitchFamily="50" charset="0"/>
              </a:rPr>
              <a:t>A CONFIRMATION MODAL will appear over the screen</a:t>
            </a:r>
            <a:endParaRPr lang="en-PH" dirty="0">
              <a:latin typeface="Nexa Bold" panose="02000000000000000000" pitchFamily="50" charset="0"/>
            </a:endParaRPr>
          </a:p>
        </p:txBody>
      </p:sp>
      <p:grpSp>
        <p:nvGrpSpPr>
          <p:cNvPr id="163" name="Group 162">
            <a:extLst>
              <a:ext uri="{FF2B5EF4-FFF2-40B4-BE49-F238E27FC236}">
                <a16:creationId xmlns:a16="http://schemas.microsoft.com/office/drawing/2014/main" id="{91F149FC-EF7E-4730-83F3-07C34FA668DC}"/>
              </a:ext>
            </a:extLst>
          </p:cNvPr>
          <p:cNvGrpSpPr/>
          <p:nvPr/>
        </p:nvGrpSpPr>
        <p:grpSpPr>
          <a:xfrm>
            <a:off x="4122210" y="1073424"/>
            <a:ext cx="5996030" cy="2989564"/>
            <a:chOff x="1866754" y="1397487"/>
            <a:chExt cx="5996030" cy="2989564"/>
          </a:xfrm>
        </p:grpSpPr>
        <p:sp>
          <p:nvSpPr>
            <p:cNvPr id="164" name="Rectangle 163">
              <a:extLst>
                <a:ext uri="{FF2B5EF4-FFF2-40B4-BE49-F238E27FC236}">
                  <a16:creationId xmlns:a16="http://schemas.microsoft.com/office/drawing/2014/main" id="{A31E95B9-3DCE-4B2A-89AC-27DF19B05951}"/>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5" name="Rectangle 164">
              <a:extLst>
                <a:ext uri="{FF2B5EF4-FFF2-40B4-BE49-F238E27FC236}">
                  <a16:creationId xmlns:a16="http://schemas.microsoft.com/office/drawing/2014/main" id="{202A24A2-02E1-4223-9EC4-308A85648CF6}"/>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6" name="Rectangle 165">
              <a:extLst>
                <a:ext uri="{FF2B5EF4-FFF2-40B4-BE49-F238E27FC236}">
                  <a16:creationId xmlns:a16="http://schemas.microsoft.com/office/drawing/2014/main" id="{CD21942D-D066-4256-AA61-F4E47AE4E8AB}"/>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7" name="Rectangle 166">
              <a:extLst>
                <a:ext uri="{FF2B5EF4-FFF2-40B4-BE49-F238E27FC236}">
                  <a16:creationId xmlns:a16="http://schemas.microsoft.com/office/drawing/2014/main" id="{655F8ED1-61FF-4435-B6CD-FE4166460881}"/>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68" name="Picture 167" descr="A sign in the dark&#10;&#10;Description generated with high confidence">
              <a:extLst>
                <a:ext uri="{FF2B5EF4-FFF2-40B4-BE49-F238E27FC236}">
                  <a16:creationId xmlns:a16="http://schemas.microsoft.com/office/drawing/2014/main" id="{300B3DC7-1145-42FD-9ED9-7385D84C7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169" name="Rectangle 168">
              <a:extLst>
                <a:ext uri="{FF2B5EF4-FFF2-40B4-BE49-F238E27FC236}">
                  <a16:creationId xmlns:a16="http://schemas.microsoft.com/office/drawing/2014/main" id="{C2C652F0-1991-49B2-847D-47ED985FEA46}"/>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0" name="Rectangle 169">
              <a:extLst>
                <a:ext uri="{FF2B5EF4-FFF2-40B4-BE49-F238E27FC236}">
                  <a16:creationId xmlns:a16="http://schemas.microsoft.com/office/drawing/2014/main" id="{C8537623-F0DB-4EC7-A2E6-56B8B1FF731D}"/>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1" name="Rectangle 170">
              <a:extLst>
                <a:ext uri="{FF2B5EF4-FFF2-40B4-BE49-F238E27FC236}">
                  <a16:creationId xmlns:a16="http://schemas.microsoft.com/office/drawing/2014/main" id="{01C3B963-79D3-42C3-8F3D-4174EEE5ACFA}"/>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2" name="Oval 171">
              <a:extLst>
                <a:ext uri="{FF2B5EF4-FFF2-40B4-BE49-F238E27FC236}">
                  <a16:creationId xmlns:a16="http://schemas.microsoft.com/office/drawing/2014/main" id="{85FA67B7-C0F0-4DCC-A923-AE980A294798}"/>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3" name="Rectangle 172">
              <a:extLst>
                <a:ext uri="{FF2B5EF4-FFF2-40B4-BE49-F238E27FC236}">
                  <a16:creationId xmlns:a16="http://schemas.microsoft.com/office/drawing/2014/main" id="{28B542BC-D588-44B8-9D4A-5E9883F46DC1}"/>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4" name="Rectangle 173">
              <a:extLst>
                <a:ext uri="{FF2B5EF4-FFF2-40B4-BE49-F238E27FC236}">
                  <a16:creationId xmlns:a16="http://schemas.microsoft.com/office/drawing/2014/main" id="{671D2A28-C18F-4DBF-9C35-FA3EB7FB29E6}"/>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5" name="Rectangle 174">
              <a:extLst>
                <a:ext uri="{FF2B5EF4-FFF2-40B4-BE49-F238E27FC236}">
                  <a16:creationId xmlns:a16="http://schemas.microsoft.com/office/drawing/2014/main" id="{60C9C3A1-0172-42BD-967B-C1CFCF3283BC}"/>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6" name="Rectangle 175">
              <a:extLst>
                <a:ext uri="{FF2B5EF4-FFF2-40B4-BE49-F238E27FC236}">
                  <a16:creationId xmlns:a16="http://schemas.microsoft.com/office/drawing/2014/main" id="{321CE163-2D45-4EDD-B7AA-8839A379EEBA}"/>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7" name="TextBox 176">
              <a:extLst>
                <a:ext uri="{FF2B5EF4-FFF2-40B4-BE49-F238E27FC236}">
                  <a16:creationId xmlns:a16="http://schemas.microsoft.com/office/drawing/2014/main" id="{E3C9410A-495E-45CD-B0C9-2FBB4CEC9D12}"/>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78" name="TextBox 177">
              <a:extLst>
                <a:ext uri="{FF2B5EF4-FFF2-40B4-BE49-F238E27FC236}">
                  <a16:creationId xmlns:a16="http://schemas.microsoft.com/office/drawing/2014/main" id="{916CE3A0-9F7B-40B1-A144-508D117F1F80}"/>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79" name="Oval 178">
              <a:extLst>
                <a:ext uri="{FF2B5EF4-FFF2-40B4-BE49-F238E27FC236}">
                  <a16:creationId xmlns:a16="http://schemas.microsoft.com/office/drawing/2014/main" id="{05F7E8A2-379E-4BB0-9AAD-F0ECD1AE24DA}"/>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0" name="Rectangle 179">
              <a:extLst>
                <a:ext uri="{FF2B5EF4-FFF2-40B4-BE49-F238E27FC236}">
                  <a16:creationId xmlns:a16="http://schemas.microsoft.com/office/drawing/2014/main" id="{1204EB23-4091-4442-90B7-0998DCC67C45}"/>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1" name="Rectangle 180">
              <a:extLst>
                <a:ext uri="{FF2B5EF4-FFF2-40B4-BE49-F238E27FC236}">
                  <a16:creationId xmlns:a16="http://schemas.microsoft.com/office/drawing/2014/main" id="{3246057B-533A-4398-B544-4CF62266B046}"/>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2" name="Rectangle 181">
              <a:extLst>
                <a:ext uri="{FF2B5EF4-FFF2-40B4-BE49-F238E27FC236}">
                  <a16:creationId xmlns:a16="http://schemas.microsoft.com/office/drawing/2014/main" id="{3C6539BE-F623-4E75-8138-94F2E60DECD5}"/>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3" name="Rectangle 182">
              <a:extLst>
                <a:ext uri="{FF2B5EF4-FFF2-40B4-BE49-F238E27FC236}">
                  <a16:creationId xmlns:a16="http://schemas.microsoft.com/office/drawing/2014/main" id="{D43521D1-7734-4071-9F0A-5C8846D8962B}"/>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4" name="TextBox 183">
              <a:extLst>
                <a:ext uri="{FF2B5EF4-FFF2-40B4-BE49-F238E27FC236}">
                  <a16:creationId xmlns:a16="http://schemas.microsoft.com/office/drawing/2014/main" id="{F4486D7D-4563-4869-9117-0D3959782D23}"/>
                </a:ext>
              </a:extLst>
            </p:cNvPr>
            <p:cNvSpPr txBox="1"/>
            <p:nvPr/>
          </p:nvSpPr>
          <p:spPr>
            <a:xfrm>
              <a:off x="2027701" y="2068104"/>
              <a:ext cx="603560" cy="169277"/>
            </a:xfrm>
            <a:prstGeom prst="rect">
              <a:avLst/>
            </a:prstGeom>
            <a:noFill/>
          </p:spPr>
          <p:txBody>
            <a:bodyPr wrap="square" rtlCol="0">
              <a:spAutoFit/>
            </a:bodyPr>
            <a:lstStyle/>
            <a:p>
              <a:r>
                <a:rPr lang="en-PH" sz="500" b="1" dirty="0">
                  <a:solidFill>
                    <a:schemeClr val="bg1"/>
                  </a:solidFill>
                </a:rPr>
                <a:t>Sites</a:t>
              </a:r>
            </a:p>
          </p:txBody>
        </p:sp>
        <p:pic>
          <p:nvPicPr>
            <p:cNvPr id="185" name="Graphic 184" descr="Earth Globe Europe-Africa">
              <a:extLst>
                <a:ext uri="{FF2B5EF4-FFF2-40B4-BE49-F238E27FC236}">
                  <a16:creationId xmlns:a16="http://schemas.microsoft.com/office/drawing/2014/main" id="{2A927374-013B-4B0F-8047-C51D42F5CC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60758" y="2114571"/>
              <a:ext cx="78393" cy="78393"/>
            </a:xfrm>
            <a:prstGeom prst="rect">
              <a:avLst/>
            </a:prstGeom>
          </p:spPr>
        </p:pic>
        <p:sp>
          <p:nvSpPr>
            <p:cNvPr id="186" name="Oval 185">
              <a:extLst>
                <a:ext uri="{FF2B5EF4-FFF2-40B4-BE49-F238E27FC236}">
                  <a16:creationId xmlns:a16="http://schemas.microsoft.com/office/drawing/2014/main" id="{EAB9C902-7ABB-492F-B1AC-6AD2B98079FF}"/>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7" name="TextBox 186">
              <a:extLst>
                <a:ext uri="{FF2B5EF4-FFF2-40B4-BE49-F238E27FC236}">
                  <a16:creationId xmlns:a16="http://schemas.microsoft.com/office/drawing/2014/main" id="{52A11F0A-87FA-4B7E-84D5-2A7556DC6C1C}"/>
                </a:ext>
              </a:extLst>
            </p:cNvPr>
            <p:cNvSpPr txBox="1"/>
            <p:nvPr/>
          </p:nvSpPr>
          <p:spPr>
            <a:xfrm>
              <a:off x="2033004" y="2247715"/>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88" name="Graphic 187" descr="Forbidden">
              <a:extLst>
                <a:ext uri="{FF2B5EF4-FFF2-40B4-BE49-F238E27FC236}">
                  <a16:creationId xmlns:a16="http://schemas.microsoft.com/office/drawing/2014/main" id="{B054D43D-51D3-4048-83DE-311FD17DD5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74542" y="2428737"/>
              <a:ext cx="81882" cy="81882"/>
            </a:xfrm>
            <a:prstGeom prst="rect">
              <a:avLst/>
            </a:prstGeom>
          </p:spPr>
        </p:pic>
        <p:sp>
          <p:nvSpPr>
            <p:cNvPr id="189" name="TextBox 188">
              <a:extLst>
                <a:ext uri="{FF2B5EF4-FFF2-40B4-BE49-F238E27FC236}">
                  <a16:creationId xmlns:a16="http://schemas.microsoft.com/office/drawing/2014/main" id="{4B0830D3-8AB9-4293-871F-630B229D0FB5}"/>
                </a:ext>
              </a:extLst>
            </p:cNvPr>
            <p:cNvSpPr txBox="1"/>
            <p:nvPr/>
          </p:nvSpPr>
          <p:spPr>
            <a:xfrm>
              <a:off x="2198739" y="2538114"/>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190" name="TextBox 189">
              <a:extLst>
                <a:ext uri="{FF2B5EF4-FFF2-40B4-BE49-F238E27FC236}">
                  <a16:creationId xmlns:a16="http://schemas.microsoft.com/office/drawing/2014/main" id="{B70D770A-5386-41C9-9729-92331FA16FDB}"/>
                </a:ext>
              </a:extLst>
            </p:cNvPr>
            <p:cNvSpPr txBox="1"/>
            <p:nvPr/>
          </p:nvSpPr>
          <p:spPr>
            <a:xfrm>
              <a:off x="2202305" y="2700749"/>
              <a:ext cx="603560" cy="169277"/>
            </a:xfrm>
            <a:prstGeom prst="rect">
              <a:avLst/>
            </a:prstGeom>
            <a:noFill/>
          </p:spPr>
          <p:txBody>
            <a:bodyPr wrap="square" rtlCol="0">
              <a:spAutoFit/>
            </a:bodyPr>
            <a:lstStyle/>
            <a:p>
              <a:r>
                <a:rPr lang="en-PH" sz="500" b="1" dirty="0">
                  <a:solidFill>
                    <a:srgbClr val="92A7A3"/>
                  </a:solidFill>
                </a:rPr>
                <a:t>Articles</a:t>
              </a:r>
            </a:p>
          </p:txBody>
        </p:sp>
        <p:sp>
          <p:nvSpPr>
            <p:cNvPr id="191" name="Rectangle 190">
              <a:extLst>
                <a:ext uri="{FF2B5EF4-FFF2-40B4-BE49-F238E27FC236}">
                  <a16:creationId xmlns:a16="http://schemas.microsoft.com/office/drawing/2014/main" id="{EEB3CBB1-FC72-43AF-BB9C-1A1402920CBF}"/>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2" name="Rectangle 191">
              <a:extLst>
                <a:ext uri="{FF2B5EF4-FFF2-40B4-BE49-F238E27FC236}">
                  <a16:creationId xmlns:a16="http://schemas.microsoft.com/office/drawing/2014/main" id="{CFA6BBA7-E750-4475-9AAC-E373699246AF}"/>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3" name="Rectangle 192">
              <a:extLst>
                <a:ext uri="{FF2B5EF4-FFF2-40B4-BE49-F238E27FC236}">
                  <a16:creationId xmlns:a16="http://schemas.microsoft.com/office/drawing/2014/main" id="{5904BD07-1164-48BE-8343-7C591F521EDD}"/>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4" name="Rectangle 193">
              <a:extLst>
                <a:ext uri="{FF2B5EF4-FFF2-40B4-BE49-F238E27FC236}">
                  <a16:creationId xmlns:a16="http://schemas.microsoft.com/office/drawing/2014/main" id="{BF48932E-93C7-458E-ACA7-83D7FA688FC6}"/>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5" name="Rectangle 194">
              <a:extLst>
                <a:ext uri="{FF2B5EF4-FFF2-40B4-BE49-F238E27FC236}">
                  <a16:creationId xmlns:a16="http://schemas.microsoft.com/office/drawing/2014/main" id="{2D81AEEF-E297-43AA-9E60-CF1A35448FD0}"/>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96" name="Graphic 195" descr="Tag">
              <a:extLst>
                <a:ext uri="{FF2B5EF4-FFF2-40B4-BE49-F238E27FC236}">
                  <a16:creationId xmlns:a16="http://schemas.microsoft.com/office/drawing/2014/main" id="{217303D5-C8F9-4AD1-99A5-2C075B67733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40563" y="2575124"/>
              <a:ext cx="104844" cy="104844"/>
            </a:xfrm>
            <a:prstGeom prst="rect">
              <a:avLst/>
            </a:prstGeom>
          </p:spPr>
        </p:pic>
        <p:pic>
          <p:nvPicPr>
            <p:cNvPr id="197" name="Graphic 196" descr="Document">
              <a:extLst>
                <a:ext uri="{FF2B5EF4-FFF2-40B4-BE49-F238E27FC236}">
                  <a16:creationId xmlns:a16="http://schemas.microsoft.com/office/drawing/2014/main" id="{BC92C8AB-0C92-4D60-B820-AD78CF68AB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49883" y="2731114"/>
              <a:ext cx="95524" cy="95524"/>
            </a:xfrm>
            <a:prstGeom prst="rect">
              <a:avLst/>
            </a:prstGeom>
          </p:spPr>
        </p:pic>
        <p:cxnSp>
          <p:nvCxnSpPr>
            <p:cNvPr id="198" name="Straight Connector 197">
              <a:extLst>
                <a:ext uri="{FF2B5EF4-FFF2-40B4-BE49-F238E27FC236}">
                  <a16:creationId xmlns:a16="http://schemas.microsoft.com/office/drawing/2014/main" id="{7A318699-7FBC-4D34-A8B7-B65EE9DC44A8}"/>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00" name="Rectangle 199">
              <a:extLst>
                <a:ext uri="{FF2B5EF4-FFF2-40B4-BE49-F238E27FC236}">
                  <a16:creationId xmlns:a16="http://schemas.microsoft.com/office/drawing/2014/main" id="{94D8A94B-B706-4165-817D-FF24C956326B}"/>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1" name="Rectangle 200">
              <a:extLst>
                <a:ext uri="{FF2B5EF4-FFF2-40B4-BE49-F238E27FC236}">
                  <a16:creationId xmlns:a16="http://schemas.microsoft.com/office/drawing/2014/main" id="{8162B853-396F-4BEC-BDFC-6F0D7A239C4F}"/>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2" name="Rectangle 201">
              <a:extLst>
                <a:ext uri="{FF2B5EF4-FFF2-40B4-BE49-F238E27FC236}">
                  <a16:creationId xmlns:a16="http://schemas.microsoft.com/office/drawing/2014/main" id="{3BE0E49F-B508-4845-94EB-E135474729DA}"/>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3" name="Rectangle 202">
              <a:extLst>
                <a:ext uri="{FF2B5EF4-FFF2-40B4-BE49-F238E27FC236}">
                  <a16:creationId xmlns:a16="http://schemas.microsoft.com/office/drawing/2014/main" id="{7D39DFDD-A32F-40D5-AB5D-E948B7D04CB0}"/>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4" name="Rectangle 203">
              <a:extLst>
                <a:ext uri="{FF2B5EF4-FFF2-40B4-BE49-F238E27FC236}">
                  <a16:creationId xmlns:a16="http://schemas.microsoft.com/office/drawing/2014/main" id="{5F5B3586-55D6-4E93-AE2C-FF4A72764637}"/>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5" name="Rectangle 204">
              <a:extLst>
                <a:ext uri="{FF2B5EF4-FFF2-40B4-BE49-F238E27FC236}">
                  <a16:creationId xmlns:a16="http://schemas.microsoft.com/office/drawing/2014/main" id="{A2B410A6-4D40-4182-84F1-ACF813C82F75}"/>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6" name="Rectangle 205">
              <a:extLst>
                <a:ext uri="{FF2B5EF4-FFF2-40B4-BE49-F238E27FC236}">
                  <a16:creationId xmlns:a16="http://schemas.microsoft.com/office/drawing/2014/main" id="{046B30CA-BF92-4EB8-8329-AE77548683A3}"/>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7" name="Rectangle 206">
              <a:extLst>
                <a:ext uri="{FF2B5EF4-FFF2-40B4-BE49-F238E27FC236}">
                  <a16:creationId xmlns:a16="http://schemas.microsoft.com/office/drawing/2014/main" id="{A9CD51A3-D028-463B-9049-0824C415DFC3}"/>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8" name="Rectangle 207">
              <a:extLst>
                <a:ext uri="{FF2B5EF4-FFF2-40B4-BE49-F238E27FC236}">
                  <a16:creationId xmlns:a16="http://schemas.microsoft.com/office/drawing/2014/main" id="{5717ACE7-7245-468C-9B69-1E9C8501A30D}"/>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9" name="Rectangle 208">
              <a:extLst>
                <a:ext uri="{FF2B5EF4-FFF2-40B4-BE49-F238E27FC236}">
                  <a16:creationId xmlns:a16="http://schemas.microsoft.com/office/drawing/2014/main" id="{3C851C6C-756B-4F2B-BE98-C64B26C2EE73}"/>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0" name="Rectangle 209">
              <a:extLst>
                <a:ext uri="{FF2B5EF4-FFF2-40B4-BE49-F238E27FC236}">
                  <a16:creationId xmlns:a16="http://schemas.microsoft.com/office/drawing/2014/main" id="{D6C7DCEA-79A6-47F5-83DC-C288578E9846}"/>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1" name="Rectangle 210">
              <a:extLst>
                <a:ext uri="{FF2B5EF4-FFF2-40B4-BE49-F238E27FC236}">
                  <a16:creationId xmlns:a16="http://schemas.microsoft.com/office/drawing/2014/main" id="{6E345755-AB27-4D9D-ACC8-852C75D2F4D3}"/>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2" name="Rectangle 211">
              <a:extLst>
                <a:ext uri="{FF2B5EF4-FFF2-40B4-BE49-F238E27FC236}">
                  <a16:creationId xmlns:a16="http://schemas.microsoft.com/office/drawing/2014/main" id="{1B6EFCF2-898A-41C2-9280-9A5F5E1CE97B}"/>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3" name="Rectangle 212">
              <a:extLst>
                <a:ext uri="{FF2B5EF4-FFF2-40B4-BE49-F238E27FC236}">
                  <a16:creationId xmlns:a16="http://schemas.microsoft.com/office/drawing/2014/main" id="{0F9FF184-7D60-4A9E-90DE-D8A797138AE0}"/>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4" name="Rectangle 213">
              <a:extLst>
                <a:ext uri="{FF2B5EF4-FFF2-40B4-BE49-F238E27FC236}">
                  <a16:creationId xmlns:a16="http://schemas.microsoft.com/office/drawing/2014/main" id="{7165CAC1-AD70-48A0-9F26-DB122B108B4B}"/>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5" name="Rectangle 214">
              <a:extLst>
                <a:ext uri="{FF2B5EF4-FFF2-40B4-BE49-F238E27FC236}">
                  <a16:creationId xmlns:a16="http://schemas.microsoft.com/office/drawing/2014/main" id="{171B1636-6E82-442D-8A57-BFE525477AF4}"/>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6" name="Rectangle 215">
              <a:extLst>
                <a:ext uri="{FF2B5EF4-FFF2-40B4-BE49-F238E27FC236}">
                  <a16:creationId xmlns:a16="http://schemas.microsoft.com/office/drawing/2014/main" id="{3B02A6D0-C8C7-419F-BD83-65C912B4060F}"/>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7" name="Rectangle 216">
              <a:extLst>
                <a:ext uri="{FF2B5EF4-FFF2-40B4-BE49-F238E27FC236}">
                  <a16:creationId xmlns:a16="http://schemas.microsoft.com/office/drawing/2014/main" id="{D444C9EF-06E3-4B3C-8B06-9F255A179E68}"/>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8" name="Rectangle 217">
              <a:extLst>
                <a:ext uri="{FF2B5EF4-FFF2-40B4-BE49-F238E27FC236}">
                  <a16:creationId xmlns:a16="http://schemas.microsoft.com/office/drawing/2014/main" id="{8CCD2E04-190C-4804-8441-B05B8E50CC29}"/>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9" name="Rectangle 218">
              <a:extLst>
                <a:ext uri="{FF2B5EF4-FFF2-40B4-BE49-F238E27FC236}">
                  <a16:creationId xmlns:a16="http://schemas.microsoft.com/office/drawing/2014/main" id="{6C5E3CB4-428B-4387-A386-C161357E23A3}"/>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0" name="Rectangle 219">
              <a:extLst>
                <a:ext uri="{FF2B5EF4-FFF2-40B4-BE49-F238E27FC236}">
                  <a16:creationId xmlns:a16="http://schemas.microsoft.com/office/drawing/2014/main" id="{F52B8FFF-2EE0-4ED8-B475-7BAD3ACFCB74}"/>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1" name="Rectangle 220">
              <a:extLst>
                <a:ext uri="{FF2B5EF4-FFF2-40B4-BE49-F238E27FC236}">
                  <a16:creationId xmlns:a16="http://schemas.microsoft.com/office/drawing/2014/main" id="{03B680CC-4B29-4001-BF6C-38DC474F7A2B}"/>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2" name="Rectangle 221">
              <a:extLst>
                <a:ext uri="{FF2B5EF4-FFF2-40B4-BE49-F238E27FC236}">
                  <a16:creationId xmlns:a16="http://schemas.microsoft.com/office/drawing/2014/main" id="{EABF5206-CEC1-4EB2-919D-8C9E64B90899}"/>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3" name="Rectangle: Rounded Corners 222">
              <a:extLst>
                <a:ext uri="{FF2B5EF4-FFF2-40B4-BE49-F238E27FC236}">
                  <a16:creationId xmlns:a16="http://schemas.microsoft.com/office/drawing/2014/main" id="{3318B2CF-713A-4EAC-97C9-C914D39F43AF}"/>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4" name="Rectangle: Rounded Corners 223">
              <a:extLst>
                <a:ext uri="{FF2B5EF4-FFF2-40B4-BE49-F238E27FC236}">
                  <a16:creationId xmlns:a16="http://schemas.microsoft.com/office/drawing/2014/main" id="{6639A807-4028-4F26-B0E3-5C50546DBDB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5" name="Rectangle: Rounded Corners 224">
              <a:extLst>
                <a:ext uri="{FF2B5EF4-FFF2-40B4-BE49-F238E27FC236}">
                  <a16:creationId xmlns:a16="http://schemas.microsoft.com/office/drawing/2014/main" id="{4EDAF98E-0F95-4214-968F-39666CEEB099}"/>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6" name="Rectangle 225">
              <a:extLst>
                <a:ext uri="{FF2B5EF4-FFF2-40B4-BE49-F238E27FC236}">
                  <a16:creationId xmlns:a16="http://schemas.microsoft.com/office/drawing/2014/main" id="{60478DA7-315B-486D-87FB-E81F0B137BA4}"/>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7" name="Rectangle 226">
              <a:extLst>
                <a:ext uri="{FF2B5EF4-FFF2-40B4-BE49-F238E27FC236}">
                  <a16:creationId xmlns:a16="http://schemas.microsoft.com/office/drawing/2014/main" id="{7B9AC804-2FDA-4215-A21E-6281F6D9F429}"/>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8" name="Rectangle 227">
              <a:extLst>
                <a:ext uri="{FF2B5EF4-FFF2-40B4-BE49-F238E27FC236}">
                  <a16:creationId xmlns:a16="http://schemas.microsoft.com/office/drawing/2014/main" id="{4C4CDA0B-7E6D-48AF-A061-88443CDB6DE1}"/>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9" name="Rectangle 228">
              <a:extLst>
                <a:ext uri="{FF2B5EF4-FFF2-40B4-BE49-F238E27FC236}">
                  <a16:creationId xmlns:a16="http://schemas.microsoft.com/office/drawing/2014/main" id="{6DF255A8-B2CF-4365-A035-EB1E5EF1F1B3}"/>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1" name="Rectangle 230">
              <a:extLst>
                <a:ext uri="{FF2B5EF4-FFF2-40B4-BE49-F238E27FC236}">
                  <a16:creationId xmlns:a16="http://schemas.microsoft.com/office/drawing/2014/main" id="{5A5E42B7-FFA6-4B63-B703-C1D7163198D3}"/>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2" name="Rectangle 231">
              <a:extLst>
                <a:ext uri="{FF2B5EF4-FFF2-40B4-BE49-F238E27FC236}">
                  <a16:creationId xmlns:a16="http://schemas.microsoft.com/office/drawing/2014/main" id="{723679A2-FD25-429E-BC14-C3FA13C6D61C}"/>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3" name="Rectangle 232">
              <a:extLst>
                <a:ext uri="{FF2B5EF4-FFF2-40B4-BE49-F238E27FC236}">
                  <a16:creationId xmlns:a16="http://schemas.microsoft.com/office/drawing/2014/main" id="{248665E2-2092-4EE9-927D-D9FFEA885E45}"/>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4" name="Rectangle 233">
              <a:extLst>
                <a:ext uri="{FF2B5EF4-FFF2-40B4-BE49-F238E27FC236}">
                  <a16:creationId xmlns:a16="http://schemas.microsoft.com/office/drawing/2014/main" id="{1134816C-94DF-4AD1-A68B-A18CD3D25114}"/>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5" name="Rectangle 234">
              <a:extLst>
                <a:ext uri="{FF2B5EF4-FFF2-40B4-BE49-F238E27FC236}">
                  <a16:creationId xmlns:a16="http://schemas.microsoft.com/office/drawing/2014/main" id="{3CAD7B43-0535-448B-9551-9A8B71845625}"/>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6" name="Rectangle 235">
              <a:extLst>
                <a:ext uri="{FF2B5EF4-FFF2-40B4-BE49-F238E27FC236}">
                  <a16:creationId xmlns:a16="http://schemas.microsoft.com/office/drawing/2014/main" id="{61E36199-799F-42E4-AA8C-F0844AE5F0E7}"/>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7" name="Rectangle: Rounded Corners 236">
              <a:extLst>
                <a:ext uri="{FF2B5EF4-FFF2-40B4-BE49-F238E27FC236}">
                  <a16:creationId xmlns:a16="http://schemas.microsoft.com/office/drawing/2014/main" id="{32192219-97DC-4D22-94D3-3C712CC6DAB0}"/>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8" name="Rectangle: Rounded Corners 237">
              <a:extLst>
                <a:ext uri="{FF2B5EF4-FFF2-40B4-BE49-F238E27FC236}">
                  <a16:creationId xmlns:a16="http://schemas.microsoft.com/office/drawing/2014/main" id="{253EEBC1-2459-4260-A03A-0AFD55EE5AA1}"/>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0" name="Rectangle: Rounded Corners 239">
              <a:extLst>
                <a:ext uri="{FF2B5EF4-FFF2-40B4-BE49-F238E27FC236}">
                  <a16:creationId xmlns:a16="http://schemas.microsoft.com/office/drawing/2014/main" id="{4619AC2D-D62A-4050-9CED-AC7B266C7627}"/>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9" name="Rectangle: Rounded Corners 198">
              <a:extLst>
                <a:ext uri="{FF2B5EF4-FFF2-40B4-BE49-F238E27FC236}">
                  <a16:creationId xmlns:a16="http://schemas.microsoft.com/office/drawing/2014/main" id="{66CBB757-DD8D-4260-96D8-C448160B260F}"/>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600" b="1" dirty="0"/>
                <a:t>+ CREATE NEW CATEGORY</a:t>
              </a:r>
            </a:p>
          </p:txBody>
        </p:sp>
      </p:grpSp>
      <p:sp>
        <p:nvSpPr>
          <p:cNvPr id="241" name="Rectangle 240">
            <a:extLst>
              <a:ext uri="{FF2B5EF4-FFF2-40B4-BE49-F238E27FC236}">
                <a16:creationId xmlns:a16="http://schemas.microsoft.com/office/drawing/2014/main" id="{932D6C73-4636-489E-9CD8-B27CDF42686A}"/>
              </a:ext>
            </a:extLst>
          </p:cNvPr>
          <p:cNvSpPr/>
          <p:nvPr/>
        </p:nvSpPr>
        <p:spPr>
          <a:xfrm>
            <a:off x="4120218" y="1073424"/>
            <a:ext cx="5985201"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Rounded Corners 86">
            <a:extLst>
              <a:ext uri="{FF2B5EF4-FFF2-40B4-BE49-F238E27FC236}">
                <a16:creationId xmlns:a16="http://schemas.microsoft.com/office/drawing/2014/main" id="{EED1F97F-5391-43D4-9B49-1B0F079BE63E}"/>
              </a:ext>
            </a:extLst>
          </p:cNvPr>
          <p:cNvSpPr/>
          <p:nvPr/>
        </p:nvSpPr>
        <p:spPr>
          <a:xfrm>
            <a:off x="9746445" y="2223654"/>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Rounded Corners 87">
            <a:extLst>
              <a:ext uri="{FF2B5EF4-FFF2-40B4-BE49-F238E27FC236}">
                <a16:creationId xmlns:a16="http://schemas.microsoft.com/office/drawing/2014/main" id="{E5980C31-513C-4275-81BF-26074EE94E07}"/>
              </a:ext>
            </a:extLst>
          </p:cNvPr>
          <p:cNvSpPr/>
          <p:nvPr/>
        </p:nvSpPr>
        <p:spPr>
          <a:xfrm>
            <a:off x="9746445" y="2569094"/>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2665281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571747" cy="369332"/>
          </a:xfrm>
          <a:prstGeom prst="rect">
            <a:avLst/>
          </a:prstGeom>
          <a:noFill/>
        </p:spPr>
        <p:txBody>
          <a:bodyPr wrap="none" rtlCol="0">
            <a:spAutoFit/>
          </a:bodyPr>
          <a:lstStyle/>
          <a:p>
            <a:r>
              <a:rPr lang="en-PH" dirty="0">
                <a:solidFill>
                  <a:schemeClr val="bg1"/>
                </a:solidFill>
                <a:latin typeface="Nexa Bold" panose="02000000000000000000" pitchFamily="50" charset="0"/>
              </a:rPr>
              <a:t>DELETING CATEGORY | STEP 3</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22557" y="4397280"/>
            <a:ext cx="5912388" cy="1538883"/>
          </a:xfrm>
          <a:prstGeom prst="rect">
            <a:avLst/>
          </a:prstGeom>
          <a:noFill/>
        </p:spPr>
        <p:txBody>
          <a:bodyPr wrap="none" rtlCol="0">
            <a:spAutoFit/>
          </a:bodyPr>
          <a:lstStyle/>
          <a:p>
            <a:r>
              <a:rPr lang="en-PH" sz="2000" b="1" dirty="0">
                <a:latin typeface="Nexa Bold" panose="02000000000000000000" pitchFamily="50" charset="0"/>
              </a:rPr>
              <a:t>STEPS 3</a:t>
            </a:r>
          </a:p>
          <a:p>
            <a:endParaRPr lang="en-PH" sz="2000" b="1" dirty="0">
              <a:latin typeface="Nexa Bold" panose="02000000000000000000" pitchFamily="50" charset="0"/>
            </a:endParaRPr>
          </a:p>
          <a:p>
            <a:r>
              <a:rPr lang="en-PH" dirty="0">
                <a:latin typeface="Nexa Light" panose="02000000000000000000" pitchFamily="50" charset="0"/>
              </a:rPr>
              <a:t>Confirm Category deletion by clicking the </a:t>
            </a:r>
            <a:r>
              <a:rPr lang="en-PH" dirty="0">
                <a:latin typeface="Nexa Bold" panose="02000000000000000000" pitchFamily="50" charset="0"/>
              </a:rPr>
              <a:t>CONFIRM BUTTON.</a:t>
            </a:r>
          </a:p>
          <a:p>
            <a:endParaRPr lang="en-PH" dirty="0">
              <a:latin typeface="Nexa Bold" panose="02000000000000000000" pitchFamily="50" charset="0"/>
            </a:endParaRPr>
          </a:p>
          <a:p>
            <a:r>
              <a:rPr lang="en-PH" dirty="0">
                <a:latin typeface="Nexa Light" panose="02000000000000000000" pitchFamily="50" charset="0"/>
              </a:rPr>
              <a:t>Category will be removed from the category table list.</a:t>
            </a:r>
          </a:p>
        </p:txBody>
      </p:sp>
      <p:grpSp>
        <p:nvGrpSpPr>
          <p:cNvPr id="163" name="Group 162">
            <a:extLst>
              <a:ext uri="{FF2B5EF4-FFF2-40B4-BE49-F238E27FC236}">
                <a16:creationId xmlns:a16="http://schemas.microsoft.com/office/drawing/2014/main" id="{91F149FC-EF7E-4730-83F3-07C34FA668DC}"/>
              </a:ext>
            </a:extLst>
          </p:cNvPr>
          <p:cNvGrpSpPr/>
          <p:nvPr/>
        </p:nvGrpSpPr>
        <p:grpSpPr>
          <a:xfrm>
            <a:off x="4122210" y="1073424"/>
            <a:ext cx="5996030" cy="2989564"/>
            <a:chOff x="1866754" y="1397487"/>
            <a:chExt cx="5996030" cy="2989564"/>
          </a:xfrm>
        </p:grpSpPr>
        <p:sp>
          <p:nvSpPr>
            <p:cNvPr id="164" name="Rectangle 163">
              <a:extLst>
                <a:ext uri="{FF2B5EF4-FFF2-40B4-BE49-F238E27FC236}">
                  <a16:creationId xmlns:a16="http://schemas.microsoft.com/office/drawing/2014/main" id="{A31E95B9-3DCE-4B2A-89AC-27DF19B05951}"/>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5" name="Rectangle 164">
              <a:extLst>
                <a:ext uri="{FF2B5EF4-FFF2-40B4-BE49-F238E27FC236}">
                  <a16:creationId xmlns:a16="http://schemas.microsoft.com/office/drawing/2014/main" id="{202A24A2-02E1-4223-9EC4-308A85648CF6}"/>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6" name="Rectangle 165">
              <a:extLst>
                <a:ext uri="{FF2B5EF4-FFF2-40B4-BE49-F238E27FC236}">
                  <a16:creationId xmlns:a16="http://schemas.microsoft.com/office/drawing/2014/main" id="{CD21942D-D066-4256-AA61-F4E47AE4E8AB}"/>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7" name="Rectangle 166">
              <a:extLst>
                <a:ext uri="{FF2B5EF4-FFF2-40B4-BE49-F238E27FC236}">
                  <a16:creationId xmlns:a16="http://schemas.microsoft.com/office/drawing/2014/main" id="{655F8ED1-61FF-4435-B6CD-FE4166460881}"/>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68" name="Picture 167" descr="A sign in the dark&#10;&#10;Description generated with high confidence">
              <a:extLst>
                <a:ext uri="{FF2B5EF4-FFF2-40B4-BE49-F238E27FC236}">
                  <a16:creationId xmlns:a16="http://schemas.microsoft.com/office/drawing/2014/main" id="{300B3DC7-1145-42FD-9ED9-7385D84C7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169" name="Rectangle 168">
              <a:extLst>
                <a:ext uri="{FF2B5EF4-FFF2-40B4-BE49-F238E27FC236}">
                  <a16:creationId xmlns:a16="http://schemas.microsoft.com/office/drawing/2014/main" id="{C2C652F0-1991-49B2-847D-47ED985FEA46}"/>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0" name="Rectangle 169">
              <a:extLst>
                <a:ext uri="{FF2B5EF4-FFF2-40B4-BE49-F238E27FC236}">
                  <a16:creationId xmlns:a16="http://schemas.microsoft.com/office/drawing/2014/main" id="{C8537623-F0DB-4EC7-A2E6-56B8B1FF731D}"/>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1" name="Rectangle 170">
              <a:extLst>
                <a:ext uri="{FF2B5EF4-FFF2-40B4-BE49-F238E27FC236}">
                  <a16:creationId xmlns:a16="http://schemas.microsoft.com/office/drawing/2014/main" id="{01C3B963-79D3-42C3-8F3D-4174EEE5ACFA}"/>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2" name="Oval 171">
              <a:extLst>
                <a:ext uri="{FF2B5EF4-FFF2-40B4-BE49-F238E27FC236}">
                  <a16:creationId xmlns:a16="http://schemas.microsoft.com/office/drawing/2014/main" id="{85FA67B7-C0F0-4DCC-A923-AE980A294798}"/>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3" name="Rectangle 172">
              <a:extLst>
                <a:ext uri="{FF2B5EF4-FFF2-40B4-BE49-F238E27FC236}">
                  <a16:creationId xmlns:a16="http://schemas.microsoft.com/office/drawing/2014/main" id="{28B542BC-D588-44B8-9D4A-5E9883F46DC1}"/>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4" name="Rectangle 173">
              <a:extLst>
                <a:ext uri="{FF2B5EF4-FFF2-40B4-BE49-F238E27FC236}">
                  <a16:creationId xmlns:a16="http://schemas.microsoft.com/office/drawing/2014/main" id="{671D2A28-C18F-4DBF-9C35-FA3EB7FB29E6}"/>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5" name="Rectangle 174">
              <a:extLst>
                <a:ext uri="{FF2B5EF4-FFF2-40B4-BE49-F238E27FC236}">
                  <a16:creationId xmlns:a16="http://schemas.microsoft.com/office/drawing/2014/main" id="{60C9C3A1-0172-42BD-967B-C1CFCF3283BC}"/>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6" name="Rectangle 175">
              <a:extLst>
                <a:ext uri="{FF2B5EF4-FFF2-40B4-BE49-F238E27FC236}">
                  <a16:creationId xmlns:a16="http://schemas.microsoft.com/office/drawing/2014/main" id="{321CE163-2D45-4EDD-B7AA-8839A379EEBA}"/>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7" name="TextBox 176">
              <a:extLst>
                <a:ext uri="{FF2B5EF4-FFF2-40B4-BE49-F238E27FC236}">
                  <a16:creationId xmlns:a16="http://schemas.microsoft.com/office/drawing/2014/main" id="{E3C9410A-495E-45CD-B0C9-2FBB4CEC9D12}"/>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78" name="TextBox 177">
              <a:extLst>
                <a:ext uri="{FF2B5EF4-FFF2-40B4-BE49-F238E27FC236}">
                  <a16:creationId xmlns:a16="http://schemas.microsoft.com/office/drawing/2014/main" id="{916CE3A0-9F7B-40B1-A144-508D117F1F80}"/>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79" name="Oval 178">
              <a:extLst>
                <a:ext uri="{FF2B5EF4-FFF2-40B4-BE49-F238E27FC236}">
                  <a16:creationId xmlns:a16="http://schemas.microsoft.com/office/drawing/2014/main" id="{05F7E8A2-379E-4BB0-9AAD-F0ECD1AE24DA}"/>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0" name="Rectangle 179">
              <a:extLst>
                <a:ext uri="{FF2B5EF4-FFF2-40B4-BE49-F238E27FC236}">
                  <a16:creationId xmlns:a16="http://schemas.microsoft.com/office/drawing/2014/main" id="{1204EB23-4091-4442-90B7-0998DCC67C45}"/>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1" name="Rectangle 180">
              <a:extLst>
                <a:ext uri="{FF2B5EF4-FFF2-40B4-BE49-F238E27FC236}">
                  <a16:creationId xmlns:a16="http://schemas.microsoft.com/office/drawing/2014/main" id="{3246057B-533A-4398-B544-4CF62266B046}"/>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2" name="Rectangle 181">
              <a:extLst>
                <a:ext uri="{FF2B5EF4-FFF2-40B4-BE49-F238E27FC236}">
                  <a16:creationId xmlns:a16="http://schemas.microsoft.com/office/drawing/2014/main" id="{3C6539BE-F623-4E75-8138-94F2E60DECD5}"/>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3" name="Rectangle 182">
              <a:extLst>
                <a:ext uri="{FF2B5EF4-FFF2-40B4-BE49-F238E27FC236}">
                  <a16:creationId xmlns:a16="http://schemas.microsoft.com/office/drawing/2014/main" id="{D43521D1-7734-4071-9F0A-5C8846D8962B}"/>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4" name="TextBox 183">
              <a:extLst>
                <a:ext uri="{FF2B5EF4-FFF2-40B4-BE49-F238E27FC236}">
                  <a16:creationId xmlns:a16="http://schemas.microsoft.com/office/drawing/2014/main" id="{F4486D7D-4563-4869-9117-0D3959782D23}"/>
                </a:ext>
              </a:extLst>
            </p:cNvPr>
            <p:cNvSpPr txBox="1"/>
            <p:nvPr/>
          </p:nvSpPr>
          <p:spPr>
            <a:xfrm>
              <a:off x="2027701" y="2068104"/>
              <a:ext cx="603560" cy="169277"/>
            </a:xfrm>
            <a:prstGeom prst="rect">
              <a:avLst/>
            </a:prstGeom>
            <a:noFill/>
          </p:spPr>
          <p:txBody>
            <a:bodyPr wrap="square" rtlCol="0">
              <a:spAutoFit/>
            </a:bodyPr>
            <a:lstStyle/>
            <a:p>
              <a:r>
                <a:rPr lang="en-PH" sz="500" b="1" dirty="0">
                  <a:solidFill>
                    <a:schemeClr val="bg1"/>
                  </a:solidFill>
                </a:rPr>
                <a:t>Sites</a:t>
              </a:r>
            </a:p>
          </p:txBody>
        </p:sp>
        <p:pic>
          <p:nvPicPr>
            <p:cNvPr id="185" name="Graphic 184" descr="Earth Globe Europe-Africa">
              <a:extLst>
                <a:ext uri="{FF2B5EF4-FFF2-40B4-BE49-F238E27FC236}">
                  <a16:creationId xmlns:a16="http://schemas.microsoft.com/office/drawing/2014/main" id="{2A927374-013B-4B0F-8047-C51D42F5CC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60758" y="2114571"/>
              <a:ext cx="78393" cy="78393"/>
            </a:xfrm>
            <a:prstGeom prst="rect">
              <a:avLst/>
            </a:prstGeom>
          </p:spPr>
        </p:pic>
        <p:sp>
          <p:nvSpPr>
            <p:cNvPr id="186" name="Oval 185">
              <a:extLst>
                <a:ext uri="{FF2B5EF4-FFF2-40B4-BE49-F238E27FC236}">
                  <a16:creationId xmlns:a16="http://schemas.microsoft.com/office/drawing/2014/main" id="{EAB9C902-7ABB-492F-B1AC-6AD2B98079FF}"/>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7" name="TextBox 186">
              <a:extLst>
                <a:ext uri="{FF2B5EF4-FFF2-40B4-BE49-F238E27FC236}">
                  <a16:creationId xmlns:a16="http://schemas.microsoft.com/office/drawing/2014/main" id="{52A11F0A-87FA-4B7E-84D5-2A7556DC6C1C}"/>
                </a:ext>
              </a:extLst>
            </p:cNvPr>
            <p:cNvSpPr txBox="1"/>
            <p:nvPr/>
          </p:nvSpPr>
          <p:spPr>
            <a:xfrm>
              <a:off x="2033004" y="2247715"/>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88" name="Graphic 187" descr="Forbidden">
              <a:extLst>
                <a:ext uri="{FF2B5EF4-FFF2-40B4-BE49-F238E27FC236}">
                  <a16:creationId xmlns:a16="http://schemas.microsoft.com/office/drawing/2014/main" id="{B054D43D-51D3-4048-83DE-311FD17DD5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74542" y="2428737"/>
              <a:ext cx="81882" cy="81882"/>
            </a:xfrm>
            <a:prstGeom prst="rect">
              <a:avLst/>
            </a:prstGeom>
          </p:spPr>
        </p:pic>
        <p:sp>
          <p:nvSpPr>
            <p:cNvPr id="189" name="TextBox 188">
              <a:extLst>
                <a:ext uri="{FF2B5EF4-FFF2-40B4-BE49-F238E27FC236}">
                  <a16:creationId xmlns:a16="http://schemas.microsoft.com/office/drawing/2014/main" id="{4B0830D3-8AB9-4293-871F-630B229D0FB5}"/>
                </a:ext>
              </a:extLst>
            </p:cNvPr>
            <p:cNvSpPr txBox="1"/>
            <p:nvPr/>
          </p:nvSpPr>
          <p:spPr>
            <a:xfrm>
              <a:off x="2198739" y="2538114"/>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190" name="TextBox 189">
              <a:extLst>
                <a:ext uri="{FF2B5EF4-FFF2-40B4-BE49-F238E27FC236}">
                  <a16:creationId xmlns:a16="http://schemas.microsoft.com/office/drawing/2014/main" id="{B70D770A-5386-41C9-9729-92331FA16FDB}"/>
                </a:ext>
              </a:extLst>
            </p:cNvPr>
            <p:cNvSpPr txBox="1"/>
            <p:nvPr/>
          </p:nvSpPr>
          <p:spPr>
            <a:xfrm>
              <a:off x="2202305" y="2700749"/>
              <a:ext cx="603560" cy="169277"/>
            </a:xfrm>
            <a:prstGeom prst="rect">
              <a:avLst/>
            </a:prstGeom>
            <a:noFill/>
          </p:spPr>
          <p:txBody>
            <a:bodyPr wrap="square" rtlCol="0">
              <a:spAutoFit/>
            </a:bodyPr>
            <a:lstStyle/>
            <a:p>
              <a:r>
                <a:rPr lang="en-PH" sz="500" b="1" dirty="0">
                  <a:solidFill>
                    <a:srgbClr val="92A7A3"/>
                  </a:solidFill>
                </a:rPr>
                <a:t>Articles</a:t>
              </a:r>
            </a:p>
          </p:txBody>
        </p:sp>
        <p:sp>
          <p:nvSpPr>
            <p:cNvPr id="191" name="Rectangle 190">
              <a:extLst>
                <a:ext uri="{FF2B5EF4-FFF2-40B4-BE49-F238E27FC236}">
                  <a16:creationId xmlns:a16="http://schemas.microsoft.com/office/drawing/2014/main" id="{EEB3CBB1-FC72-43AF-BB9C-1A1402920CBF}"/>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2" name="Rectangle 191">
              <a:extLst>
                <a:ext uri="{FF2B5EF4-FFF2-40B4-BE49-F238E27FC236}">
                  <a16:creationId xmlns:a16="http://schemas.microsoft.com/office/drawing/2014/main" id="{CFA6BBA7-E750-4475-9AAC-E373699246AF}"/>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3" name="Rectangle 192">
              <a:extLst>
                <a:ext uri="{FF2B5EF4-FFF2-40B4-BE49-F238E27FC236}">
                  <a16:creationId xmlns:a16="http://schemas.microsoft.com/office/drawing/2014/main" id="{5904BD07-1164-48BE-8343-7C591F521EDD}"/>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4" name="Rectangle 193">
              <a:extLst>
                <a:ext uri="{FF2B5EF4-FFF2-40B4-BE49-F238E27FC236}">
                  <a16:creationId xmlns:a16="http://schemas.microsoft.com/office/drawing/2014/main" id="{BF48932E-93C7-458E-ACA7-83D7FA688FC6}"/>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5" name="Rectangle 194">
              <a:extLst>
                <a:ext uri="{FF2B5EF4-FFF2-40B4-BE49-F238E27FC236}">
                  <a16:creationId xmlns:a16="http://schemas.microsoft.com/office/drawing/2014/main" id="{2D81AEEF-E297-43AA-9E60-CF1A35448FD0}"/>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96" name="Graphic 195" descr="Tag">
              <a:extLst>
                <a:ext uri="{FF2B5EF4-FFF2-40B4-BE49-F238E27FC236}">
                  <a16:creationId xmlns:a16="http://schemas.microsoft.com/office/drawing/2014/main" id="{217303D5-C8F9-4AD1-99A5-2C075B67733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40563" y="2575124"/>
              <a:ext cx="104844" cy="104844"/>
            </a:xfrm>
            <a:prstGeom prst="rect">
              <a:avLst/>
            </a:prstGeom>
          </p:spPr>
        </p:pic>
        <p:pic>
          <p:nvPicPr>
            <p:cNvPr id="197" name="Graphic 196" descr="Document">
              <a:extLst>
                <a:ext uri="{FF2B5EF4-FFF2-40B4-BE49-F238E27FC236}">
                  <a16:creationId xmlns:a16="http://schemas.microsoft.com/office/drawing/2014/main" id="{BC92C8AB-0C92-4D60-B820-AD78CF68AB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49883" y="2731114"/>
              <a:ext cx="95524" cy="95524"/>
            </a:xfrm>
            <a:prstGeom prst="rect">
              <a:avLst/>
            </a:prstGeom>
          </p:spPr>
        </p:pic>
        <p:cxnSp>
          <p:nvCxnSpPr>
            <p:cNvPr id="198" name="Straight Connector 197">
              <a:extLst>
                <a:ext uri="{FF2B5EF4-FFF2-40B4-BE49-F238E27FC236}">
                  <a16:creationId xmlns:a16="http://schemas.microsoft.com/office/drawing/2014/main" id="{7A318699-7FBC-4D34-A8B7-B65EE9DC44A8}"/>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00" name="Rectangle 199">
              <a:extLst>
                <a:ext uri="{FF2B5EF4-FFF2-40B4-BE49-F238E27FC236}">
                  <a16:creationId xmlns:a16="http://schemas.microsoft.com/office/drawing/2014/main" id="{94D8A94B-B706-4165-817D-FF24C956326B}"/>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1" name="Rectangle 200">
              <a:extLst>
                <a:ext uri="{FF2B5EF4-FFF2-40B4-BE49-F238E27FC236}">
                  <a16:creationId xmlns:a16="http://schemas.microsoft.com/office/drawing/2014/main" id="{8162B853-396F-4BEC-BDFC-6F0D7A239C4F}"/>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2" name="Rectangle 201">
              <a:extLst>
                <a:ext uri="{FF2B5EF4-FFF2-40B4-BE49-F238E27FC236}">
                  <a16:creationId xmlns:a16="http://schemas.microsoft.com/office/drawing/2014/main" id="{3BE0E49F-B508-4845-94EB-E135474729DA}"/>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3" name="Rectangle 202">
              <a:extLst>
                <a:ext uri="{FF2B5EF4-FFF2-40B4-BE49-F238E27FC236}">
                  <a16:creationId xmlns:a16="http://schemas.microsoft.com/office/drawing/2014/main" id="{7D39DFDD-A32F-40D5-AB5D-E948B7D04CB0}"/>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4" name="Rectangle 203">
              <a:extLst>
                <a:ext uri="{FF2B5EF4-FFF2-40B4-BE49-F238E27FC236}">
                  <a16:creationId xmlns:a16="http://schemas.microsoft.com/office/drawing/2014/main" id="{5F5B3586-55D6-4E93-AE2C-FF4A72764637}"/>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5" name="Rectangle 204">
              <a:extLst>
                <a:ext uri="{FF2B5EF4-FFF2-40B4-BE49-F238E27FC236}">
                  <a16:creationId xmlns:a16="http://schemas.microsoft.com/office/drawing/2014/main" id="{A2B410A6-4D40-4182-84F1-ACF813C82F75}"/>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6" name="Rectangle 205">
              <a:extLst>
                <a:ext uri="{FF2B5EF4-FFF2-40B4-BE49-F238E27FC236}">
                  <a16:creationId xmlns:a16="http://schemas.microsoft.com/office/drawing/2014/main" id="{046B30CA-BF92-4EB8-8329-AE77548683A3}"/>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7" name="Rectangle 206">
              <a:extLst>
                <a:ext uri="{FF2B5EF4-FFF2-40B4-BE49-F238E27FC236}">
                  <a16:creationId xmlns:a16="http://schemas.microsoft.com/office/drawing/2014/main" id="{A9CD51A3-D028-463B-9049-0824C415DFC3}"/>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8" name="Rectangle 207">
              <a:extLst>
                <a:ext uri="{FF2B5EF4-FFF2-40B4-BE49-F238E27FC236}">
                  <a16:creationId xmlns:a16="http://schemas.microsoft.com/office/drawing/2014/main" id="{5717ACE7-7245-468C-9B69-1E9C8501A30D}"/>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9" name="Rectangle 208">
              <a:extLst>
                <a:ext uri="{FF2B5EF4-FFF2-40B4-BE49-F238E27FC236}">
                  <a16:creationId xmlns:a16="http://schemas.microsoft.com/office/drawing/2014/main" id="{3C851C6C-756B-4F2B-BE98-C64B26C2EE73}"/>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0" name="Rectangle 209">
              <a:extLst>
                <a:ext uri="{FF2B5EF4-FFF2-40B4-BE49-F238E27FC236}">
                  <a16:creationId xmlns:a16="http://schemas.microsoft.com/office/drawing/2014/main" id="{D6C7DCEA-79A6-47F5-83DC-C288578E9846}"/>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1" name="Rectangle 210">
              <a:extLst>
                <a:ext uri="{FF2B5EF4-FFF2-40B4-BE49-F238E27FC236}">
                  <a16:creationId xmlns:a16="http://schemas.microsoft.com/office/drawing/2014/main" id="{6E345755-AB27-4D9D-ACC8-852C75D2F4D3}"/>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2" name="Rectangle 211">
              <a:extLst>
                <a:ext uri="{FF2B5EF4-FFF2-40B4-BE49-F238E27FC236}">
                  <a16:creationId xmlns:a16="http://schemas.microsoft.com/office/drawing/2014/main" id="{1B6EFCF2-898A-41C2-9280-9A5F5E1CE97B}"/>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3" name="Rectangle 212">
              <a:extLst>
                <a:ext uri="{FF2B5EF4-FFF2-40B4-BE49-F238E27FC236}">
                  <a16:creationId xmlns:a16="http://schemas.microsoft.com/office/drawing/2014/main" id="{0F9FF184-7D60-4A9E-90DE-D8A797138AE0}"/>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4" name="Rectangle 213">
              <a:extLst>
                <a:ext uri="{FF2B5EF4-FFF2-40B4-BE49-F238E27FC236}">
                  <a16:creationId xmlns:a16="http://schemas.microsoft.com/office/drawing/2014/main" id="{7165CAC1-AD70-48A0-9F26-DB122B108B4B}"/>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5" name="Rectangle 214">
              <a:extLst>
                <a:ext uri="{FF2B5EF4-FFF2-40B4-BE49-F238E27FC236}">
                  <a16:creationId xmlns:a16="http://schemas.microsoft.com/office/drawing/2014/main" id="{171B1636-6E82-442D-8A57-BFE525477AF4}"/>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6" name="Rectangle 215">
              <a:extLst>
                <a:ext uri="{FF2B5EF4-FFF2-40B4-BE49-F238E27FC236}">
                  <a16:creationId xmlns:a16="http://schemas.microsoft.com/office/drawing/2014/main" id="{3B02A6D0-C8C7-419F-BD83-65C912B4060F}"/>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7" name="Rectangle 216">
              <a:extLst>
                <a:ext uri="{FF2B5EF4-FFF2-40B4-BE49-F238E27FC236}">
                  <a16:creationId xmlns:a16="http://schemas.microsoft.com/office/drawing/2014/main" id="{D444C9EF-06E3-4B3C-8B06-9F255A179E68}"/>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8" name="Rectangle 217">
              <a:extLst>
                <a:ext uri="{FF2B5EF4-FFF2-40B4-BE49-F238E27FC236}">
                  <a16:creationId xmlns:a16="http://schemas.microsoft.com/office/drawing/2014/main" id="{8CCD2E04-190C-4804-8441-B05B8E50CC29}"/>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9" name="Rectangle 218">
              <a:extLst>
                <a:ext uri="{FF2B5EF4-FFF2-40B4-BE49-F238E27FC236}">
                  <a16:creationId xmlns:a16="http://schemas.microsoft.com/office/drawing/2014/main" id="{6C5E3CB4-428B-4387-A386-C161357E23A3}"/>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0" name="Rectangle 219">
              <a:extLst>
                <a:ext uri="{FF2B5EF4-FFF2-40B4-BE49-F238E27FC236}">
                  <a16:creationId xmlns:a16="http://schemas.microsoft.com/office/drawing/2014/main" id="{F52B8FFF-2EE0-4ED8-B475-7BAD3ACFCB74}"/>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1" name="Rectangle 220">
              <a:extLst>
                <a:ext uri="{FF2B5EF4-FFF2-40B4-BE49-F238E27FC236}">
                  <a16:creationId xmlns:a16="http://schemas.microsoft.com/office/drawing/2014/main" id="{03B680CC-4B29-4001-BF6C-38DC474F7A2B}"/>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2" name="Rectangle 221">
              <a:extLst>
                <a:ext uri="{FF2B5EF4-FFF2-40B4-BE49-F238E27FC236}">
                  <a16:creationId xmlns:a16="http://schemas.microsoft.com/office/drawing/2014/main" id="{EABF5206-CEC1-4EB2-919D-8C9E64B90899}"/>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3" name="Rectangle: Rounded Corners 222">
              <a:extLst>
                <a:ext uri="{FF2B5EF4-FFF2-40B4-BE49-F238E27FC236}">
                  <a16:creationId xmlns:a16="http://schemas.microsoft.com/office/drawing/2014/main" id="{3318B2CF-713A-4EAC-97C9-C914D39F43AF}"/>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4" name="Rectangle: Rounded Corners 223">
              <a:extLst>
                <a:ext uri="{FF2B5EF4-FFF2-40B4-BE49-F238E27FC236}">
                  <a16:creationId xmlns:a16="http://schemas.microsoft.com/office/drawing/2014/main" id="{6639A807-4028-4F26-B0E3-5C50546DBDB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5" name="Rectangle: Rounded Corners 224">
              <a:extLst>
                <a:ext uri="{FF2B5EF4-FFF2-40B4-BE49-F238E27FC236}">
                  <a16:creationId xmlns:a16="http://schemas.microsoft.com/office/drawing/2014/main" id="{4EDAF98E-0F95-4214-968F-39666CEEB099}"/>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6" name="Rectangle 225">
              <a:extLst>
                <a:ext uri="{FF2B5EF4-FFF2-40B4-BE49-F238E27FC236}">
                  <a16:creationId xmlns:a16="http://schemas.microsoft.com/office/drawing/2014/main" id="{60478DA7-315B-486D-87FB-E81F0B137BA4}"/>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7" name="Rectangle 226">
              <a:extLst>
                <a:ext uri="{FF2B5EF4-FFF2-40B4-BE49-F238E27FC236}">
                  <a16:creationId xmlns:a16="http://schemas.microsoft.com/office/drawing/2014/main" id="{7B9AC804-2FDA-4215-A21E-6281F6D9F429}"/>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8" name="Rectangle 227">
              <a:extLst>
                <a:ext uri="{FF2B5EF4-FFF2-40B4-BE49-F238E27FC236}">
                  <a16:creationId xmlns:a16="http://schemas.microsoft.com/office/drawing/2014/main" id="{4C4CDA0B-7E6D-48AF-A061-88443CDB6DE1}"/>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9" name="Rectangle 228">
              <a:extLst>
                <a:ext uri="{FF2B5EF4-FFF2-40B4-BE49-F238E27FC236}">
                  <a16:creationId xmlns:a16="http://schemas.microsoft.com/office/drawing/2014/main" id="{6DF255A8-B2CF-4365-A035-EB1E5EF1F1B3}"/>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1" name="Rectangle 230">
              <a:extLst>
                <a:ext uri="{FF2B5EF4-FFF2-40B4-BE49-F238E27FC236}">
                  <a16:creationId xmlns:a16="http://schemas.microsoft.com/office/drawing/2014/main" id="{5A5E42B7-FFA6-4B63-B703-C1D7163198D3}"/>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2" name="Rectangle 231">
              <a:extLst>
                <a:ext uri="{FF2B5EF4-FFF2-40B4-BE49-F238E27FC236}">
                  <a16:creationId xmlns:a16="http://schemas.microsoft.com/office/drawing/2014/main" id="{723679A2-FD25-429E-BC14-C3FA13C6D61C}"/>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3" name="Rectangle 232">
              <a:extLst>
                <a:ext uri="{FF2B5EF4-FFF2-40B4-BE49-F238E27FC236}">
                  <a16:creationId xmlns:a16="http://schemas.microsoft.com/office/drawing/2014/main" id="{248665E2-2092-4EE9-927D-D9FFEA885E45}"/>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4" name="Rectangle 233">
              <a:extLst>
                <a:ext uri="{FF2B5EF4-FFF2-40B4-BE49-F238E27FC236}">
                  <a16:creationId xmlns:a16="http://schemas.microsoft.com/office/drawing/2014/main" id="{1134816C-94DF-4AD1-A68B-A18CD3D25114}"/>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5" name="Rectangle 234">
              <a:extLst>
                <a:ext uri="{FF2B5EF4-FFF2-40B4-BE49-F238E27FC236}">
                  <a16:creationId xmlns:a16="http://schemas.microsoft.com/office/drawing/2014/main" id="{3CAD7B43-0535-448B-9551-9A8B71845625}"/>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6" name="Rectangle 235">
              <a:extLst>
                <a:ext uri="{FF2B5EF4-FFF2-40B4-BE49-F238E27FC236}">
                  <a16:creationId xmlns:a16="http://schemas.microsoft.com/office/drawing/2014/main" id="{61E36199-799F-42E4-AA8C-F0844AE5F0E7}"/>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7" name="Rectangle: Rounded Corners 236">
              <a:extLst>
                <a:ext uri="{FF2B5EF4-FFF2-40B4-BE49-F238E27FC236}">
                  <a16:creationId xmlns:a16="http://schemas.microsoft.com/office/drawing/2014/main" id="{32192219-97DC-4D22-94D3-3C712CC6DAB0}"/>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8" name="Rectangle: Rounded Corners 237">
              <a:extLst>
                <a:ext uri="{FF2B5EF4-FFF2-40B4-BE49-F238E27FC236}">
                  <a16:creationId xmlns:a16="http://schemas.microsoft.com/office/drawing/2014/main" id="{253EEBC1-2459-4260-A03A-0AFD55EE5AA1}"/>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0" name="Rectangle: Rounded Corners 239">
              <a:extLst>
                <a:ext uri="{FF2B5EF4-FFF2-40B4-BE49-F238E27FC236}">
                  <a16:creationId xmlns:a16="http://schemas.microsoft.com/office/drawing/2014/main" id="{4619AC2D-D62A-4050-9CED-AC7B266C7627}"/>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9" name="Rectangle: Rounded Corners 198">
              <a:extLst>
                <a:ext uri="{FF2B5EF4-FFF2-40B4-BE49-F238E27FC236}">
                  <a16:creationId xmlns:a16="http://schemas.microsoft.com/office/drawing/2014/main" id="{66CBB757-DD8D-4260-96D8-C448160B260F}"/>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600" b="1" dirty="0"/>
                <a:t>+ CREATE NEW CATEGORY</a:t>
              </a:r>
            </a:p>
          </p:txBody>
        </p:sp>
      </p:grpSp>
      <p:sp>
        <p:nvSpPr>
          <p:cNvPr id="241" name="Rectangle 240">
            <a:extLst>
              <a:ext uri="{FF2B5EF4-FFF2-40B4-BE49-F238E27FC236}">
                <a16:creationId xmlns:a16="http://schemas.microsoft.com/office/drawing/2014/main" id="{932D6C73-4636-489E-9CD8-B27CDF42686A}"/>
              </a:ext>
            </a:extLst>
          </p:cNvPr>
          <p:cNvSpPr/>
          <p:nvPr/>
        </p:nvSpPr>
        <p:spPr>
          <a:xfrm>
            <a:off x="4120218" y="1073424"/>
            <a:ext cx="5985201"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Rounded Corners 86">
            <a:extLst>
              <a:ext uri="{FF2B5EF4-FFF2-40B4-BE49-F238E27FC236}">
                <a16:creationId xmlns:a16="http://schemas.microsoft.com/office/drawing/2014/main" id="{EED1F97F-5391-43D4-9B49-1B0F079BE63E}"/>
              </a:ext>
            </a:extLst>
          </p:cNvPr>
          <p:cNvSpPr/>
          <p:nvPr/>
        </p:nvSpPr>
        <p:spPr>
          <a:xfrm>
            <a:off x="9746445" y="2223654"/>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Rounded Corners 87">
            <a:extLst>
              <a:ext uri="{FF2B5EF4-FFF2-40B4-BE49-F238E27FC236}">
                <a16:creationId xmlns:a16="http://schemas.microsoft.com/office/drawing/2014/main" id="{E5980C31-513C-4275-81BF-26074EE94E07}"/>
              </a:ext>
            </a:extLst>
          </p:cNvPr>
          <p:cNvSpPr/>
          <p:nvPr/>
        </p:nvSpPr>
        <p:spPr>
          <a:xfrm>
            <a:off x="9746445" y="2569094"/>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3" name="Picture 2">
            <a:extLst>
              <a:ext uri="{FF2B5EF4-FFF2-40B4-BE49-F238E27FC236}">
                <a16:creationId xmlns:a16="http://schemas.microsoft.com/office/drawing/2014/main" id="{C6890EF5-421E-47EB-BE93-39CA5305C35F}"/>
              </a:ext>
            </a:extLst>
          </p:cNvPr>
          <p:cNvPicPr>
            <a:picLocks noChangeAspect="1"/>
          </p:cNvPicPr>
          <p:nvPr/>
        </p:nvPicPr>
        <p:blipFill>
          <a:blip r:embed="rId12"/>
          <a:stretch>
            <a:fillRect/>
          </a:stretch>
        </p:blipFill>
        <p:spPr>
          <a:xfrm>
            <a:off x="6167820" y="1160639"/>
            <a:ext cx="2334165" cy="824738"/>
          </a:xfrm>
          <a:prstGeom prst="rect">
            <a:avLst/>
          </a:prstGeom>
        </p:spPr>
      </p:pic>
    </p:spTree>
    <p:extLst>
      <p:ext uri="{BB962C8B-B14F-4D97-AF65-F5344CB8AC3E}">
        <p14:creationId xmlns:p14="http://schemas.microsoft.com/office/powerpoint/2010/main" val="2815133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ns face&#10;&#10;Description generated with very high confidence">
            <a:extLst>
              <a:ext uri="{FF2B5EF4-FFF2-40B4-BE49-F238E27FC236}">
                <a16:creationId xmlns:a16="http://schemas.microsoft.com/office/drawing/2014/main" id="{89772D35-B722-4785-A9DA-1CAC59815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6179C35-689C-4C8B-AEF9-AEE90CFC7B19}"/>
              </a:ext>
            </a:extLst>
          </p:cNvPr>
          <p:cNvSpPr txBox="1"/>
          <p:nvPr/>
        </p:nvSpPr>
        <p:spPr>
          <a:xfrm>
            <a:off x="5457510" y="5187130"/>
            <a:ext cx="5355505" cy="646331"/>
          </a:xfrm>
          <a:prstGeom prst="rect">
            <a:avLst/>
          </a:prstGeom>
          <a:noFill/>
        </p:spPr>
        <p:txBody>
          <a:bodyPr wrap="none" rtlCol="0">
            <a:spAutoFit/>
          </a:bodyPr>
          <a:lstStyle/>
          <a:p>
            <a:r>
              <a:rPr lang="en-PH" sz="3600" dirty="0">
                <a:solidFill>
                  <a:schemeClr val="tx2">
                    <a:lumMod val="75000"/>
                  </a:schemeClr>
                </a:solidFill>
                <a:latin typeface="Nexa Bold" panose="02000000000000000000" pitchFamily="50" charset="0"/>
              </a:rPr>
              <a:t>CREATING SUB CATEGORIES</a:t>
            </a:r>
          </a:p>
        </p:txBody>
      </p:sp>
      <p:pic>
        <p:nvPicPr>
          <p:cNvPr id="6" name="Picture 5" descr="A sign in the dark&#10;&#10;Description generated with high confidence">
            <a:extLst>
              <a:ext uri="{FF2B5EF4-FFF2-40B4-BE49-F238E27FC236}">
                <a16:creationId xmlns:a16="http://schemas.microsoft.com/office/drawing/2014/main" id="{9481EC7B-D822-465C-9691-AB79DAB9D0A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742326" y="607842"/>
            <a:ext cx="3449674" cy="527308"/>
          </a:xfrm>
          <a:prstGeom prst="rect">
            <a:avLst/>
          </a:prstGeom>
        </p:spPr>
      </p:pic>
      <p:pic>
        <p:nvPicPr>
          <p:cNvPr id="8" name="Picture 7" descr="A screenshot of a computer screen&#10;&#10;Description generated with very high confidence">
            <a:extLst>
              <a:ext uri="{FF2B5EF4-FFF2-40B4-BE49-F238E27FC236}">
                <a16:creationId xmlns:a16="http://schemas.microsoft.com/office/drawing/2014/main" id="{DF42CBC1-2EE4-49DE-B91B-49E2FF792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942" y="654742"/>
            <a:ext cx="6193549" cy="5266955"/>
          </a:xfrm>
          <a:prstGeom prst="rect">
            <a:avLst/>
          </a:prstGeom>
        </p:spPr>
      </p:pic>
      <p:grpSp>
        <p:nvGrpSpPr>
          <p:cNvPr id="57" name="Group 56">
            <a:extLst>
              <a:ext uri="{FF2B5EF4-FFF2-40B4-BE49-F238E27FC236}">
                <a16:creationId xmlns:a16="http://schemas.microsoft.com/office/drawing/2014/main" id="{062F17E8-C028-46C1-94AC-B565551B12A2}"/>
              </a:ext>
            </a:extLst>
          </p:cNvPr>
          <p:cNvGrpSpPr/>
          <p:nvPr/>
        </p:nvGrpSpPr>
        <p:grpSpPr>
          <a:xfrm>
            <a:off x="1489641" y="1475233"/>
            <a:ext cx="4691149" cy="2566300"/>
            <a:chOff x="1866754" y="1397487"/>
            <a:chExt cx="5996030" cy="2989564"/>
          </a:xfrm>
        </p:grpSpPr>
        <p:sp>
          <p:nvSpPr>
            <p:cNvPr id="58" name="Rectangle 57">
              <a:extLst>
                <a:ext uri="{FF2B5EF4-FFF2-40B4-BE49-F238E27FC236}">
                  <a16:creationId xmlns:a16="http://schemas.microsoft.com/office/drawing/2014/main" id="{D69E3620-40D5-45BE-B67C-4CA12B3F3BD7}"/>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5F2AFF4C-38F0-406F-837D-42517C5BB9F3}"/>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0ED511C9-714F-4542-BE3D-CE3632FB141D}"/>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632A16B7-8C07-4DC4-A5E7-DF15F811E658}"/>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BC3524C9-F522-4344-BA1F-78B2F58E1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63" name="Rectangle 62">
              <a:extLst>
                <a:ext uri="{FF2B5EF4-FFF2-40B4-BE49-F238E27FC236}">
                  <a16:creationId xmlns:a16="http://schemas.microsoft.com/office/drawing/2014/main" id="{ED1AB7D0-A714-4D67-BBD7-B13CF57A767A}"/>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324E964D-3636-427A-8FEB-075162E7DBFC}"/>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C8F48A66-4C95-4A6F-A7F5-78756A781C2C}"/>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5234B400-18E8-4ED1-989F-B6C2D4AA347E}"/>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DD2ADF71-868E-4BE6-AE87-C0C0568C645A}"/>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0127E72A-59C5-4C65-B628-DE075CDD2334}"/>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E72404E1-556C-4B5E-AD2D-D01AA4143A74}"/>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6829A2D4-24DE-430A-8152-2D409B34DD17}"/>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55EE255A-F9A6-499B-9655-86D5B3178270}"/>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C11B03B9-A1B0-48B3-B5BC-021ABD541259}"/>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834186D1-8E0C-4751-8C62-3B208FA039A6}"/>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21ACFCB5-276F-4261-9E2C-468BA50A3DF2}"/>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DDCD00D4-C2F3-4421-B856-D3B67DDB6CD1}"/>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36472C1F-49ED-4550-885A-2BC15538D367}"/>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08312807-A43A-4D87-8808-77D87C5D5A09}"/>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CC68D414-ED75-4F79-94D3-342E72E49DA3}"/>
                </a:ext>
              </a:extLst>
            </p:cNvPr>
            <p:cNvSpPr txBox="1"/>
            <p:nvPr/>
          </p:nvSpPr>
          <p:spPr>
            <a:xfrm>
              <a:off x="2027701" y="2068104"/>
              <a:ext cx="603560" cy="161342"/>
            </a:xfrm>
            <a:prstGeom prst="rect">
              <a:avLst/>
            </a:prstGeom>
            <a:noFill/>
          </p:spPr>
          <p:txBody>
            <a:bodyPr wrap="square" rtlCol="0">
              <a:spAutoFit/>
            </a:bodyPr>
            <a:lstStyle/>
            <a:p>
              <a:r>
                <a:rPr lang="en-PH" sz="300" b="1" dirty="0">
                  <a:solidFill>
                    <a:schemeClr val="bg1"/>
                  </a:solidFill>
                </a:rPr>
                <a:t>Sites</a:t>
              </a:r>
              <a:endParaRPr lang="en-PH" sz="500" b="1" dirty="0">
                <a:solidFill>
                  <a:schemeClr val="bg1"/>
                </a:solidFill>
              </a:endParaRPr>
            </a:p>
          </p:txBody>
        </p:sp>
        <p:pic>
          <p:nvPicPr>
            <p:cNvPr id="79" name="Graphic 78" descr="Earth Globe Europe-Africa">
              <a:extLst>
                <a:ext uri="{FF2B5EF4-FFF2-40B4-BE49-F238E27FC236}">
                  <a16:creationId xmlns:a16="http://schemas.microsoft.com/office/drawing/2014/main" id="{34C3E262-7CF8-428E-9074-1A86EE833E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0758" y="2114571"/>
              <a:ext cx="78393" cy="78393"/>
            </a:xfrm>
            <a:prstGeom prst="rect">
              <a:avLst/>
            </a:prstGeom>
          </p:spPr>
        </p:pic>
        <p:sp>
          <p:nvSpPr>
            <p:cNvPr id="80" name="Oval 79">
              <a:extLst>
                <a:ext uri="{FF2B5EF4-FFF2-40B4-BE49-F238E27FC236}">
                  <a16:creationId xmlns:a16="http://schemas.microsoft.com/office/drawing/2014/main" id="{383E0695-CD21-4ECE-80E0-12EE0F5FD769}"/>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B4D150BB-8431-43E1-9B79-38929D6C4D34}"/>
                </a:ext>
              </a:extLst>
            </p:cNvPr>
            <p:cNvSpPr txBox="1"/>
            <p:nvPr/>
          </p:nvSpPr>
          <p:spPr>
            <a:xfrm>
              <a:off x="2033004" y="2247715"/>
              <a:ext cx="603560" cy="161342"/>
            </a:xfrm>
            <a:prstGeom prst="rect">
              <a:avLst/>
            </a:prstGeom>
            <a:noFill/>
          </p:spPr>
          <p:txBody>
            <a:bodyPr wrap="square" rtlCol="0">
              <a:spAutoFit/>
            </a:bodyPr>
            <a:lstStyle/>
            <a:p>
              <a:r>
                <a:rPr lang="en-PH" sz="300" b="1" dirty="0">
                  <a:solidFill>
                    <a:srgbClr val="92A7A3"/>
                  </a:solidFill>
                </a:rPr>
                <a:t>All Sites</a:t>
              </a:r>
            </a:p>
          </p:txBody>
        </p:sp>
        <p:pic>
          <p:nvPicPr>
            <p:cNvPr id="82" name="Graphic 81" descr="Forbidden">
              <a:extLst>
                <a:ext uri="{FF2B5EF4-FFF2-40B4-BE49-F238E27FC236}">
                  <a16:creationId xmlns:a16="http://schemas.microsoft.com/office/drawing/2014/main" id="{B1C620CC-3270-4A76-A134-2C3638411D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74542" y="2428737"/>
              <a:ext cx="81882" cy="81882"/>
            </a:xfrm>
            <a:prstGeom prst="rect">
              <a:avLst/>
            </a:prstGeom>
          </p:spPr>
        </p:pic>
        <p:sp>
          <p:nvSpPr>
            <p:cNvPr id="83" name="TextBox 82">
              <a:extLst>
                <a:ext uri="{FF2B5EF4-FFF2-40B4-BE49-F238E27FC236}">
                  <a16:creationId xmlns:a16="http://schemas.microsoft.com/office/drawing/2014/main" id="{A71FAF06-CE38-4EF5-9736-DBA49AF26864}"/>
                </a:ext>
              </a:extLst>
            </p:cNvPr>
            <p:cNvSpPr txBox="1"/>
            <p:nvPr/>
          </p:nvSpPr>
          <p:spPr>
            <a:xfrm>
              <a:off x="2198739" y="2538113"/>
              <a:ext cx="603560" cy="161342"/>
            </a:xfrm>
            <a:prstGeom prst="rect">
              <a:avLst/>
            </a:prstGeom>
            <a:noFill/>
          </p:spPr>
          <p:txBody>
            <a:bodyPr wrap="square" rtlCol="0">
              <a:spAutoFit/>
            </a:bodyPr>
            <a:lstStyle/>
            <a:p>
              <a:r>
                <a:rPr lang="en-PH" sz="300" b="1" dirty="0">
                  <a:solidFill>
                    <a:srgbClr val="92A7A3"/>
                  </a:solidFill>
                </a:rPr>
                <a:t>Categories</a:t>
              </a:r>
              <a:endParaRPr lang="en-PH" sz="500" b="1" dirty="0">
                <a:solidFill>
                  <a:srgbClr val="92A7A3"/>
                </a:solidFill>
              </a:endParaRPr>
            </a:p>
          </p:txBody>
        </p:sp>
        <p:sp>
          <p:nvSpPr>
            <p:cNvPr id="84" name="TextBox 83">
              <a:extLst>
                <a:ext uri="{FF2B5EF4-FFF2-40B4-BE49-F238E27FC236}">
                  <a16:creationId xmlns:a16="http://schemas.microsoft.com/office/drawing/2014/main" id="{5F52EBD5-C044-40B6-A69A-3AFFF694AC14}"/>
                </a:ext>
              </a:extLst>
            </p:cNvPr>
            <p:cNvSpPr txBox="1"/>
            <p:nvPr/>
          </p:nvSpPr>
          <p:spPr>
            <a:xfrm>
              <a:off x="2202305" y="2700748"/>
              <a:ext cx="603560" cy="161342"/>
            </a:xfrm>
            <a:prstGeom prst="rect">
              <a:avLst/>
            </a:prstGeom>
            <a:noFill/>
          </p:spPr>
          <p:txBody>
            <a:bodyPr wrap="square" rtlCol="0">
              <a:spAutoFit/>
            </a:bodyPr>
            <a:lstStyle/>
            <a:p>
              <a:r>
                <a:rPr lang="en-PH" sz="300" b="1" dirty="0">
                  <a:solidFill>
                    <a:srgbClr val="92A7A3"/>
                  </a:solidFill>
                </a:rPr>
                <a:t>Articles</a:t>
              </a:r>
              <a:endParaRPr lang="en-PH" sz="500" b="1" dirty="0">
                <a:solidFill>
                  <a:srgbClr val="92A7A3"/>
                </a:solidFill>
              </a:endParaRPr>
            </a:p>
          </p:txBody>
        </p:sp>
        <p:sp>
          <p:nvSpPr>
            <p:cNvPr id="85" name="Rectangle 84">
              <a:extLst>
                <a:ext uri="{FF2B5EF4-FFF2-40B4-BE49-F238E27FC236}">
                  <a16:creationId xmlns:a16="http://schemas.microsoft.com/office/drawing/2014/main" id="{EF56AF94-2939-4C4D-B703-F607FB32BD27}"/>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E46D212-BCBD-452C-B0FD-9831B44D2019}"/>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648E60DA-1C6C-45F3-9CAA-ECD61E573E0E}"/>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AEDE69DA-3083-4737-8C08-AFEF17DA54E3}"/>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6EB26AB2-4815-46A6-9AAA-08E8C5061224}"/>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52F34A9D-E9B4-4790-BBEE-D928B8E236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40563" y="2575124"/>
              <a:ext cx="104844" cy="104844"/>
            </a:xfrm>
            <a:prstGeom prst="rect">
              <a:avLst/>
            </a:prstGeom>
          </p:spPr>
        </p:pic>
        <p:pic>
          <p:nvPicPr>
            <p:cNvPr id="91" name="Graphic 90" descr="Document">
              <a:extLst>
                <a:ext uri="{FF2B5EF4-FFF2-40B4-BE49-F238E27FC236}">
                  <a16:creationId xmlns:a16="http://schemas.microsoft.com/office/drawing/2014/main" id="{53F6CFB7-91D8-48D3-B35E-4C29964D35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49883" y="2731114"/>
              <a:ext cx="95524" cy="95524"/>
            </a:xfrm>
            <a:prstGeom prst="rect">
              <a:avLst/>
            </a:prstGeom>
          </p:spPr>
        </p:pic>
        <p:cxnSp>
          <p:nvCxnSpPr>
            <p:cNvPr id="92" name="Straight Connector 91">
              <a:extLst>
                <a:ext uri="{FF2B5EF4-FFF2-40B4-BE49-F238E27FC236}">
                  <a16:creationId xmlns:a16="http://schemas.microsoft.com/office/drawing/2014/main" id="{46D8724A-A5CE-4AF2-A60C-3B33F6B9D689}"/>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93" name="Rectangle: Rounded Corners 92">
              <a:extLst>
                <a:ext uri="{FF2B5EF4-FFF2-40B4-BE49-F238E27FC236}">
                  <a16:creationId xmlns:a16="http://schemas.microsoft.com/office/drawing/2014/main" id="{F3404AF5-4BC5-4F0E-B3A0-202CFC565857}"/>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 b="1" dirty="0"/>
                <a:t>+ CREATE NEW CATEGORY</a:t>
              </a:r>
            </a:p>
          </p:txBody>
        </p:sp>
        <p:sp>
          <p:nvSpPr>
            <p:cNvPr id="94" name="Rectangle 93">
              <a:extLst>
                <a:ext uri="{FF2B5EF4-FFF2-40B4-BE49-F238E27FC236}">
                  <a16:creationId xmlns:a16="http://schemas.microsoft.com/office/drawing/2014/main" id="{F1D27255-AFB3-4B1D-BF5D-93CB2FD17D0B}"/>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5" name="Rectangle 94">
              <a:extLst>
                <a:ext uri="{FF2B5EF4-FFF2-40B4-BE49-F238E27FC236}">
                  <a16:creationId xmlns:a16="http://schemas.microsoft.com/office/drawing/2014/main" id="{0A3957EE-AB3E-4F14-A589-A86864435A2F}"/>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6" name="Rectangle 95">
              <a:extLst>
                <a:ext uri="{FF2B5EF4-FFF2-40B4-BE49-F238E27FC236}">
                  <a16:creationId xmlns:a16="http://schemas.microsoft.com/office/drawing/2014/main" id="{CBB33632-E471-4947-8EAB-A3E3D14AF4A7}"/>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Rectangle 96">
              <a:extLst>
                <a:ext uri="{FF2B5EF4-FFF2-40B4-BE49-F238E27FC236}">
                  <a16:creationId xmlns:a16="http://schemas.microsoft.com/office/drawing/2014/main" id="{ADDBA288-1DED-4578-9B8F-5B9DE37615D3}"/>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6D361251-36DC-41D2-A0D4-793CF4F41806}"/>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ECD3651C-C9B8-4D1B-AED5-01069A144D24}"/>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a:extLst>
                <a:ext uri="{FF2B5EF4-FFF2-40B4-BE49-F238E27FC236}">
                  <a16:creationId xmlns:a16="http://schemas.microsoft.com/office/drawing/2014/main" id="{7EFDDFAB-FB19-4E3B-9A24-63AADC04AA6C}"/>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ectangle 100">
              <a:extLst>
                <a:ext uri="{FF2B5EF4-FFF2-40B4-BE49-F238E27FC236}">
                  <a16:creationId xmlns:a16="http://schemas.microsoft.com/office/drawing/2014/main" id="{7BC32912-A1E5-4C68-8BC2-2A326A687386}"/>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414373D4-041D-4C46-A5B9-6D2DDD8857DE}"/>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102">
              <a:extLst>
                <a:ext uri="{FF2B5EF4-FFF2-40B4-BE49-F238E27FC236}">
                  <a16:creationId xmlns:a16="http://schemas.microsoft.com/office/drawing/2014/main" id="{5409FCBF-5489-4B72-A470-613A8B4B69BE}"/>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4" name="Rectangle 103">
              <a:extLst>
                <a:ext uri="{FF2B5EF4-FFF2-40B4-BE49-F238E27FC236}">
                  <a16:creationId xmlns:a16="http://schemas.microsoft.com/office/drawing/2014/main" id="{D67B2B3A-06CA-4216-B084-D679E491C2A2}"/>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5" name="Rectangle 104">
              <a:extLst>
                <a:ext uri="{FF2B5EF4-FFF2-40B4-BE49-F238E27FC236}">
                  <a16:creationId xmlns:a16="http://schemas.microsoft.com/office/drawing/2014/main" id="{D747D4B2-1A68-4A90-B877-DC450C99683A}"/>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6" name="Rectangle 105">
              <a:extLst>
                <a:ext uri="{FF2B5EF4-FFF2-40B4-BE49-F238E27FC236}">
                  <a16:creationId xmlns:a16="http://schemas.microsoft.com/office/drawing/2014/main" id="{0B6BB642-13F1-47B8-8DED-572DCE579761}"/>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Rectangle 106">
              <a:extLst>
                <a:ext uri="{FF2B5EF4-FFF2-40B4-BE49-F238E27FC236}">
                  <a16:creationId xmlns:a16="http://schemas.microsoft.com/office/drawing/2014/main" id="{8157B90F-ACC8-4A70-A4D9-F15C6154FBEE}"/>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8" name="Rectangle 107">
              <a:extLst>
                <a:ext uri="{FF2B5EF4-FFF2-40B4-BE49-F238E27FC236}">
                  <a16:creationId xmlns:a16="http://schemas.microsoft.com/office/drawing/2014/main" id="{1799D884-259B-4858-BC5A-0188B63E4D21}"/>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9" name="Rectangle 108">
              <a:extLst>
                <a:ext uri="{FF2B5EF4-FFF2-40B4-BE49-F238E27FC236}">
                  <a16:creationId xmlns:a16="http://schemas.microsoft.com/office/drawing/2014/main" id="{CB118F21-2665-4087-A998-2E722E598C4E}"/>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a:extLst>
                <a:ext uri="{FF2B5EF4-FFF2-40B4-BE49-F238E27FC236}">
                  <a16:creationId xmlns:a16="http://schemas.microsoft.com/office/drawing/2014/main" id="{0038CF45-A0FD-4CC9-8EDB-944B9DBD423C}"/>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EC81D835-670D-4218-AD83-2CCC66DC5538}"/>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2" name="Rectangle 111">
              <a:extLst>
                <a:ext uri="{FF2B5EF4-FFF2-40B4-BE49-F238E27FC236}">
                  <a16:creationId xmlns:a16="http://schemas.microsoft.com/office/drawing/2014/main" id="{C10054C2-4B40-43CD-9101-CD9D5B6CE5B9}"/>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82F78FB1-21E2-4E7D-A038-5597831C4EE0}"/>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4" name="Rectangle 113">
              <a:extLst>
                <a:ext uri="{FF2B5EF4-FFF2-40B4-BE49-F238E27FC236}">
                  <a16:creationId xmlns:a16="http://schemas.microsoft.com/office/drawing/2014/main" id="{23A0FF6B-197A-44C9-8E1B-2A51E5A56AFC}"/>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112AD5B8-D38B-42B4-A444-521377A70585}"/>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6" name="Rectangle 115">
              <a:extLst>
                <a:ext uri="{FF2B5EF4-FFF2-40B4-BE49-F238E27FC236}">
                  <a16:creationId xmlns:a16="http://schemas.microsoft.com/office/drawing/2014/main" id="{1504BB9B-B275-4697-BA57-214082920AAC}"/>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Rectangle: Rounded Corners 116">
              <a:extLst>
                <a:ext uri="{FF2B5EF4-FFF2-40B4-BE49-F238E27FC236}">
                  <a16:creationId xmlns:a16="http://schemas.microsoft.com/office/drawing/2014/main" id="{C767CC83-0D66-4EB5-B847-53A9A9373BA2}"/>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8" name="Rectangle: Rounded Corners 117">
              <a:extLst>
                <a:ext uri="{FF2B5EF4-FFF2-40B4-BE49-F238E27FC236}">
                  <a16:creationId xmlns:a16="http://schemas.microsoft.com/office/drawing/2014/main" id="{47FBE91B-6082-477C-BC9E-3E2C2F6EBDF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9" name="Rectangle: Rounded Corners 118">
              <a:extLst>
                <a:ext uri="{FF2B5EF4-FFF2-40B4-BE49-F238E27FC236}">
                  <a16:creationId xmlns:a16="http://schemas.microsoft.com/office/drawing/2014/main" id="{F3455798-C57A-4389-BEE7-232A4AC38EE4}"/>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EFF0ABF6-031E-417F-8246-C1BB97F73BCE}"/>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22D9F00B-30EC-40AC-8BE0-4D64E0937BCB}"/>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141F9E14-11ED-4930-9B23-0EE43634E015}"/>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5F304AE6-1641-4A30-9D17-5BC84B3DAC91}"/>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Rectangle 123">
              <a:extLst>
                <a:ext uri="{FF2B5EF4-FFF2-40B4-BE49-F238E27FC236}">
                  <a16:creationId xmlns:a16="http://schemas.microsoft.com/office/drawing/2014/main" id="{0051063A-9F64-4EDE-9BD2-9EE9F7750FEF}"/>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5" name="Rectangle 124">
              <a:extLst>
                <a:ext uri="{FF2B5EF4-FFF2-40B4-BE49-F238E27FC236}">
                  <a16:creationId xmlns:a16="http://schemas.microsoft.com/office/drawing/2014/main" id="{4D1DFAA4-4099-443E-954B-1A9FC19B2525}"/>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6" name="Rectangle 125">
              <a:extLst>
                <a:ext uri="{FF2B5EF4-FFF2-40B4-BE49-F238E27FC236}">
                  <a16:creationId xmlns:a16="http://schemas.microsoft.com/office/drawing/2014/main" id="{212DA48D-9B5A-424E-B81D-627D236D9CCA}"/>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Rectangle 126">
              <a:extLst>
                <a:ext uri="{FF2B5EF4-FFF2-40B4-BE49-F238E27FC236}">
                  <a16:creationId xmlns:a16="http://schemas.microsoft.com/office/drawing/2014/main" id="{F6D45DC0-0562-43A8-94DB-D6C1A5B7DC59}"/>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8" name="Rectangle 127">
              <a:extLst>
                <a:ext uri="{FF2B5EF4-FFF2-40B4-BE49-F238E27FC236}">
                  <a16:creationId xmlns:a16="http://schemas.microsoft.com/office/drawing/2014/main" id="{2FDBC99B-CD50-49E7-B466-2FFF81980A32}"/>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9" name="Rectangle 128">
              <a:extLst>
                <a:ext uri="{FF2B5EF4-FFF2-40B4-BE49-F238E27FC236}">
                  <a16:creationId xmlns:a16="http://schemas.microsoft.com/office/drawing/2014/main" id="{6A9782DC-25D1-4D2B-A5A1-E65C65DE9FE4}"/>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0" name="Rectangle: Rounded Corners 129">
              <a:extLst>
                <a:ext uri="{FF2B5EF4-FFF2-40B4-BE49-F238E27FC236}">
                  <a16:creationId xmlns:a16="http://schemas.microsoft.com/office/drawing/2014/main" id="{E1806F1B-9F91-4EAF-A5EC-74494C1592EF}"/>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1" name="Rectangle: Rounded Corners 130">
              <a:extLst>
                <a:ext uri="{FF2B5EF4-FFF2-40B4-BE49-F238E27FC236}">
                  <a16:creationId xmlns:a16="http://schemas.microsoft.com/office/drawing/2014/main" id="{C149EB52-E20A-45DD-9769-5BB3BDB4CBE2}"/>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2" name="Rectangle: Rounded Corners 131">
              <a:extLst>
                <a:ext uri="{FF2B5EF4-FFF2-40B4-BE49-F238E27FC236}">
                  <a16:creationId xmlns:a16="http://schemas.microsoft.com/office/drawing/2014/main" id="{B1BF175D-97A8-4216-8FB5-BF57A1BCE0C5}"/>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Tree>
    <p:extLst>
      <p:ext uri="{BB962C8B-B14F-4D97-AF65-F5344CB8AC3E}">
        <p14:creationId xmlns:p14="http://schemas.microsoft.com/office/powerpoint/2010/main" val="45431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4093685" cy="369332"/>
          </a:xfrm>
          <a:prstGeom prst="rect">
            <a:avLst/>
          </a:prstGeom>
          <a:noFill/>
        </p:spPr>
        <p:txBody>
          <a:bodyPr wrap="none" rtlCol="0">
            <a:spAutoFit/>
          </a:bodyPr>
          <a:lstStyle/>
          <a:p>
            <a:r>
              <a:rPr lang="en-PH" dirty="0">
                <a:solidFill>
                  <a:schemeClr val="bg1"/>
                </a:solidFill>
                <a:latin typeface="Nexa Bold" panose="02000000000000000000" pitchFamily="50" charset="0"/>
              </a:rPr>
              <a:t>CREATING SUB CATEGORY | STEP 1</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96" name="Rectangle 95">
            <a:extLst>
              <a:ext uri="{FF2B5EF4-FFF2-40B4-BE49-F238E27FC236}">
                <a16:creationId xmlns:a16="http://schemas.microsoft.com/office/drawing/2014/main" id="{51CE5635-4ED5-4519-A29E-D8D62E756E42}"/>
              </a:ext>
            </a:extLst>
          </p:cNvPr>
          <p:cNvSpPr/>
          <p:nvPr/>
        </p:nvSpPr>
        <p:spPr>
          <a:xfrm>
            <a:off x="4154320" y="1124155"/>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7" name="Rectangle 96">
            <a:extLst>
              <a:ext uri="{FF2B5EF4-FFF2-40B4-BE49-F238E27FC236}">
                <a16:creationId xmlns:a16="http://schemas.microsoft.com/office/drawing/2014/main" id="{B3FE5A68-EBE9-4739-A808-7645F8A18E82}"/>
              </a:ext>
            </a:extLst>
          </p:cNvPr>
          <p:cNvSpPr/>
          <p:nvPr/>
        </p:nvSpPr>
        <p:spPr>
          <a:xfrm>
            <a:off x="4128920" y="1119075"/>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53C0359C-E05A-4441-9D66-22F8BB303A0C}"/>
              </a:ext>
            </a:extLst>
          </p:cNvPr>
          <p:cNvSpPr/>
          <p:nvPr/>
        </p:nvSpPr>
        <p:spPr>
          <a:xfrm>
            <a:off x="4123840" y="1119076"/>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FC788ADD-213D-4443-A0F4-493CC61C5242}"/>
              </a:ext>
            </a:extLst>
          </p:cNvPr>
          <p:cNvSpPr/>
          <p:nvPr/>
        </p:nvSpPr>
        <p:spPr>
          <a:xfrm>
            <a:off x="5236360" y="1124154"/>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00" name="Picture 99" descr="A sign in the dark&#10;&#10;Description generated with high confidence">
            <a:extLst>
              <a:ext uri="{FF2B5EF4-FFF2-40B4-BE49-F238E27FC236}">
                <a16:creationId xmlns:a16="http://schemas.microsoft.com/office/drawing/2014/main" id="{7DB2A710-2EE8-418F-88C1-75520DFEE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121614"/>
            <a:ext cx="1107440" cy="169280"/>
          </a:xfrm>
          <a:prstGeom prst="rect">
            <a:avLst/>
          </a:prstGeom>
        </p:spPr>
      </p:pic>
      <p:sp>
        <p:nvSpPr>
          <p:cNvPr id="101" name="Rectangle 100">
            <a:extLst>
              <a:ext uri="{FF2B5EF4-FFF2-40B4-BE49-F238E27FC236}">
                <a16:creationId xmlns:a16="http://schemas.microsoft.com/office/drawing/2014/main" id="{75578348-9CE6-4540-935B-537DF974D2EA}"/>
              </a:ext>
            </a:extLst>
          </p:cNvPr>
          <p:cNvSpPr/>
          <p:nvPr/>
        </p:nvSpPr>
        <p:spPr>
          <a:xfrm>
            <a:off x="5388760" y="1421335"/>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102">
            <a:extLst>
              <a:ext uri="{FF2B5EF4-FFF2-40B4-BE49-F238E27FC236}">
                <a16:creationId xmlns:a16="http://schemas.microsoft.com/office/drawing/2014/main" id="{0F9B588C-09A8-4A32-8AC7-593D48797B65}"/>
              </a:ext>
            </a:extLst>
          </p:cNvPr>
          <p:cNvSpPr/>
          <p:nvPr/>
        </p:nvSpPr>
        <p:spPr>
          <a:xfrm>
            <a:off x="7779916" y="1651123"/>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5" name="Rectangle 104">
            <a:extLst>
              <a:ext uri="{FF2B5EF4-FFF2-40B4-BE49-F238E27FC236}">
                <a16:creationId xmlns:a16="http://schemas.microsoft.com/office/drawing/2014/main" id="{B3860343-119A-4C69-B4E9-2C6940F53EEE}"/>
              </a:ext>
            </a:extLst>
          </p:cNvPr>
          <p:cNvSpPr/>
          <p:nvPr/>
        </p:nvSpPr>
        <p:spPr>
          <a:xfrm>
            <a:off x="7779916" y="2069625"/>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TextBox 106">
            <a:extLst>
              <a:ext uri="{FF2B5EF4-FFF2-40B4-BE49-F238E27FC236}">
                <a16:creationId xmlns:a16="http://schemas.microsoft.com/office/drawing/2014/main" id="{CBD08DE0-2E76-4622-9B88-F4A773A26FAD}"/>
              </a:ext>
            </a:extLst>
          </p:cNvPr>
          <p:cNvSpPr txBox="1"/>
          <p:nvPr/>
        </p:nvSpPr>
        <p:spPr>
          <a:xfrm>
            <a:off x="7779916" y="1706486"/>
            <a:ext cx="731290" cy="307777"/>
          </a:xfrm>
          <a:prstGeom prst="rect">
            <a:avLst/>
          </a:prstGeom>
          <a:noFill/>
        </p:spPr>
        <p:txBody>
          <a:bodyPr wrap="none" rtlCol="0">
            <a:spAutoFit/>
          </a:bodyPr>
          <a:lstStyle/>
          <a:p>
            <a:r>
              <a:rPr lang="en-PH" sz="1400" dirty="0">
                <a:solidFill>
                  <a:schemeClr val="bg1"/>
                </a:solidFill>
              </a:rPr>
              <a:t>Articles</a:t>
            </a:r>
          </a:p>
        </p:txBody>
      </p:sp>
      <p:sp>
        <p:nvSpPr>
          <p:cNvPr id="109" name="TextBox 108">
            <a:extLst>
              <a:ext uri="{FF2B5EF4-FFF2-40B4-BE49-F238E27FC236}">
                <a16:creationId xmlns:a16="http://schemas.microsoft.com/office/drawing/2014/main" id="{36A79EF4-76EB-447A-8C73-536493FCE205}"/>
              </a:ext>
            </a:extLst>
          </p:cNvPr>
          <p:cNvSpPr txBox="1"/>
          <p:nvPr/>
        </p:nvSpPr>
        <p:spPr>
          <a:xfrm>
            <a:off x="8522528" y="2049279"/>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110" name="Rectangle 109">
            <a:extLst>
              <a:ext uri="{FF2B5EF4-FFF2-40B4-BE49-F238E27FC236}">
                <a16:creationId xmlns:a16="http://schemas.microsoft.com/office/drawing/2014/main" id="{5FBC2695-27C4-457B-870E-2E2EA16EC103}"/>
              </a:ext>
            </a:extLst>
          </p:cNvPr>
          <p:cNvSpPr/>
          <p:nvPr/>
        </p:nvSpPr>
        <p:spPr>
          <a:xfrm>
            <a:off x="5240617" y="3954751"/>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CEFBCBCB-7D31-40B9-9180-143DA956D87C}"/>
              </a:ext>
            </a:extLst>
          </p:cNvPr>
          <p:cNvSpPr/>
          <p:nvPr/>
        </p:nvSpPr>
        <p:spPr>
          <a:xfrm>
            <a:off x="9305439" y="1175987"/>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2" name="Oval 111">
            <a:extLst>
              <a:ext uri="{FF2B5EF4-FFF2-40B4-BE49-F238E27FC236}">
                <a16:creationId xmlns:a16="http://schemas.microsoft.com/office/drawing/2014/main" id="{6F877C0E-56BC-4398-989A-138C541F88AA}"/>
              </a:ext>
            </a:extLst>
          </p:cNvPr>
          <p:cNvSpPr/>
          <p:nvPr/>
        </p:nvSpPr>
        <p:spPr>
          <a:xfrm>
            <a:off x="9117562" y="1154636"/>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DC970E9F-7E08-4617-8B84-6CD52FB929B3}"/>
              </a:ext>
            </a:extLst>
          </p:cNvPr>
          <p:cNvSpPr/>
          <p:nvPr/>
        </p:nvSpPr>
        <p:spPr>
          <a:xfrm>
            <a:off x="5337960" y="3994400"/>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4" name="Rectangle 113">
            <a:extLst>
              <a:ext uri="{FF2B5EF4-FFF2-40B4-BE49-F238E27FC236}">
                <a16:creationId xmlns:a16="http://schemas.microsoft.com/office/drawing/2014/main" id="{74A97D76-B32E-41EA-8534-75A3413AC932}"/>
              </a:ext>
            </a:extLst>
          </p:cNvPr>
          <p:cNvSpPr/>
          <p:nvPr/>
        </p:nvSpPr>
        <p:spPr>
          <a:xfrm>
            <a:off x="9841692" y="3995578"/>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AFBB44EE-5EB5-46D1-96D9-39A98300D68A}"/>
              </a:ext>
            </a:extLst>
          </p:cNvPr>
          <p:cNvSpPr/>
          <p:nvPr/>
        </p:nvSpPr>
        <p:spPr>
          <a:xfrm>
            <a:off x="4128920" y="1305320"/>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6" name="Rectangle 115">
            <a:extLst>
              <a:ext uri="{FF2B5EF4-FFF2-40B4-BE49-F238E27FC236}">
                <a16:creationId xmlns:a16="http://schemas.microsoft.com/office/drawing/2014/main" id="{2E5339A3-45C6-464C-8ADB-BFB1C28E7AEA}"/>
              </a:ext>
            </a:extLst>
          </p:cNvPr>
          <p:cNvSpPr/>
          <p:nvPr/>
        </p:nvSpPr>
        <p:spPr>
          <a:xfrm>
            <a:off x="4128920" y="1644437"/>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TextBox 116">
            <a:extLst>
              <a:ext uri="{FF2B5EF4-FFF2-40B4-BE49-F238E27FC236}">
                <a16:creationId xmlns:a16="http://schemas.microsoft.com/office/drawing/2014/main" id="{2E894790-A149-45F2-9ABC-F0FEC96B71B1}"/>
              </a:ext>
            </a:extLst>
          </p:cNvPr>
          <p:cNvSpPr txBox="1"/>
          <p:nvPr/>
        </p:nvSpPr>
        <p:spPr>
          <a:xfrm>
            <a:off x="4128920" y="1299479"/>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18" name="TextBox 117">
            <a:extLst>
              <a:ext uri="{FF2B5EF4-FFF2-40B4-BE49-F238E27FC236}">
                <a16:creationId xmlns:a16="http://schemas.microsoft.com/office/drawing/2014/main" id="{F4FC837D-DB1E-4AAE-BF47-2ACEB91315F9}"/>
              </a:ext>
            </a:extLst>
          </p:cNvPr>
          <p:cNvSpPr txBox="1"/>
          <p:nvPr/>
        </p:nvSpPr>
        <p:spPr>
          <a:xfrm>
            <a:off x="4122210" y="1642990"/>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19" name="Oval 118">
            <a:extLst>
              <a:ext uri="{FF2B5EF4-FFF2-40B4-BE49-F238E27FC236}">
                <a16:creationId xmlns:a16="http://schemas.microsoft.com/office/drawing/2014/main" id="{B23C1978-FCF8-4E8D-BD37-125C657CC516}"/>
              </a:ext>
            </a:extLst>
          </p:cNvPr>
          <p:cNvSpPr/>
          <p:nvPr/>
        </p:nvSpPr>
        <p:spPr>
          <a:xfrm>
            <a:off x="4218880" y="1519135"/>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809C6C4B-148B-4123-8489-906AED9EC2F7}"/>
              </a:ext>
            </a:extLst>
          </p:cNvPr>
          <p:cNvSpPr/>
          <p:nvPr/>
        </p:nvSpPr>
        <p:spPr>
          <a:xfrm>
            <a:off x="4369426" y="1868035"/>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1EB1AE7F-6CC2-4E11-A803-397523334811}"/>
              </a:ext>
            </a:extLst>
          </p:cNvPr>
          <p:cNvSpPr/>
          <p:nvPr/>
        </p:nvSpPr>
        <p:spPr>
          <a:xfrm>
            <a:off x="4369426" y="153065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23755E02-E084-48AE-A283-297EDA10FCC7}"/>
              </a:ext>
            </a:extLst>
          </p:cNvPr>
          <p:cNvSpPr/>
          <p:nvPr/>
        </p:nvSpPr>
        <p:spPr>
          <a:xfrm>
            <a:off x="4130734" y="1783857"/>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84DCF713-DE29-4C9C-85CF-4B3F61BEA097}"/>
              </a:ext>
            </a:extLst>
          </p:cNvPr>
          <p:cNvSpPr/>
          <p:nvPr/>
        </p:nvSpPr>
        <p:spPr>
          <a:xfrm>
            <a:off x="4128920" y="1958603"/>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TextBox 123">
            <a:extLst>
              <a:ext uri="{FF2B5EF4-FFF2-40B4-BE49-F238E27FC236}">
                <a16:creationId xmlns:a16="http://schemas.microsoft.com/office/drawing/2014/main" id="{FF439E02-BF55-4E8D-82CF-3D4EC54409FD}"/>
              </a:ext>
            </a:extLst>
          </p:cNvPr>
          <p:cNvSpPr txBox="1"/>
          <p:nvPr/>
        </p:nvSpPr>
        <p:spPr>
          <a:xfrm>
            <a:off x="4283157" y="1789692"/>
            <a:ext cx="603560" cy="169277"/>
          </a:xfrm>
          <a:prstGeom prst="rect">
            <a:avLst/>
          </a:prstGeom>
          <a:noFill/>
        </p:spPr>
        <p:txBody>
          <a:bodyPr wrap="square" rtlCol="0">
            <a:spAutoFit/>
          </a:bodyPr>
          <a:lstStyle/>
          <a:p>
            <a:r>
              <a:rPr lang="en-PH" sz="500" b="1" dirty="0">
                <a:solidFill>
                  <a:schemeClr val="bg1"/>
                </a:solidFill>
              </a:rPr>
              <a:t>Sites</a:t>
            </a:r>
          </a:p>
        </p:txBody>
      </p:sp>
      <p:pic>
        <p:nvPicPr>
          <p:cNvPr id="125" name="Graphic 124" descr="Earth Globe Europe-Africa">
            <a:extLst>
              <a:ext uri="{FF2B5EF4-FFF2-40B4-BE49-F238E27FC236}">
                <a16:creationId xmlns:a16="http://schemas.microsoft.com/office/drawing/2014/main" id="{96198B3E-EB91-41D6-A379-105C8D930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836159"/>
            <a:ext cx="78393" cy="78393"/>
          </a:xfrm>
          <a:prstGeom prst="rect">
            <a:avLst/>
          </a:prstGeom>
        </p:spPr>
      </p:pic>
      <p:sp>
        <p:nvSpPr>
          <p:cNvPr id="126" name="Oval 125">
            <a:extLst>
              <a:ext uri="{FF2B5EF4-FFF2-40B4-BE49-F238E27FC236}">
                <a16:creationId xmlns:a16="http://schemas.microsoft.com/office/drawing/2014/main" id="{83B9256E-6838-4E9F-A2BB-FDD3EA2C7672}"/>
              </a:ext>
            </a:extLst>
          </p:cNvPr>
          <p:cNvSpPr/>
          <p:nvPr/>
        </p:nvSpPr>
        <p:spPr>
          <a:xfrm>
            <a:off x="4245479" y="2031137"/>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TextBox 126">
            <a:extLst>
              <a:ext uri="{FF2B5EF4-FFF2-40B4-BE49-F238E27FC236}">
                <a16:creationId xmlns:a16="http://schemas.microsoft.com/office/drawing/2014/main" id="{48230553-220B-45DB-84BA-CEC4D415DD71}"/>
              </a:ext>
            </a:extLst>
          </p:cNvPr>
          <p:cNvSpPr txBox="1"/>
          <p:nvPr/>
        </p:nvSpPr>
        <p:spPr>
          <a:xfrm>
            <a:off x="4288460" y="1969303"/>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28" name="Graphic 127" descr="Forbidden">
            <a:extLst>
              <a:ext uri="{FF2B5EF4-FFF2-40B4-BE49-F238E27FC236}">
                <a16:creationId xmlns:a16="http://schemas.microsoft.com/office/drawing/2014/main" id="{A0B31730-757F-418E-9765-1EAD100EDA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50325"/>
            <a:ext cx="81882" cy="81882"/>
          </a:xfrm>
          <a:prstGeom prst="rect">
            <a:avLst/>
          </a:prstGeom>
        </p:spPr>
      </p:pic>
      <p:sp>
        <p:nvSpPr>
          <p:cNvPr id="130" name="TextBox 129">
            <a:extLst>
              <a:ext uri="{FF2B5EF4-FFF2-40B4-BE49-F238E27FC236}">
                <a16:creationId xmlns:a16="http://schemas.microsoft.com/office/drawing/2014/main" id="{B1533EF0-740F-4212-928F-9F661D13418A}"/>
              </a:ext>
            </a:extLst>
          </p:cNvPr>
          <p:cNvSpPr txBox="1"/>
          <p:nvPr/>
        </p:nvSpPr>
        <p:spPr>
          <a:xfrm>
            <a:off x="4457761" y="2422337"/>
            <a:ext cx="603560" cy="169277"/>
          </a:xfrm>
          <a:prstGeom prst="rect">
            <a:avLst/>
          </a:prstGeom>
          <a:noFill/>
        </p:spPr>
        <p:txBody>
          <a:bodyPr wrap="square" rtlCol="0">
            <a:spAutoFit/>
          </a:bodyPr>
          <a:lstStyle/>
          <a:p>
            <a:r>
              <a:rPr lang="en-PH" sz="500" b="1" dirty="0">
                <a:solidFill>
                  <a:srgbClr val="92A7A3"/>
                </a:solidFill>
              </a:rPr>
              <a:t>Articles</a:t>
            </a:r>
          </a:p>
        </p:txBody>
      </p:sp>
      <p:sp>
        <p:nvSpPr>
          <p:cNvPr id="131" name="Rectangle 130">
            <a:extLst>
              <a:ext uri="{FF2B5EF4-FFF2-40B4-BE49-F238E27FC236}">
                <a16:creationId xmlns:a16="http://schemas.microsoft.com/office/drawing/2014/main" id="{8B14A431-D22A-41C4-8E35-9B0B9BD5C5E5}"/>
              </a:ext>
            </a:extLst>
          </p:cNvPr>
          <p:cNvSpPr/>
          <p:nvPr/>
        </p:nvSpPr>
        <p:spPr>
          <a:xfrm>
            <a:off x="4378092" y="217263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37" name="Graphic 136" descr="Document">
            <a:extLst>
              <a:ext uri="{FF2B5EF4-FFF2-40B4-BE49-F238E27FC236}">
                <a16:creationId xmlns:a16="http://schemas.microsoft.com/office/drawing/2014/main" id="{32D7CF0D-2752-4AAE-BE57-8B45ACF4650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05339" y="2452702"/>
            <a:ext cx="95524" cy="95524"/>
          </a:xfrm>
          <a:prstGeom prst="rect">
            <a:avLst/>
          </a:prstGeom>
        </p:spPr>
      </p:pic>
      <p:cxnSp>
        <p:nvCxnSpPr>
          <p:cNvPr id="142" name="Straight Connector 141">
            <a:extLst>
              <a:ext uri="{FF2B5EF4-FFF2-40B4-BE49-F238E27FC236}">
                <a16:creationId xmlns:a16="http://schemas.microsoft.com/office/drawing/2014/main" id="{D6E47A90-ECBD-40B5-90B5-894C21401153}"/>
              </a:ext>
            </a:extLst>
          </p:cNvPr>
          <p:cNvCxnSpPr>
            <a:cxnSpLocks/>
          </p:cNvCxnSpPr>
          <p:nvPr/>
        </p:nvCxnSpPr>
        <p:spPr>
          <a:xfrm>
            <a:off x="4138276" y="1785580"/>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7233968" cy="1538883"/>
          </a:xfrm>
          <a:prstGeom prst="rect">
            <a:avLst/>
          </a:prstGeom>
          <a:noFill/>
        </p:spPr>
        <p:txBody>
          <a:bodyPr wrap="none" rtlCol="0">
            <a:spAutoFit/>
          </a:bodyPr>
          <a:lstStyle/>
          <a:p>
            <a:r>
              <a:rPr lang="en-PH" sz="2000" b="1" dirty="0">
                <a:latin typeface="Nexa Bold" panose="02000000000000000000" pitchFamily="50" charset="0"/>
              </a:rPr>
              <a:t>STEP 1</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b="1" dirty="0">
                <a:latin typeface="Nexa Bold" panose="02000000000000000000" pitchFamily="50" charset="0"/>
              </a:rPr>
              <a:t>CATEGORY PANEL </a:t>
            </a:r>
            <a:r>
              <a:rPr lang="en-PH" b="1" dirty="0">
                <a:latin typeface="Nexa Light" panose="02000000000000000000" pitchFamily="50" charset="0"/>
              </a:rPr>
              <a:t>or the </a:t>
            </a:r>
            <a:r>
              <a:rPr lang="en-PH" b="1" dirty="0">
                <a:latin typeface="Nexa Bold" panose="02000000000000000000" pitchFamily="50" charset="0"/>
              </a:rPr>
              <a:t>CATEGORIES</a:t>
            </a:r>
            <a:r>
              <a:rPr lang="en-PH" b="1" dirty="0">
                <a:latin typeface="Nexa Light" panose="02000000000000000000" pitchFamily="50" charset="0"/>
              </a:rPr>
              <a:t> in the left main navigation</a:t>
            </a:r>
            <a:r>
              <a:rPr lang="en-PH" dirty="0">
                <a:latin typeface="Nexa Light" panose="02000000000000000000" pitchFamily="50" charset="0"/>
              </a:rPr>
              <a:t>.</a:t>
            </a:r>
          </a:p>
          <a:p>
            <a:endParaRPr lang="en-PH" dirty="0">
              <a:latin typeface="Nexa Light" panose="02000000000000000000" pitchFamily="50" charset="0"/>
            </a:endParaRPr>
          </a:p>
          <a:p>
            <a:r>
              <a:rPr lang="en-PH" dirty="0">
                <a:latin typeface="Nexa Light" panose="02000000000000000000" pitchFamily="50" charset="0"/>
              </a:rPr>
              <a:t>User will be redirected to the </a:t>
            </a:r>
            <a:r>
              <a:rPr lang="en-PH" dirty="0">
                <a:latin typeface="Nexa Bold" panose="02000000000000000000" pitchFamily="50" charset="0"/>
              </a:rPr>
              <a:t>CATEGORY PAGE </a:t>
            </a:r>
          </a:p>
        </p:txBody>
      </p:sp>
      <p:sp>
        <p:nvSpPr>
          <p:cNvPr id="3" name="Rectangle 2">
            <a:extLst>
              <a:ext uri="{FF2B5EF4-FFF2-40B4-BE49-F238E27FC236}">
                <a16:creationId xmlns:a16="http://schemas.microsoft.com/office/drawing/2014/main" id="{FD76AB57-2518-4BB2-AFA5-A7041AED2C60}"/>
              </a:ext>
            </a:extLst>
          </p:cNvPr>
          <p:cNvSpPr/>
          <p:nvPr/>
        </p:nvSpPr>
        <p:spPr>
          <a:xfrm>
            <a:off x="4123840" y="1119075"/>
            <a:ext cx="5995743"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2" name="Rectangle 101">
            <a:extLst>
              <a:ext uri="{FF2B5EF4-FFF2-40B4-BE49-F238E27FC236}">
                <a16:creationId xmlns:a16="http://schemas.microsoft.com/office/drawing/2014/main" id="{77128938-3B51-4388-9E44-A36E23A1D057}"/>
              </a:ext>
            </a:extLst>
          </p:cNvPr>
          <p:cNvSpPr/>
          <p:nvPr/>
        </p:nvSpPr>
        <p:spPr>
          <a:xfrm>
            <a:off x="5547256" y="1656031"/>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4" name="Rectangle 103">
            <a:extLst>
              <a:ext uri="{FF2B5EF4-FFF2-40B4-BE49-F238E27FC236}">
                <a16:creationId xmlns:a16="http://schemas.microsoft.com/office/drawing/2014/main" id="{8B87FFC6-DC56-4E06-8D29-36DA95747AD9}"/>
              </a:ext>
            </a:extLst>
          </p:cNvPr>
          <p:cNvSpPr/>
          <p:nvPr/>
        </p:nvSpPr>
        <p:spPr>
          <a:xfrm>
            <a:off x="5547256" y="2069625"/>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6" name="TextBox 105">
            <a:extLst>
              <a:ext uri="{FF2B5EF4-FFF2-40B4-BE49-F238E27FC236}">
                <a16:creationId xmlns:a16="http://schemas.microsoft.com/office/drawing/2014/main" id="{EFF2FC47-CECF-44F4-BBB5-79CE951D527F}"/>
              </a:ext>
            </a:extLst>
          </p:cNvPr>
          <p:cNvSpPr txBox="1"/>
          <p:nvPr/>
        </p:nvSpPr>
        <p:spPr>
          <a:xfrm>
            <a:off x="5553966" y="1714147"/>
            <a:ext cx="957313" cy="307777"/>
          </a:xfrm>
          <a:prstGeom prst="rect">
            <a:avLst/>
          </a:prstGeom>
          <a:noFill/>
        </p:spPr>
        <p:txBody>
          <a:bodyPr wrap="none" rtlCol="0">
            <a:spAutoFit/>
          </a:bodyPr>
          <a:lstStyle/>
          <a:p>
            <a:r>
              <a:rPr lang="en-PH" sz="1400" dirty="0">
                <a:solidFill>
                  <a:schemeClr val="bg1"/>
                </a:solidFill>
              </a:rPr>
              <a:t>Categories</a:t>
            </a:r>
          </a:p>
        </p:txBody>
      </p:sp>
      <p:sp>
        <p:nvSpPr>
          <p:cNvPr id="108" name="TextBox 107">
            <a:extLst>
              <a:ext uri="{FF2B5EF4-FFF2-40B4-BE49-F238E27FC236}">
                <a16:creationId xmlns:a16="http://schemas.microsoft.com/office/drawing/2014/main" id="{A6F6B805-2A7D-4EE3-AFF7-6868801CE874}"/>
              </a:ext>
            </a:extLst>
          </p:cNvPr>
          <p:cNvSpPr txBox="1"/>
          <p:nvPr/>
        </p:nvSpPr>
        <p:spPr>
          <a:xfrm>
            <a:off x="6345748" y="2055375"/>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4" name="Rectangle 3">
            <a:extLst>
              <a:ext uri="{FF2B5EF4-FFF2-40B4-BE49-F238E27FC236}">
                <a16:creationId xmlns:a16="http://schemas.microsoft.com/office/drawing/2014/main" id="{422F7EAE-6064-4BAB-9D2A-929DDF5E178D}"/>
              </a:ext>
            </a:extLst>
          </p:cNvPr>
          <p:cNvSpPr/>
          <p:nvPr/>
        </p:nvSpPr>
        <p:spPr>
          <a:xfrm>
            <a:off x="4128920" y="2259702"/>
            <a:ext cx="1107440" cy="16751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9" name="TextBox 128">
            <a:extLst>
              <a:ext uri="{FF2B5EF4-FFF2-40B4-BE49-F238E27FC236}">
                <a16:creationId xmlns:a16="http://schemas.microsoft.com/office/drawing/2014/main" id="{7492310B-8A2A-4272-B0F2-A9DFD3322D3D}"/>
              </a:ext>
            </a:extLst>
          </p:cNvPr>
          <p:cNvSpPr txBox="1"/>
          <p:nvPr/>
        </p:nvSpPr>
        <p:spPr>
          <a:xfrm>
            <a:off x="4454195" y="2259702"/>
            <a:ext cx="603560" cy="169277"/>
          </a:xfrm>
          <a:prstGeom prst="rect">
            <a:avLst/>
          </a:prstGeom>
          <a:noFill/>
        </p:spPr>
        <p:txBody>
          <a:bodyPr wrap="square" rtlCol="0">
            <a:spAutoFit/>
          </a:bodyPr>
          <a:lstStyle/>
          <a:p>
            <a:r>
              <a:rPr lang="en-PH" sz="500" b="1" dirty="0">
                <a:solidFill>
                  <a:srgbClr val="92A7A3"/>
                </a:solidFill>
              </a:rPr>
              <a:t>Categories</a:t>
            </a:r>
          </a:p>
        </p:txBody>
      </p:sp>
      <p:pic>
        <p:nvPicPr>
          <p:cNvPr id="136" name="Graphic 135" descr="Tag">
            <a:extLst>
              <a:ext uri="{FF2B5EF4-FFF2-40B4-BE49-F238E27FC236}">
                <a16:creationId xmlns:a16="http://schemas.microsoft.com/office/drawing/2014/main" id="{A58626F9-2372-4083-9756-AB903075603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396019" y="2296712"/>
            <a:ext cx="104844" cy="104844"/>
          </a:xfrm>
          <a:prstGeom prst="rect">
            <a:avLst/>
          </a:prstGeom>
        </p:spPr>
      </p:pic>
    </p:spTree>
    <p:extLst>
      <p:ext uri="{BB962C8B-B14F-4D97-AF65-F5344CB8AC3E}">
        <p14:creationId xmlns:p14="http://schemas.microsoft.com/office/powerpoint/2010/main" val="3319428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4112921" cy="369332"/>
          </a:xfrm>
          <a:prstGeom prst="rect">
            <a:avLst/>
          </a:prstGeom>
          <a:noFill/>
        </p:spPr>
        <p:txBody>
          <a:bodyPr wrap="none" rtlCol="0">
            <a:spAutoFit/>
          </a:bodyPr>
          <a:lstStyle/>
          <a:p>
            <a:r>
              <a:rPr lang="en-PH" dirty="0">
                <a:solidFill>
                  <a:schemeClr val="bg1"/>
                </a:solidFill>
                <a:latin typeface="Nexa Bold" panose="02000000000000000000" pitchFamily="50" charset="0"/>
              </a:rPr>
              <a:t>CREATING SUB CATEGORY | STEP 2</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7220631" cy="1538883"/>
          </a:xfrm>
          <a:prstGeom prst="rect">
            <a:avLst/>
          </a:prstGeom>
          <a:noFill/>
        </p:spPr>
        <p:txBody>
          <a:bodyPr wrap="none" rtlCol="0">
            <a:spAutoFit/>
          </a:bodyPr>
          <a:lstStyle/>
          <a:p>
            <a:r>
              <a:rPr lang="en-PH" sz="2000" b="1" dirty="0">
                <a:latin typeface="Nexa Bold" panose="02000000000000000000" pitchFamily="50" charset="0"/>
              </a:rPr>
              <a:t>STEPS 2</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b="1" dirty="0">
                <a:latin typeface="Nexa Bold" panose="02000000000000000000" pitchFamily="50" charset="0"/>
              </a:rPr>
              <a:t>BLUE BUTTON </a:t>
            </a:r>
            <a:r>
              <a:rPr lang="en-PH" b="1" dirty="0">
                <a:latin typeface="Nexa Light" panose="02000000000000000000" pitchFamily="50" charset="0"/>
              </a:rPr>
              <a:t>beside the category to have a sub category inside.</a:t>
            </a:r>
            <a:endParaRPr lang="en-PH" dirty="0">
              <a:latin typeface="Nexa Light" panose="02000000000000000000" pitchFamily="50" charset="0"/>
            </a:endParaRPr>
          </a:p>
          <a:p>
            <a:endParaRPr lang="en-PH" dirty="0">
              <a:latin typeface="Nexa Light" panose="02000000000000000000" pitchFamily="50" charset="0"/>
            </a:endParaRPr>
          </a:p>
          <a:p>
            <a:r>
              <a:rPr lang="en-PH" dirty="0">
                <a:latin typeface="Nexa Light" panose="02000000000000000000" pitchFamily="50" charset="0"/>
              </a:rPr>
              <a:t>User will be redirected to subcategory page.</a:t>
            </a:r>
            <a:endParaRPr lang="en-PH" dirty="0">
              <a:latin typeface="Nexa Bold" panose="02000000000000000000" pitchFamily="50" charset="0"/>
            </a:endParaRPr>
          </a:p>
        </p:txBody>
      </p:sp>
      <p:grpSp>
        <p:nvGrpSpPr>
          <p:cNvPr id="163" name="Group 162">
            <a:extLst>
              <a:ext uri="{FF2B5EF4-FFF2-40B4-BE49-F238E27FC236}">
                <a16:creationId xmlns:a16="http://schemas.microsoft.com/office/drawing/2014/main" id="{91F149FC-EF7E-4730-83F3-07C34FA668DC}"/>
              </a:ext>
            </a:extLst>
          </p:cNvPr>
          <p:cNvGrpSpPr/>
          <p:nvPr/>
        </p:nvGrpSpPr>
        <p:grpSpPr>
          <a:xfrm>
            <a:off x="4122210" y="1073424"/>
            <a:ext cx="5996030" cy="2989564"/>
            <a:chOff x="1866754" y="1397487"/>
            <a:chExt cx="5996030" cy="2989564"/>
          </a:xfrm>
        </p:grpSpPr>
        <p:sp>
          <p:nvSpPr>
            <p:cNvPr id="164" name="Rectangle 163">
              <a:extLst>
                <a:ext uri="{FF2B5EF4-FFF2-40B4-BE49-F238E27FC236}">
                  <a16:creationId xmlns:a16="http://schemas.microsoft.com/office/drawing/2014/main" id="{A31E95B9-3DCE-4B2A-89AC-27DF19B05951}"/>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5" name="Rectangle 164">
              <a:extLst>
                <a:ext uri="{FF2B5EF4-FFF2-40B4-BE49-F238E27FC236}">
                  <a16:creationId xmlns:a16="http://schemas.microsoft.com/office/drawing/2014/main" id="{202A24A2-02E1-4223-9EC4-308A85648CF6}"/>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6" name="Rectangle 165">
              <a:extLst>
                <a:ext uri="{FF2B5EF4-FFF2-40B4-BE49-F238E27FC236}">
                  <a16:creationId xmlns:a16="http://schemas.microsoft.com/office/drawing/2014/main" id="{CD21942D-D066-4256-AA61-F4E47AE4E8AB}"/>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7" name="Rectangle 166">
              <a:extLst>
                <a:ext uri="{FF2B5EF4-FFF2-40B4-BE49-F238E27FC236}">
                  <a16:creationId xmlns:a16="http://schemas.microsoft.com/office/drawing/2014/main" id="{655F8ED1-61FF-4435-B6CD-FE4166460881}"/>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68" name="Picture 167" descr="A sign in the dark&#10;&#10;Description generated with high confidence">
              <a:extLst>
                <a:ext uri="{FF2B5EF4-FFF2-40B4-BE49-F238E27FC236}">
                  <a16:creationId xmlns:a16="http://schemas.microsoft.com/office/drawing/2014/main" id="{300B3DC7-1145-42FD-9ED9-7385D84C7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169" name="Rectangle 168">
              <a:extLst>
                <a:ext uri="{FF2B5EF4-FFF2-40B4-BE49-F238E27FC236}">
                  <a16:creationId xmlns:a16="http://schemas.microsoft.com/office/drawing/2014/main" id="{C2C652F0-1991-49B2-847D-47ED985FEA46}"/>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0" name="Rectangle 169">
              <a:extLst>
                <a:ext uri="{FF2B5EF4-FFF2-40B4-BE49-F238E27FC236}">
                  <a16:creationId xmlns:a16="http://schemas.microsoft.com/office/drawing/2014/main" id="{C8537623-F0DB-4EC7-A2E6-56B8B1FF731D}"/>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1" name="Rectangle 170">
              <a:extLst>
                <a:ext uri="{FF2B5EF4-FFF2-40B4-BE49-F238E27FC236}">
                  <a16:creationId xmlns:a16="http://schemas.microsoft.com/office/drawing/2014/main" id="{01C3B963-79D3-42C3-8F3D-4174EEE5ACFA}"/>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2" name="Oval 171">
              <a:extLst>
                <a:ext uri="{FF2B5EF4-FFF2-40B4-BE49-F238E27FC236}">
                  <a16:creationId xmlns:a16="http://schemas.microsoft.com/office/drawing/2014/main" id="{85FA67B7-C0F0-4DCC-A923-AE980A294798}"/>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3" name="Rectangle 172">
              <a:extLst>
                <a:ext uri="{FF2B5EF4-FFF2-40B4-BE49-F238E27FC236}">
                  <a16:creationId xmlns:a16="http://schemas.microsoft.com/office/drawing/2014/main" id="{28B542BC-D588-44B8-9D4A-5E9883F46DC1}"/>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4" name="Rectangle 173">
              <a:extLst>
                <a:ext uri="{FF2B5EF4-FFF2-40B4-BE49-F238E27FC236}">
                  <a16:creationId xmlns:a16="http://schemas.microsoft.com/office/drawing/2014/main" id="{671D2A28-C18F-4DBF-9C35-FA3EB7FB29E6}"/>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5" name="Rectangle 174">
              <a:extLst>
                <a:ext uri="{FF2B5EF4-FFF2-40B4-BE49-F238E27FC236}">
                  <a16:creationId xmlns:a16="http://schemas.microsoft.com/office/drawing/2014/main" id="{60C9C3A1-0172-42BD-967B-C1CFCF3283BC}"/>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6" name="Rectangle 175">
              <a:extLst>
                <a:ext uri="{FF2B5EF4-FFF2-40B4-BE49-F238E27FC236}">
                  <a16:creationId xmlns:a16="http://schemas.microsoft.com/office/drawing/2014/main" id="{321CE163-2D45-4EDD-B7AA-8839A379EEBA}"/>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7" name="TextBox 176">
              <a:extLst>
                <a:ext uri="{FF2B5EF4-FFF2-40B4-BE49-F238E27FC236}">
                  <a16:creationId xmlns:a16="http://schemas.microsoft.com/office/drawing/2014/main" id="{E3C9410A-495E-45CD-B0C9-2FBB4CEC9D12}"/>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78" name="TextBox 177">
              <a:extLst>
                <a:ext uri="{FF2B5EF4-FFF2-40B4-BE49-F238E27FC236}">
                  <a16:creationId xmlns:a16="http://schemas.microsoft.com/office/drawing/2014/main" id="{916CE3A0-9F7B-40B1-A144-508D117F1F80}"/>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79" name="Oval 178">
              <a:extLst>
                <a:ext uri="{FF2B5EF4-FFF2-40B4-BE49-F238E27FC236}">
                  <a16:creationId xmlns:a16="http://schemas.microsoft.com/office/drawing/2014/main" id="{05F7E8A2-379E-4BB0-9AAD-F0ECD1AE24DA}"/>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0" name="Rectangle 179">
              <a:extLst>
                <a:ext uri="{FF2B5EF4-FFF2-40B4-BE49-F238E27FC236}">
                  <a16:creationId xmlns:a16="http://schemas.microsoft.com/office/drawing/2014/main" id="{1204EB23-4091-4442-90B7-0998DCC67C45}"/>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1" name="Rectangle 180">
              <a:extLst>
                <a:ext uri="{FF2B5EF4-FFF2-40B4-BE49-F238E27FC236}">
                  <a16:creationId xmlns:a16="http://schemas.microsoft.com/office/drawing/2014/main" id="{3246057B-533A-4398-B544-4CF62266B046}"/>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2" name="Rectangle 181">
              <a:extLst>
                <a:ext uri="{FF2B5EF4-FFF2-40B4-BE49-F238E27FC236}">
                  <a16:creationId xmlns:a16="http://schemas.microsoft.com/office/drawing/2014/main" id="{3C6539BE-F623-4E75-8138-94F2E60DECD5}"/>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3" name="Rectangle 182">
              <a:extLst>
                <a:ext uri="{FF2B5EF4-FFF2-40B4-BE49-F238E27FC236}">
                  <a16:creationId xmlns:a16="http://schemas.microsoft.com/office/drawing/2014/main" id="{D43521D1-7734-4071-9F0A-5C8846D8962B}"/>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4" name="TextBox 183">
              <a:extLst>
                <a:ext uri="{FF2B5EF4-FFF2-40B4-BE49-F238E27FC236}">
                  <a16:creationId xmlns:a16="http://schemas.microsoft.com/office/drawing/2014/main" id="{F4486D7D-4563-4869-9117-0D3959782D23}"/>
                </a:ext>
              </a:extLst>
            </p:cNvPr>
            <p:cNvSpPr txBox="1"/>
            <p:nvPr/>
          </p:nvSpPr>
          <p:spPr>
            <a:xfrm>
              <a:off x="2027701" y="2068104"/>
              <a:ext cx="603560" cy="169277"/>
            </a:xfrm>
            <a:prstGeom prst="rect">
              <a:avLst/>
            </a:prstGeom>
            <a:noFill/>
          </p:spPr>
          <p:txBody>
            <a:bodyPr wrap="square" rtlCol="0">
              <a:spAutoFit/>
            </a:bodyPr>
            <a:lstStyle/>
            <a:p>
              <a:r>
                <a:rPr lang="en-PH" sz="500" b="1" dirty="0">
                  <a:solidFill>
                    <a:schemeClr val="bg1"/>
                  </a:solidFill>
                </a:rPr>
                <a:t>Sites</a:t>
              </a:r>
            </a:p>
          </p:txBody>
        </p:sp>
        <p:pic>
          <p:nvPicPr>
            <p:cNvPr id="185" name="Graphic 184" descr="Earth Globe Europe-Africa">
              <a:extLst>
                <a:ext uri="{FF2B5EF4-FFF2-40B4-BE49-F238E27FC236}">
                  <a16:creationId xmlns:a16="http://schemas.microsoft.com/office/drawing/2014/main" id="{2A927374-013B-4B0F-8047-C51D42F5CC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60758" y="2114571"/>
              <a:ext cx="78393" cy="78393"/>
            </a:xfrm>
            <a:prstGeom prst="rect">
              <a:avLst/>
            </a:prstGeom>
          </p:spPr>
        </p:pic>
        <p:sp>
          <p:nvSpPr>
            <p:cNvPr id="186" name="Oval 185">
              <a:extLst>
                <a:ext uri="{FF2B5EF4-FFF2-40B4-BE49-F238E27FC236}">
                  <a16:creationId xmlns:a16="http://schemas.microsoft.com/office/drawing/2014/main" id="{EAB9C902-7ABB-492F-B1AC-6AD2B98079FF}"/>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7" name="TextBox 186">
              <a:extLst>
                <a:ext uri="{FF2B5EF4-FFF2-40B4-BE49-F238E27FC236}">
                  <a16:creationId xmlns:a16="http://schemas.microsoft.com/office/drawing/2014/main" id="{52A11F0A-87FA-4B7E-84D5-2A7556DC6C1C}"/>
                </a:ext>
              </a:extLst>
            </p:cNvPr>
            <p:cNvSpPr txBox="1"/>
            <p:nvPr/>
          </p:nvSpPr>
          <p:spPr>
            <a:xfrm>
              <a:off x="2033004" y="2247715"/>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88" name="Graphic 187" descr="Forbidden">
              <a:extLst>
                <a:ext uri="{FF2B5EF4-FFF2-40B4-BE49-F238E27FC236}">
                  <a16:creationId xmlns:a16="http://schemas.microsoft.com/office/drawing/2014/main" id="{B054D43D-51D3-4048-83DE-311FD17DD5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74542" y="2428737"/>
              <a:ext cx="81882" cy="81882"/>
            </a:xfrm>
            <a:prstGeom prst="rect">
              <a:avLst/>
            </a:prstGeom>
          </p:spPr>
        </p:pic>
        <p:sp>
          <p:nvSpPr>
            <p:cNvPr id="189" name="TextBox 188">
              <a:extLst>
                <a:ext uri="{FF2B5EF4-FFF2-40B4-BE49-F238E27FC236}">
                  <a16:creationId xmlns:a16="http://schemas.microsoft.com/office/drawing/2014/main" id="{4B0830D3-8AB9-4293-871F-630B229D0FB5}"/>
                </a:ext>
              </a:extLst>
            </p:cNvPr>
            <p:cNvSpPr txBox="1"/>
            <p:nvPr/>
          </p:nvSpPr>
          <p:spPr>
            <a:xfrm>
              <a:off x="2198739" y="2538114"/>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190" name="TextBox 189">
              <a:extLst>
                <a:ext uri="{FF2B5EF4-FFF2-40B4-BE49-F238E27FC236}">
                  <a16:creationId xmlns:a16="http://schemas.microsoft.com/office/drawing/2014/main" id="{B70D770A-5386-41C9-9729-92331FA16FDB}"/>
                </a:ext>
              </a:extLst>
            </p:cNvPr>
            <p:cNvSpPr txBox="1"/>
            <p:nvPr/>
          </p:nvSpPr>
          <p:spPr>
            <a:xfrm>
              <a:off x="2202305" y="2700749"/>
              <a:ext cx="603560" cy="169277"/>
            </a:xfrm>
            <a:prstGeom prst="rect">
              <a:avLst/>
            </a:prstGeom>
            <a:noFill/>
          </p:spPr>
          <p:txBody>
            <a:bodyPr wrap="square" rtlCol="0">
              <a:spAutoFit/>
            </a:bodyPr>
            <a:lstStyle/>
            <a:p>
              <a:r>
                <a:rPr lang="en-PH" sz="500" b="1" dirty="0">
                  <a:solidFill>
                    <a:srgbClr val="92A7A3"/>
                  </a:solidFill>
                </a:rPr>
                <a:t>Articles</a:t>
              </a:r>
            </a:p>
          </p:txBody>
        </p:sp>
        <p:sp>
          <p:nvSpPr>
            <p:cNvPr id="191" name="Rectangle 190">
              <a:extLst>
                <a:ext uri="{FF2B5EF4-FFF2-40B4-BE49-F238E27FC236}">
                  <a16:creationId xmlns:a16="http://schemas.microsoft.com/office/drawing/2014/main" id="{EEB3CBB1-FC72-43AF-BB9C-1A1402920CBF}"/>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2" name="Rectangle 191">
              <a:extLst>
                <a:ext uri="{FF2B5EF4-FFF2-40B4-BE49-F238E27FC236}">
                  <a16:creationId xmlns:a16="http://schemas.microsoft.com/office/drawing/2014/main" id="{CFA6BBA7-E750-4475-9AAC-E373699246AF}"/>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3" name="Rectangle 192">
              <a:extLst>
                <a:ext uri="{FF2B5EF4-FFF2-40B4-BE49-F238E27FC236}">
                  <a16:creationId xmlns:a16="http://schemas.microsoft.com/office/drawing/2014/main" id="{5904BD07-1164-48BE-8343-7C591F521EDD}"/>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4" name="Rectangle 193">
              <a:extLst>
                <a:ext uri="{FF2B5EF4-FFF2-40B4-BE49-F238E27FC236}">
                  <a16:creationId xmlns:a16="http://schemas.microsoft.com/office/drawing/2014/main" id="{BF48932E-93C7-458E-ACA7-83D7FA688FC6}"/>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5" name="Rectangle 194">
              <a:extLst>
                <a:ext uri="{FF2B5EF4-FFF2-40B4-BE49-F238E27FC236}">
                  <a16:creationId xmlns:a16="http://schemas.microsoft.com/office/drawing/2014/main" id="{2D81AEEF-E297-43AA-9E60-CF1A35448FD0}"/>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96" name="Graphic 195" descr="Tag">
              <a:extLst>
                <a:ext uri="{FF2B5EF4-FFF2-40B4-BE49-F238E27FC236}">
                  <a16:creationId xmlns:a16="http://schemas.microsoft.com/office/drawing/2014/main" id="{217303D5-C8F9-4AD1-99A5-2C075B67733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40563" y="2575124"/>
              <a:ext cx="104844" cy="104844"/>
            </a:xfrm>
            <a:prstGeom prst="rect">
              <a:avLst/>
            </a:prstGeom>
          </p:spPr>
        </p:pic>
        <p:pic>
          <p:nvPicPr>
            <p:cNvPr id="197" name="Graphic 196" descr="Document">
              <a:extLst>
                <a:ext uri="{FF2B5EF4-FFF2-40B4-BE49-F238E27FC236}">
                  <a16:creationId xmlns:a16="http://schemas.microsoft.com/office/drawing/2014/main" id="{BC92C8AB-0C92-4D60-B820-AD78CF68AB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49883" y="2731114"/>
              <a:ext cx="95524" cy="95524"/>
            </a:xfrm>
            <a:prstGeom prst="rect">
              <a:avLst/>
            </a:prstGeom>
          </p:spPr>
        </p:pic>
        <p:cxnSp>
          <p:nvCxnSpPr>
            <p:cNvPr id="198" name="Straight Connector 197">
              <a:extLst>
                <a:ext uri="{FF2B5EF4-FFF2-40B4-BE49-F238E27FC236}">
                  <a16:creationId xmlns:a16="http://schemas.microsoft.com/office/drawing/2014/main" id="{7A318699-7FBC-4D34-A8B7-B65EE9DC44A8}"/>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00" name="Rectangle 199">
              <a:extLst>
                <a:ext uri="{FF2B5EF4-FFF2-40B4-BE49-F238E27FC236}">
                  <a16:creationId xmlns:a16="http://schemas.microsoft.com/office/drawing/2014/main" id="{94D8A94B-B706-4165-817D-FF24C956326B}"/>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1" name="Rectangle 200">
              <a:extLst>
                <a:ext uri="{FF2B5EF4-FFF2-40B4-BE49-F238E27FC236}">
                  <a16:creationId xmlns:a16="http://schemas.microsoft.com/office/drawing/2014/main" id="{8162B853-396F-4BEC-BDFC-6F0D7A239C4F}"/>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2" name="Rectangle 201">
              <a:extLst>
                <a:ext uri="{FF2B5EF4-FFF2-40B4-BE49-F238E27FC236}">
                  <a16:creationId xmlns:a16="http://schemas.microsoft.com/office/drawing/2014/main" id="{3BE0E49F-B508-4845-94EB-E135474729DA}"/>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3" name="Rectangle 202">
              <a:extLst>
                <a:ext uri="{FF2B5EF4-FFF2-40B4-BE49-F238E27FC236}">
                  <a16:creationId xmlns:a16="http://schemas.microsoft.com/office/drawing/2014/main" id="{7D39DFDD-A32F-40D5-AB5D-E948B7D04CB0}"/>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4" name="Rectangle 203">
              <a:extLst>
                <a:ext uri="{FF2B5EF4-FFF2-40B4-BE49-F238E27FC236}">
                  <a16:creationId xmlns:a16="http://schemas.microsoft.com/office/drawing/2014/main" id="{5F5B3586-55D6-4E93-AE2C-FF4A72764637}"/>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5" name="Rectangle 204">
              <a:extLst>
                <a:ext uri="{FF2B5EF4-FFF2-40B4-BE49-F238E27FC236}">
                  <a16:creationId xmlns:a16="http://schemas.microsoft.com/office/drawing/2014/main" id="{A2B410A6-4D40-4182-84F1-ACF813C82F75}"/>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6" name="Rectangle 205">
              <a:extLst>
                <a:ext uri="{FF2B5EF4-FFF2-40B4-BE49-F238E27FC236}">
                  <a16:creationId xmlns:a16="http://schemas.microsoft.com/office/drawing/2014/main" id="{046B30CA-BF92-4EB8-8329-AE77548683A3}"/>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7" name="Rectangle 206">
              <a:extLst>
                <a:ext uri="{FF2B5EF4-FFF2-40B4-BE49-F238E27FC236}">
                  <a16:creationId xmlns:a16="http://schemas.microsoft.com/office/drawing/2014/main" id="{A9CD51A3-D028-463B-9049-0824C415DFC3}"/>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8" name="Rectangle 207">
              <a:extLst>
                <a:ext uri="{FF2B5EF4-FFF2-40B4-BE49-F238E27FC236}">
                  <a16:creationId xmlns:a16="http://schemas.microsoft.com/office/drawing/2014/main" id="{5717ACE7-7245-468C-9B69-1E9C8501A30D}"/>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9" name="Rectangle 208">
              <a:extLst>
                <a:ext uri="{FF2B5EF4-FFF2-40B4-BE49-F238E27FC236}">
                  <a16:creationId xmlns:a16="http://schemas.microsoft.com/office/drawing/2014/main" id="{3C851C6C-756B-4F2B-BE98-C64B26C2EE73}"/>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0" name="Rectangle 209">
              <a:extLst>
                <a:ext uri="{FF2B5EF4-FFF2-40B4-BE49-F238E27FC236}">
                  <a16:creationId xmlns:a16="http://schemas.microsoft.com/office/drawing/2014/main" id="{D6C7DCEA-79A6-47F5-83DC-C288578E9846}"/>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1" name="Rectangle 210">
              <a:extLst>
                <a:ext uri="{FF2B5EF4-FFF2-40B4-BE49-F238E27FC236}">
                  <a16:creationId xmlns:a16="http://schemas.microsoft.com/office/drawing/2014/main" id="{6E345755-AB27-4D9D-ACC8-852C75D2F4D3}"/>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2" name="Rectangle 211">
              <a:extLst>
                <a:ext uri="{FF2B5EF4-FFF2-40B4-BE49-F238E27FC236}">
                  <a16:creationId xmlns:a16="http://schemas.microsoft.com/office/drawing/2014/main" id="{1B6EFCF2-898A-41C2-9280-9A5F5E1CE97B}"/>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3" name="Rectangle 212">
              <a:extLst>
                <a:ext uri="{FF2B5EF4-FFF2-40B4-BE49-F238E27FC236}">
                  <a16:creationId xmlns:a16="http://schemas.microsoft.com/office/drawing/2014/main" id="{0F9FF184-7D60-4A9E-90DE-D8A797138AE0}"/>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4" name="Rectangle 213">
              <a:extLst>
                <a:ext uri="{FF2B5EF4-FFF2-40B4-BE49-F238E27FC236}">
                  <a16:creationId xmlns:a16="http://schemas.microsoft.com/office/drawing/2014/main" id="{7165CAC1-AD70-48A0-9F26-DB122B108B4B}"/>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5" name="Rectangle 214">
              <a:extLst>
                <a:ext uri="{FF2B5EF4-FFF2-40B4-BE49-F238E27FC236}">
                  <a16:creationId xmlns:a16="http://schemas.microsoft.com/office/drawing/2014/main" id="{171B1636-6E82-442D-8A57-BFE525477AF4}"/>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6" name="Rectangle 215">
              <a:extLst>
                <a:ext uri="{FF2B5EF4-FFF2-40B4-BE49-F238E27FC236}">
                  <a16:creationId xmlns:a16="http://schemas.microsoft.com/office/drawing/2014/main" id="{3B02A6D0-C8C7-419F-BD83-65C912B4060F}"/>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7" name="Rectangle 216">
              <a:extLst>
                <a:ext uri="{FF2B5EF4-FFF2-40B4-BE49-F238E27FC236}">
                  <a16:creationId xmlns:a16="http://schemas.microsoft.com/office/drawing/2014/main" id="{D444C9EF-06E3-4B3C-8B06-9F255A179E68}"/>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8" name="Rectangle 217">
              <a:extLst>
                <a:ext uri="{FF2B5EF4-FFF2-40B4-BE49-F238E27FC236}">
                  <a16:creationId xmlns:a16="http://schemas.microsoft.com/office/drawing/2014/main" id="{8CCD2E04-190C-4804-8441-B05B8E50CC29}"/>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9" name="Rectangle 218">
              <a:extLst>
                <a:ext uri="{FF2B5EF4-FFF2-40B4-BE49-F238E27FC236}">
                  <a16:creationId xmlns:a16="http://schemas.microsoft.com/office/drawing/2014/main" id="{6C5E3CB4-428B-4387-A386-C161357E23A3}"/>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0" name="Rectangle 219">
              <a:extLst>
                <a:ext uri="{FF2B5EF4-FFF2-40B4-BE49-F238E27FC236}">
                  <a16:creationId xmlns:a16="http://schemas.microsoft.com/office/drawing/2014/main" id="{F52B8FFF-2EE0-4ED8-B475-7BAD3ACFCB74}"/>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1" name="Rectangle 220">
              <a:extLst>
                <a:ext uri="{FF2B5EF4-FFF2-40B4-BE49-F238E27FC236}">
                  <a16:creationId xmlns:a16="http://schemas.microsoft.com/office/drawing/2014/main" id="{03B680CC-4B29-4001-BF6C-38DC474F7A2B}"/>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2" name="Rectangle 221">
              <a:extLst>
                <a:ext uri="{FF2B5EF4-FFF2-40B4-BE49-F238E27FC236}">
                  <a16:creationId xmlns:a16="http://schemas.microsoft.com/office/drawing/2014/main" id="{EABF5206-CEC1-4EB2-919D-8C9E64B90899}"/>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3" name="Rectangle: Rounded Corners 222">
              <a:extLst>
                <a:ext uri="{FF2B5EF4-FFF2-40B4-BE49-F238E27FC236}">
                  <a16:creationId xmlns:a16="http://schemas.microsoft.com/office/drawing/2014/main" id="{3318B2CF-713A-4EAC-97C9-C914D39F43AF}"/>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4" name="Rectangle: Rounded Corners 223">
              <a:extLst>
                <a:ext uri="{FF2B5EF4-FFF2-40B4-BE49-F238E27FC236}">
                  <a16:creationId xmlns:a16="http://schemas.microsoft.com/office/drawing/2014/main" id="{6639A807-4028-4F26-B0E3-5C50546DBDB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5" name="Rectangle: Rounded Corners 224">
              <a:extLst>
                <a:ext uri="{FF2B5EF4-FFF2-40B4-BE49-F238E27FC236}">
                  <a16:creationId xmlns:a16="http://schemas.microsoft.com/office/drawing/2014/main" id="{4EDAF98E-0F95-4214-968F-39666CEEB099}"/>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6" name="Rectangle 225">
              <a:extLst>
                <a:ext uri="{FF2B5EF4-FFF2-40B4-BE49-F238E27FC236}">
                  <a16:creationId xmlns:a16="http://schemas.microsoft.com/office/drawing/2014/main" id="{60478DA7-315B-486D-87FB-E81F0B137BA4}"/>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7" name="Rectangle 226">
              <a:extLst>
                <a:ext uri="{FF2B5EF4-FFF2-40B4-BE49-F238E27FC236}">
                  <a16:creationId xmlns:a16="http://schemas.microsoft.com/office/drawing/2014/main" id="{7B9AC804-2FDA-4215-A21E-6281F6D9F429}"/>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8" name="Rectangle 227">
              <a:extLst>
                <a:ext uri="{FF2B5EF4-FFF2-40B4-BE49-F238E27FC236}">
                  <a16:creationId xmlns:a16="http://schemas.microsoft.com/office/drawing/2014/main" id="{4C4CDA0B-7E6D-48AF-A061-88443CDB6DE1}"/>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9" name="Rectangle 228">
              <a:extLst>
                <a:ext uri="{FF2B5EF4-FFF2-40B4-BE49-F238E27FC236}">
                  <a16:creationId xmlns:a16="http://schemas.microsoft.com/office/drawing/2014/main" id="{6DF255A8-B2CF-4365-A035-EB1E5EF1F1B3}"/>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1" name="Rectangle 230">
              <a:extLst>
                <a:ext uri="{FF2B5EF4-FFF2-40B4-BE49-F238E27FC236}">
                  <a16:creationId xmlns:a16="http://schemas.microsoft.com/office/drawing/2014/main" id="{5A5E42B7-FFA6-4B63-B703-C1D7163198D3}"/>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2" name="Rectangle 231">
              <a:extLst>
                <a:ext uri="{FF2B5EF4-FFF2-40B4-BE49-F238E27FC236}">
                  <a16:creationId xmlns:a16="http://schemas.microsoft.com/office/drawing/2014/main" id="{723679A2-FD25-429E-BC14-C3FA13C6D61C}"/>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3" name="Rectangle 232">
              <a:extLst>
                <a:ext uri="{FF2B5EF4-FFF2-40B4-BE49-F238E27FC236}">
                  <a16:creationId xmlns:a16="http://schemas.microsoft.com/office/drawing/2014/main" id="{248665E2-2092-4EE9-927D-D9FFEA885E45}"/>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4" name="Rectangle 233">
              <a:extLst>
                <a:ext uri="{FF2B5EF4-FFF2-40B4-BE49-F238E27FC236}">
                  <a16:creationId xmlns:a16="http://schemas.microsoft.com/office/drawing/2014/main" id="{1134816C-94DF-4AD1-A68B-A18CD3D25114}"/>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5" name="Rectangle 234">
              <a:extLst>
                <a:ext uri="{FF2B5EF4-FFF2-40B4-BE49-F238E27FC236}">
                  <a16:creationId xmlns:a16="http://schemas.microsoft.com/office/drawing/2014/main" id="{3CAD7B43-0535-448B-9551-9A8B71845625}"/>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6" name="Rectangle 235">
              <a:extLst>
                <a:ext uri="{FF2B5EF4-FFF2-40B4-BE49-F238E27FC236}">
                  <a16:creationId xmlns:a16="http://schemas.microsoft.com/office/drawing/2014/main" id="{61E36199-799F-42E4-AA8C-F0844AE5F0E7}"/>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7" name="Rectangle: Rounded Corners 236">
              <a:extLst>
                <a:ext uri="{FF2B5EF4-FFF2-40B4-BE49-F238E27FC236}">
                  <a16:creationId xmlns:a16="http://schemas.microsoft.com/office/drawing/2014/main" id="{32192219-97DC-4D22-94D3-3C712CC6DAB0}"/>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8" name="Rectangle: Rounded Corners 237">
              <a:extLst>
                <a:ext uri="{FF2B5EF4-FFF2-40B4-BE49-F238E27FC236}">
                  <a16:creationId xmlns:a16="http://schemas.microsoft.com/office/drawing/2014/main" id="{253EEBC1-2459-4260-A03A-0AFD55EE5AA1}"/>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0" name="Rectangle: Rounded Corners 239">
              <a:extLst>
                <a:ext uri="{FF2B5EF4-FFF2-40B4-BE49-F238E27FC236}">
                  <a16:creationId xmlns:a16="http://schemas.microsoft.com/office/drawing/2014/main" id="{4619AC2D-D62A-4050-9CED-AC7B266C7627}"/>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9" name="Rectangle: Rounded Corners 198">
              <a:extLst>
                <a:ext uri="{FF2B5EF4-FFF2-40B4-BE49-F238E27FC236}">
                  <a16:creationId xmlns:a16="http://schemas.microsoft.com/office/drawing/2014/main" id="{66CBB757-DD8D-4260-96D8-C448160B260F}"/>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600" b="1" dirty="0"/>
                <a:t>+ CREATE NEW CATEGORY</a:t>
              </a:r>
            </a:p>
          </p:txBody>
        </p:sp>
      </p:grpSp>
      <p:sp>
        <p:nvSpPr>
          <p:cNvPr id="241" name="Rectangle 240">
            <a:extLst>
              <a:ext uri="{FF2B5EF4-FFF2-40B4-BE49-F238E27FC236}">
                <a16:creationId xmlns:a16="http://schemas.microsoft.com/office/drawing/2014/main" id="{932D6C73-4636-489E-9CD8-B27CDF42686A}"/>
              </a:ext>
            </a:extLst>
          </p:cNvPr>
          <p:cNvSpPr/>
          <p:nvPr/>
        </p:nvSpPr>
        <p:spPr>
          <a:xfrm>
            <a:off x="4124143" y="1079536"/>
            <a:ext cx="5985201"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Rounded Corners 85">
            <a:extLst>
              <a:ext uri="{FF2B5EF4-FFF2-40B4-BE49-F238E27FC236}">
                <a16:creationId xmlns:a16="http://schemas.microsoft.com/office/drawing/2014/main" id="{C4B18053-3799-44B4-A2EB-29AFC48D008F}"/>
              </a:ext>
            </a:extLst>
          </p:cNvPr>
          <p:cNvSpPr/>
          <p:nvPr/>
        </p:nvSpPr>
        <p:spPr>
          <a:xfrm>
            <a:off x="9323382" y="2228708"/>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Rounded Corners 88">
            <a:extLst>
              <a:ext uri="{FF2B5EF4-FFF2-40B4-BE49-F238E27FC236}">
                <a16:creationId xmlns:a16="http://schemas.microsoft.com/office/drawing/2014/main" id="{ABC4F26C-74F8-4B61-9153-44196DE97F6F}"/>
              </a:ext>
            </a:extLst>
          </p:cNvPr>
          <p:cNvSpPr/>
          <p:nvPr/>
        </p:nvSpPr>
        <p:spPr>
          <a:xfrm>
            <a:off x="9333542" y="2553828"/>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560458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4112921" cy="369332"/>
          </a:xfrm>
          <a:prstGeom prst="rect">
            <a:avLst/>
          </a:prstGeom>
          <a:noFill/>
        </p:spPr>
        <p:txBody>
          <a:bodyPr wrap="none" rtlCol="0">
            <a:spAutoFit/>
          </a:bodyPr>
          <a:lstStyle/>
          <a:p>
            <a:r>
              <a:rPr lang="en-PH" dirty="0">
                <a:solidFill>
                  <a:schemeClr val="bg1"/>
                </a:solidFill>
                <a:latin typeface="Nexa Bold" panose="02000000000000000000" pitchFamily="50" charset="0"/>
              </a:rPr>
              <a:t>CREATING SUB CATEGORY | STEP 3</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4804264" cy="1538883"/>
          </a:xfrm>
          <a:prstGeom prst="rect">
            <a:avLst/>
          </a:prstGeom>
          <a:noFill/>
        </p:spPr>
        <p:txBody>
          <a:bodyPr wrap="none" rtlCol="0">
            <a:spAutoFit/>
          </a:bodyPr>
          <a:lstStyle/>
          <a:p>
            <a:r>
              <a:rPr lang="en-PH" sz="2000" b="1" dirty="0">
                <a:latin typeface="Nexa Bold" panose="02000000000000000000" pitchFamily="50" charset="0"/>
              </a:rPr>
              <a:t>STEPS 2</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b="1" dirty="0">
                <a:latin typeface="Nexa Bold" panose="02000000000000000000" pitchFamily="50" charset="0"/>
              </a:rPr>
              <a:t>CREATE NEW SUB CATEGORY BUTTON.</a:t>
            </a:r>
            <a:r>
              <a:rPr lang="en-PH" b="1" dirty="0">
                <a:latin typeface="Nexa Light" panose="02000000000000000000" pitchFamily="50" charset="0"/>
              </a:rPr>
              <a:t>.</a:t>
            </a:r>
            <a:endParaRPr lang="en-PH" dirty="0">
              <a:latin typeface="Nexa Light" panose="02000000000000000000" pitchFamily="50" charset="0"/>
            </a:endParaRPr>
          </a:p>
          <a:p>
            <a:endParaRPr lang="en-PH" dirty="0">
              <a:latin typeface="Nexa Light" panose="02000000000000000000" pitchFamily="50" charset="0"/>
            </a:endParaRPr>
          </a:p>
          <a:p>
            <a:r>
              <a:rPr lang="en-PH" dirty="0">
                <a:latin typeface="Nexa Light" panose="02000000000000000000" pitchFamily="50" charset="0"/>
              </a:rPr>
              <a:t>User will be redirected to new subcategory page.</a:t>
            </a:r>
            <a:endParaRPr lang="en-PH" dirty="0">
              <a:latin typeface="Nexa Bold" panose="02000000000000000000" pitchFamily="50" charset="0"/>
            </a:endParaRPr>
          </a:p>
        </p:txBody>
      </p:sp>
      <p:grpSp>
        <p:nvGrpSpPr>
          <p:cNvPr id="87" name="Group 86">
            <a:extLst>
              <a:ext uri="{FF2B5EF4-FFF2-40B4-BE49-F238E27FC236}">
                <a16:creationId xmlns:a16="http://schemas.microsoft.com/office/drawing/2014/main" id="{24320EDA-3FD7-46E0-9798-7FB2F7C2F6FF}"/>
              </a:ext>
            </a:extLst>
          </p:cNvPr>
          <p:cNvGrpSpPr/>
          <p:nvPr/>
        </p:nvGrpSpPr>
        <p:grpSpPr>
          <a:xfrm>
            <a:off x="4122210" y="1073424"/>
            <a:ext cx="5996030" cy="2989564"/>
            <a:chOff x="4122210" y="1073424"/>
            <a:chExt cx="5996030" cy="2989564"/>
          </a:xfrm>
        </p:grpSpPr>
        <p:sp>
          <p:nvSpPr>
            <p:cNvPr id="90" name="Rectangle 89">
              <a:extLst>
                <a:ext uri="{FF2B5EF4-FFF2-40B4-BE49-F238E27FC236}">
                  <a16:creationId xmlns:a16="http://schemas.microsoft.com/office/drawing/2014/main" id="{27410F5F-325A-4355-AFB5-366F3D5CC592}"/>
                </a:ext>
              </a:extLst>
            </p:cNvPr>
            <p:cNvSpPr/>
            <p:nvPr/>
          </p:nvSpPr>
          <p:spPr>
            <a:xfrm>
              <a:off x="4154320" y="1078504"/>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1" name="Rectangle 90">
              <a:extLst>
                <a:ext uri="{FF2B5EF4-FFF2-40B4-BE49-F238E27FC236}">
                  <a16:creationId xmlns:a16="http://schemas.microsoft.com/office/drawing/2014/main" id="{1DA7F63A-DA26-4358-A136-DCE41916BAB5}"/>
                </a:ext>
              </a:extLst>
            </p:cNvPr>
            <p:cNvSpPr/>
            <p:nvPr/>
          </p:nvSpPr>
          <p:spPr>
            <a:xfrm>
              <a:off x="4128920" y="1073424"/>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2" name="Rectangle 91">
              <a:extLst>
                <a:ext uri="{FF2B5EF4-FFF2-40B4-BE49-F238E27FC236}">
                  <a16:creationId xmlns:a16="http://schemas.microsoft.com/office/drawing/2014/main" id="{235FE983-2ED0-4933-8214-F22BE8C3D2BA}"/>
                </a:ext>
              </a:extLst>
            </p:cNvPr>
            <p:cNvSpPr/>
            <p:nvPr/>
          </p:nvSpPr>
          <p:spPr>
            <a:xfrm>
              <a:off x="4123840" y="1073425"/>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3" name="Rectangle 92">
              <a:extLst>
                <a:ext uri="{FF2B5EF4-FFF2-40B4-BE49-F238E27FC236}">
                  <a16:creationId xmlns:a16="http://schemas.microsoft.com/office/drawing/2014/main" id="{B1C5DF0B-36FB-42F5-997B-FD4F1C2E0BE1}"/>
                </a:ext>
              </a:extLst>
            </p:cNvPr>
            <p:cNvSpPr/>
            <p:nvPr/>
          </p:nvSpPr>
          <p:spPr>
            <a:xfrm>
              <a:off x="5236360" y="1078503"/>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4" name="Picture 93" descr="A sign in the dark&#10;&#10;Description generated with high confidence">
              <a:extLst>
                <a:ext uri="{FF2B5EF4-FFF2-40B4-BE49-F238E27FC236}">
                  <a16:creationId xmlns:a16="http://schemas.microsoft.com/office/drawing/2014/main" id="{F5635346-2089-4A7D-840D-D79A0A06B2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075963"/>
              <a:ext cx="1107440" cy="169280"/>
            </a:xfrm>
            <a:prstGeom prst="rect">
              <a:avLst/>
            </a:prstGeom>
          </p:spPr>
        </p:pic>
        <p:sp>
          <p:nvSpPr>
            <p:cNvPr id="95" name="Rectangle 94">
              <a:extLst>
                <a:ext uri="{FF2B5EF4-FFF2-40B4-BE49-F238E27FC236}">
                  <a16:creationId xmlns:a16="http://schemas.microsoft.com/office/drawing/2014/main" id="{E37D5AF5-2269-419D-B8E7-7B9358E98B43}"/>
                </a:ext>
              </a:extLst>
            </p:cNvPr>
            <p:cNvSpPr/>
            <p:nvPr/>
          </p:nvSpPr>
          <p:spPr>
            <a:xfrm>
              <a:off x="5388760" y="1573804"/>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6" name="Rectangle 95">
              <a:extLst>
                <a:ext uri="{FF2B5EF4-FFF2-40B4-BE49-F238E27FC236}">
                  <a16:creationId xmlns:a16="http://schemas.microsoft.com/office/drawing/2014/main" id="{03D2767B-2D9E-4DE9-A871-C5941B917DC5}"/>
                </a:ext>
              </a:extLst>
            </p:cNvPr>
            <p:cNvSpPr/>
            <p:nvPr/>
          </p:nvSpPr>
          <p:spPr>
            <a:xfrm>
              <a:off x="5240617" y="3909100"/>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7" name="Rectangle 96">
              <a:extLst>
                <a:ext uri="{FF2B5EF4-FFF2-40B4-BE49-F238E27FC236}">
                  <a16:creationId xmlns:a16="http://schemas.microsoft.com/office/drawing/2014/main" id="{73B839FC-CA49-4ECA-974A-A61EEA9A53ED}"/>
                </a:ext>
              </a:extLst>
            </p:cNvPr>
            <p:cNvSpPr/>
            <p:nvPr/>
          </p:nvSpPr>
          <p:spPr>
            <a:xfrm>
              <a:off x="9305439" y="1130336"/>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Oval 97">
              <a:extLst>
                <a:ext uri="{FF2B5EF4-FFF2-40B4-BE49-F238E27FC236}">
                  <a16:creationId xmlns:a16="http://schemas.microsoft.com/office/drawing/2014/main" id="{44C1AFD0-E100-4078-AECA-6DC07A927E26}"/>
                </a:ext>
              </a:extLst>
            </p:cNvPr>
            <p:cNvSpPr/>
            <p:nvPr/>
          </p:nvSpPr>
          <p:spPr>
            <a:xfrm>
              <a:off x="9117562" y="1108985"/>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0492ED61-B54B-458B-A20C-11A181B035F6}"/>
                </a:ext>
              </a:extLst>
            </p:cNvPr>
            <p:cNvSpPr/>
            <p:nvPr/>
          </p:nvSpPr>
          <p:spPr>
            <a:xfrm>
              <a:off x="5337960" y="3948749"/>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0" name="Rectangle 99">
              <a:extLst>
                <a:ext uri="{FF2B5EF4-FFF2-40B4-BE49-F238E27FC236}">
                  <a16:creationId xmlns:a16="http://schemas.microsoft.com/office/drawing/2014/main" id="{4E70A478-E372-481B-9CEF-42265B38FEDA}"/>
                </a:ext>
              </a:extLst>
            </p:cNvPr>
            <p:cNvSpPr/>
            <p:nvPr/>
          </p:nvSpPr>
          <p:spPr>
            <a:xfrm>
              <a:off x="9841692" y="3949927"/>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ectangle 100">
              <a:extLst>
                <a:ext uri="{FF2B5EF4-FFF2-40B4-BE49-F238E27FC236}">
                  <a16:creationId xmlns:a16="http://schemas.microsoft.com/office/drawing/2014/main" id="{F525D522-01C2-411D-AF5E-EB129704F616}"/>
                </a:ext>
              </a:extLst>
            </p:cNvPr>
            <p:cNvSpPr/>
            <p:nvPr/>
          </p:nvSpPr>
          <p:spPr>
            <a:xfrm>
              <a:off x="4128920" y="1259669"/>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2" name="Rectangle 101">
              <a:extLst>
                <a:ext uri="{FF2B5EF4-FFF2-40B4-BE49-F238E27FC236}">
                  <a16:creationId xmlns:a16="http://schemas.microsoft.com/office/drawing/2014/main" id="{D4E53C27-965E-4FD5-A058-144EFCDA36A8}"/>
                </a:ext>
              </a:extLst>
            </p:cNvPr>
            <p:cNvSpPr/>
            <p:nvPr/>
          </p:nvSpPr>
          <p:spPr>
            <a:xfrm>
              <a:off x="4128920" y="1598786"/>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TextBox 102">
              <a:extLst>
                <a:ext uri="{FF2B5EF4-FFF2-40B4-BE49-F238E27FC236}">
                  <a16:creationId xmlns:a16="http://schemas.microsoft.com/office/drawing/2014/main" id="{246EF685-D7D4-4CF0-B16E-D0F40C15521D}"/>
                </a:ext>
              </a:extLst>
            </p:cNvPr>
            <p:cNvSpPr txBox="1"/>
            <p:nvPr/>
          </p:nvSpPr>
          <p:spPr>
            <a:xfrm>
              <a:off x="4128920" y="1253828"/>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04" name="TextBox 103">
              <a:extLst>
                <a:ext uri="{FF2B5EF4-FFF2-40B4-BE49-F238E27FC236}">
                  <a16:creationId xmlns:a16="http://schemas.microsoft.com/office/drawing/2014/main" id="{0E1E055A-6F0E-4FF5-BC8D-A25989A45157}"/>
                </a:ext>
              </a:extLst>
            </p:cNvPr>
            <p:cNvSpPr txBox="1"/>
            <p:nvPr/>
          </p:nvSpPr>
          <p:spPr>
            <a:xfrm>
              <a:off x="4122210" y="1597339"/>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05" name="Oval 104">
              <a:extLst>
                <a:ext uri="{FF2B5EF4-FFF2-40B4-BE49-F238E27FC236}">
                  <a16:creationId xmlns:a16="http://schemas.microsoft.com/office/drawing/2014/main" id="{0E2D4802-7970-4CB1-A077-2F15C6DE3E5D}"/>
                </a:ext>
              </a:extLst>
            </p:cNvPr>
            <p:cNvSpPr/>
            <p:nvPr/>
          </p:nvSpPr>
          <p:spPr>
            <a:xfrm>
              <a:off x="4218880" y="1473484"/>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6" name="Rectangle 105">
              <a:extLst>
                <a:ext uri="{FF2B5EF4-FFF2-40B4-BE49-F238E27FC236}">
                  <a16:creationId xmlns:a16="http://schemas.microsoft.com/office/drawing/2014/main" id="{A855E740-EBC4-4755-A6B7-4A017E845588}"/>
                </a:ext>
              </a:extLst>
            </p:cNvPr>
            <p:cNvSpPr/>
            <p:nvPr/>
          </p:nvSpPr>
          <p:spPr>
            <a:xfrm>
              <a:off x="4369426" y="1822384"/>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Rectangle 106">
              <a:extLst>
                <a:ext uri="{FF2B5EF4-FFF2-40B4-BE49-F238E27FC236}">
                  <a16:creationId xmlns:a16="http://schemas.microsoft.com/office/drawing/2014/main" id="{EFA67AFF-5EE5-4C9F-A0C2-534F4BACE4C7}"/>
                </a:ext>
              </a:extLst>
            </p:cNvPr>
            <p:cNvSpPr/>
            <p:nvPr/>
          </p:nvSpPr>
          <p:spPr>
            <a:xfrm>
              <a:off x="4369426" y="148500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8" name="Rectangle 107">
              <a:extLst>
                <a:ext uri="{FF2B5EF4-FFF2-40B4-BE49-F238E27FC236}">
                  <a16:creationId xmlns:a16="http://schemas.microsoft.com/office/drawing/2014/main" id="{543820CA-E0BB-4E3B-8F50-BF3D698A56B8}"/>
                </a:ext>
              </a:extLst>
            </p:cNvPr>
            <p:cNvSpPr/>
            <p:nvPr/>
          </p:nvSpPr>
          <p:spPr>
            <a:xfrm>
              <a:off x="4130734" y="1738206"/>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9" name="Rectangle 108">
              <a:extLst>
                <a:ext uri="{FF2B5EF4-FFF2-40B4-BE49-F238E27FC236}">
                  <a16:creationId xmlns:a16="http://schemas.microsoft.com/office/drawing/2014/main" id="{0929D1B1-555C-45FB-82EF-2493E70A2D3E}"/>
                </a:ext>
              </a:extLst>
            </p:cNvPr>
            <p:cNvSpPr/>
            <p:nvPr/>
          </p:nvSpPr>
          <p:spPr>
            <a:xfrm>
              <a:off x="4128920" y="1912952"/>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0" name="TextBox 109">
              <a:extLst>
                <a:ext uri="{FF2B5EF4-FFF2-40B4-BE49-F238E27FC236}">
                  <a16:creationId xmlns:a16="http://schemas.microsoft.com/office/drawing/2014/main" id="{4367BAF5-BE7E-497D-BCB7-405575BC8DBC}"/>
                </a:ext>
              </a:extLst>
            </p:cNvPr>
            <p:cNvSpPr txBox="1"/>
            <p:nvPr/>
          </p:nvSpPr>
          <p:spPr>
            <a:xfrm>
              <a:off x="4283157" y="1744041"/>
              <a:ext cx="603560" cy="169277"/>
            </a:xfrm>
            <a:prstGeom prst="rect">
              <a:avLst/>
            </a:prstGeom>
            <a:noFill/>
          </p:spPr>
          <p:txBody>
            <a:bodyPr wrap="square" rtlCol="0">
              <a:spAutoFit/>
            </a:bodyPr>
            <a:lstStyle/>
            <a:p>
              <a:r>
                <a:rPr lang="en-PH" sz="500" b="1" dirty="0">
                  <a:solidFill>
                    <a:schemeClr val="bg1"/>
                  </a:solidFill>
                </a:rPr>
                <a:t>Sites</a:t>
              </a:r>
            </a:p>
          </p:txBody>
        </p:sp>
        <p:pic>
          <p:nvPicPr>
            <p:cNvPr id="111" name="Graphic 110" descr="Earth Globe Europe-Africa">
              <a:extLst>
                <a:ext uri="{FF2B5EF4-FFF2-40B4-BE49-F238E27FC236}">
                  <a16:creationId xmlns:a16="http://schemas.microsoft.com/office/drawing/2014/main" id="{A496AFCA-474E-47EC-B31F-2B8D664234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790508"/>
              <a:ext cx="78393" cy="78393"/>
            </a:xfrm>
            <a:prstGeom prst="rect">
              <a:avLst/>
            </a:prstGeom>
          </p:spPr>
        </p:pic>
        <p:sp>
          <p:nvSpPr>
            <p:cNvPr id="112" name="Oval 111">
              <a:extLst>
                <a:ext uri="{FF2B5EF4-FFF2-40B4-BE49-F238E27FC236}">
                  <a16:creationId xmlns:a16="http://schemas.microsoft.com/office/drawing/2014/main" id="{FD15C306-3339-4BB9-97F8-85476D3CF54C}"/>
                </a:ext>
              </a:extLst>
            </p:cNvPr>
            <p:cNvSpPr/>
            <p:nvPr/>
          </p:nvSpPr>
          <p:spPr>
            <a:xfrm>
              <a:off x="4245479" y="1985486"/>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TextBox 112">
              <a:extLst>
                <a:ext uri="{FF2B5EF4-FFF2-40B4-BE49-F238E27FC236}">
                  <a16:creationId xmlns:a16="http://schemas.microsoft.com/office/drawing/2014/main" id="{1CFB97E5-2E23-4F1A-8704-7E3F36E582D5}"/>
                </a:ext>
              </a:extLst>
            </p:cNvPr>
            <p:cNvSpPr txBox="1"/>
            <p:nvPr/>
          </p:nvSpPr>
          <p:spPr>
            <a:xfrm>
              <a:off x="4288460" y="1923652"/>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14" name="Graphic 113" descr="Forbidden">
              <a:extLst>
                <a:ext uri="{FF2B5EF4-FFF2-40B4-BE49-F238E27FC236}">
                  <a16:creationId xmlns:a16="http://schemas.microsoft.com/office/drawing/2014/main" id="{EC2E4494-3E76-4733-9F1E-87B2CA582A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04674"/>
              <a:ext cx="81882" cy="81882"/>
            </a:xfrm>
            <a:prstGeom prst="rect">
              <a:avLst/>
            </a:prstGeom>
          </p:spPr>
        </p:pic>
        <p:sp>
          <p:nvSpPr>
            <p:cNvPr id="115" name="TextBox 114">
              <a:extLst>
                <a:ext uri="{FF2B5EF4-FFF2-40B4-BE49-F238E27FC236}">
                  <a16:creationId xmlns:a16="http://schemas.microsoft.com/office/drawing/2014/main" id="{193F9B19-CD7F-4BF3-A580-0396D6C85D34}"/>
                </a:ext>
              </a:extLst>
            </p:cNvPr>
            <p:cNvSpPr txBox="1"/>
            <p:nvPr/>
          </p:nvSpPr>
          <p:spPr>
            <a:xfrm>
              <a:off x="4454195" y="2214051"/>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116" name="TextBox 115">
              <a:extLst>
                <a:ext uri="{FF2B5EF4-FFF2-40B4-BE49-F238E27FC236}">
                  <a16:creationId xmlns:a16="http://schemas.microsoft.com/office/drawing/2014/main" id="{0DF0489C-26A8-421D-AE6E-CC5598A25620}"/>
                </a:ext>
              </a:extLst>
            </p:cNvPr>
            <p:cNvSpPr txBox="1"/>
            <p:nvPr/>
          </p:nvSpPr>
          <p:spPr>
            <a:xfrm>
              <a:off x="4457761" y="2376686"/>
              <a:ext cx="603560" cy="169277"/>
            </a:xfrm>
            <a:prstGeom prst="rect">
              <a:avLst/>
            </a:prstGeom>
            <a:noFill/>
          </p:spPr>
          <p:txBody>
            <a:bodyPr wrap="square" rtlCol="0">
              <a:spAutoFit/>
            </a:bodyPr>
            <a:lstStyle/>
            <a:p>
              <a:r>
                <a:rPr lang="en-PH" sz="500" b="1" dirty="0">
                  <a:solidFill>
                    <a:srgbClr val="92A7A3"/>
                  </a:solidFill>
                </a:rPr>
                <a:t>Articles</a:t>
              </a:r>
            </a:p>
          </p:txBody>
        </p:sp>
        <p:sp>
          <p:nvSpPr>
            <p:cNvPr id="117" name="Rectangle 116">
              <a:extLst>
                <a:ext uri="{FF2B5EF4-FFF2-40B4-BE49-F238E27FC236}">
                  <a16:creationId xmlns:a16="http://schemas.microsoft.com/office/drawing/2014/main" id="{26576D6A-DAAF-4F6F-9F42-F6D3356A0CBE}"/>
                </a:ext>
              </a:extLst>
            </p:cNvPr>
            <p:cNvSpPr/>
            <p:nvPr/>
          </p:nvSpPr>
          <p:spPr>
            <a:xfrm>
              <a:off x="4378092" y="212698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8" name="Rectangle 117">
              <a:extLst>
                <a:ext uri="{FF2B5EF4-FFF2-40B4-BE49-F238E27FC236}">
                  <a16:creationId xmlns:a16="http://schemas.microsoft.com/office/drawing/2014/main" id="{072432D0-197E-4E7A-9C2E-CB4B1C9F8918}"/>
                </a:ext>
              </a:extLst>
            </p:cNvPr>
            <p:cNvSpPr/>
            <p:nvPr/>
          </p:nvSpPr>
          <p:spPr>
            <a:xfrm>
              <a:off x="4382920" y="1985377"/>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9" name="Rectangle 118">
              <a:extLst>
                <a:ext uri="{FF2B5EF4-FFF2-40B4-BE49-F238E27FC236}">
                  <a16:creationId xmlns:a16="http://schemas.microsoft.com/office/drawing/2014/main" id="{54C4B19B-A133-4D9C-9AB0-A126C8BEF42A}"/>
                </a:ext>
              </a:extLst>
            </p:cNvPr>
            <p:cNvSpPr/>
            <p:nvPr/>
          </p:nvSpPr>
          <p:spPr>
            <a:xfrm>
              <a:off x="4547360" y="2276971"/>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7521235A-D577-4580-B97A-2BE1458055A5}"/>
                </a:ext>
              </a:extLst>
            </p:cNvPr>
            <p:cNvSpPr/>
            <p:nvPr/>
          </p:nvSpPr>
          <p:spPr>
            <a:xfrm>
              <a:off x="4550540" y="2436277"/>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FAF5C8D4-F17F-456A-BB50-98C1002CD320}"/>
                </a:ext>
              </a:extLst>
            </p:cNvPr>
            <p:cNvSpPr/>
            <p:nvPr/>
          </p:nvSpPr>
          <p:spPr>
            <a:xfrm>
              <a:off x="4374503" y="1803918"/>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22" name="Graphic 121" descr="Tag">
              <a:extLst>
                <a:ext uri="{FF2B5EF4-FFF2-40B4-BE49-F238E27FC236}">
                  <a16:creationId xmlns:a16="http://schemas.microsoft.com/office/drawing/2014/main" id="{EF19B18F-E1DB-4C77-934E-C844FCE74AE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51061"/>
              <a:ext cx="104844" cy="104844"/>
            </a:xfrm>
            <a:prstGeom prst="rect">
              <a:avLst/>
            </a:prstGeom>
          </p:spPr>
        </p:pic>
        <p:pic>
          <p:nvPicPr>
            <p:cNvPr id="123" name="Graphic 122" descr="Document">
              <a:extLst>
                <a:ext uri="{FF2B5EF4-FFF2-40B4-BE49-F238E27FC236}">
                  <a16:creationId xmlns:a16="http://schemas.microsoft.com/office/drawing/2014/main" id="{CC2A65C1-AA83-4A20-8D6A-14815D108AE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07051"/>
              <a:ext cx="95524" cy="95524"/>
            </a:xfrm>
            <a:prstGeom prst="rect">
              <a:avLst/>
            </a:prstGeom>
          </p:spPr>
        </p:pic>
        <p:cxnSp>
          <p:nvCxnSpPr>
            <p:cNvPr id="124" name="Straight Connector 123">
              <a:extLst>
                <a:ext uri="{FF2B5EF4-FFF2-40B4-BE49-F238E27FC236}">
                  <a16:creationId xmlns:a16="http://schemas.microsoft.com/office/drawing/2014/main" id="{55B24378-6A2D-484E-875A-C70032EE07C4}"/>
                </a:ext>
              </a:extLst>
            </p:cNvPr>
            <p:cNvCxnSpPr>
              <a:cxnSpLocks/>
            </p:cNvCxnSpPr>
            <p:nvPr/>
          </p:nvCxnSpPr>
          <p:spPr>
            <a:xfrm>
              <a:off x="4138276" y="1739929"/>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125" name="Rectangle: Rounded Corners 124">
              <a:extLst>
                <a:ext uri="{FF2B5EF4-FFF2-40B4-BE49-F238E27FC236}">
                  <a16:creationId xmlns:a16="http://schemas.microsoft.com/office/drawing/2014/main" id="{951022CC-A02E-4DF1-9721-3C34126C0435}"/>
                </a:ext>
              </a:extLst>
            </p:cNvPr>
            <p:cNvSpPr/>
            <p:nvPr/>
          </p:nvSpPr>
          <p:spPr>
            <a:xfrm>
              <a:off x="5388760" y="1709071"/>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00" b="1" dirty="0"/>
                <a:t>+ CREATE NEW SUB CATEGORY</a:t>
              </a:r>
            </a:p>
          </p:txBody>
        </p:sp>
        <p:sp>
          <p:nvSpPr>
            <p:cNvPr id="126" name="Rectangle 125">
              <a:extLst>
                <a:ext uri="{FF2B5EF4-FFF2-40B4-BE49-F238E27FC236}">
                  <a16:creationId xmlns:a16="http://schemas.microsoft.com/office/drawing/2014/main" id="{2CB64480-F2B2-4468-8E22-6DAA6797B214}"/>
                </a:ext>
              </a:extLst>
            </p:cNvPr>
            <p:cNvSpPr/>
            <p:nvPr/>
          </p:nvSpPr>
          <p:spPr>
            <a:xfrm>
              <a:off x="5413814" y="1975658"/>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7" name="Rectangle 126">
              <a:extLst>
                <a:ext uri="{FF2B5EF4-FFF2-40B4-BE49-F238E27FC236}">
                  <a16:creationId xmlns:a16="http://schemas.microsoft.com/office/drawing/2014/main" id="{A1AC8F5D-C8CD-4972-9BB6-6B68869FDF48}"/>
                </a:ext>
              </a:extLst>
            </p:cNvPr>
            <p:cNvSpPr/>
            <p:nvPr/>
          </p:nvSpPr>
          <p:spPr>
            <a:xfrm>
              <a:off x="5623271" y="1967741"/>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8" name="Rectangle 127">
              <a:extLst>
                <a:ext uri="{FF2B5EF4-FFF2-40B4-BE49-F238E27FC236}">
                  <a16:creationId xmlns:a16="http://schemas.microsoft.com/office/drawing/2014/main" id="{590C9579-C630-4BC0-A389-53CF4315BDFE}"/>
                </a:ext>
              </a:extLst>
            </p:cNvPr>
            <p:cNvSpPr/>
            <p:nvPr/>
          </p:nvSpPr>
          <p:spPr>
            <a:xfrm>
              <a:off x="5811540" y="1978198"/>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9" name="Rectangle 128">
              <a:extLst>
                <a:ext uri="{FF2B5EF4-FFF2-40B4-BE49-F238E27FC236}">
                  <a16:creationId xmlns:a16="http://schemas.microsoft.com/office/drawing/2014/main" id="{F735EF7C-5456-4D00-B190-81B1D3384FBD}"/>
                </a:ext>
              </a:extLst>
            </p:cNvPr>
            <p:cNvSpPr/>
            <p:nvPr/>
          </p:nvSpPr>
          <p:spPr>
            <a:xfrm>
              <a:off x="5408734" y="2122536"/>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0" name="Rectangle 129">
              <a:extLst>
                <a:ext uri="{FF2B5EF4-FFF2-40B4-BE49-F238E27FC236}">
                  <a16:creationId xmlns:a16="http://schemas.microsoft.com/office/drawing/2014/main" id="{4AE38738-FDCF-422A-8740-F2F511356F33}"/>
                </a:ext>
              </a:extLst>
            </p:cNvPr>
            <p:cNvSpPr/>
            <p:nvPr/>
          </p:nvSpPr>
          <p:spPr>
            <a:xfrm>
              <a:off x="5413813" y="2259340"/>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1" name="Rectangle 130">
              <a:extLst>
                <a:ext uri="{FF2B5EF4-FFF2-40B4-BE49-F238E27FC236}">
                  <a16:creationId xmlns:a16="http://schemas.microsoft.com/office/drawing/2014/main" id="{E73D3A1A-B428-4BC2-9BE9-BC13E9AB8835}"/>
                </a:ext>
              </a:extLst>
            </p:cNvPr>
            <p:cNvSpPr/>
            <p:nvPr/>
          </p:nvSpPr>
          <p:spPr>
            <a:xfrm>
              <a:off x="5496313" y="2155388"/>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2" name="Rectangle 131">
              <a:extLst>
                <a:ext uri="{FF2B5EF4-FFF2-40B4-BE49-F238E27FC236}">
                  <a16:creationId xmlns:a16="http://schemas.microsoft.com/office/drawing/2014/main" id="{B9273D61-184B-4730-B1A5-D9E722793CE7}"/>
                </a:ext>
              </a:extLst>
            </p:cNvPr>
            <p:cNvSpPr/>
            <p:nvPr/>
          </p:nvSpPr>
          <p:spPr>
            <a:xfrm>
              <a:off x="5484403" y="2292193"/>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3" name="Rectangle 132">
              <a:extLst>
                <a:ext uri="{FF2B5EF4-FFF2-40B4-BE49-F238E27FC236}">
                  <a16:creationId xmlns:a16="http://schemas.microsoft.com/office/drawing/2014/main" id="{383BA432-C58D-4AD9-9D91-CA03384CEBA3}"/>
                </a:ext>
              </a:extLst>
            </p:cNvPr>
            <p:cNvSpPr/>
            <p:nvPr/>
          </p:nvSpPr>
          <p:spPr>
            <a:xfrm>
              <a:off x="5884933" y="2155388"/>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4" name="Rectangle 133">
              <a:extLst>
                <a:ext uri="{FF2B5EF4-FFF2-40B4-BE49-F238E27FC236}">
                  <a16:creationId xmlns:a16="http://schemas.microsoft.com/office/drawing/2014/main" id="{D739EBF2-F520-449F-92D3-651CF4566119}"/>
                </a:ext>
              </a:extLst>
            </p:cNvPr>
            <p:cNvSpPr/>
            <p:nvPr/>
          </p:nvSpPr>
          <p:spPr>
            <a:xfrm>
              <a:off x="5899616" y="2360081"/>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5" name="Rectangle 134">
              <a:extLst>
                <a:ext uri="{FF2B5EF4-FFF2-40B4-BE49-F238E27FC236}">
                  <a16:creationId xmlns:a16="http://schemas.microsoft.com/office/drawing/2014/main" id="{39577F2E-3C52-49FF-AF3D-4E262D9BBB7C}"/>
                </a:ext>
              </a:extLst>
            </p:cNvPr>
            <p:cNvSpPr/>
            <p:nvPr/>
          </p:nvSpPr>
          <p:spPr>
            <a:xfrm>
              <a:off x="6349293" y="215949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6" name="Rectangle 135">
              <a:extLst>
                <a:ext uri="{FF2B5EF4-FFF2-40B4-BE49-F238E27FC236}">
                  <a16:creationId xmlns:a16="http://schemas.microsoft.com/office/drawing/2014/main" id="{BBCD55E6-27E0-4A33-AB93-4E85BF634A6D}"/>
                </a:ext>
              </a:extLst>
            </p:cNvPr>
            <p:cNvSpPr/>
            <p:nvPr/>
          </p:nvSpPr>
          <p:spPr>
            <a:xfrm>
              <a:off x="6360723" y="2363741"/>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7" name="Rectangle 136">
              <a:extLst>
                <a:ext uri="{FF2B5EF4-FFF2-40B4-BE49-F238E27FC236}">
                  <a16:creationId xmlns:a16="http://schemas.microsoft.com/office/drawing/2014/main" id="{C1880099-C992-44AF-B5C4-8AE0390BBEA4}"/>
                </a:ext>
              </a:extLst>
            </p:cNvPr>
            <p:cNvSpPr/>
            <p:nvPr/>
          </p:nvSpPr>
          <p:spPr>
            <a:xfrm>
              <a:off x="6840323" y="215588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8" name="Rectangle 137">
              <a:extLst>
                <a:ext uri="{FF2B5EF4-FFF2-40B4-BE49-F238E27FC236}">
                  <a16:creationId xmlns:a16="http://schemas.microsoft.com/office/drawing/2014/main" id="{F9046807-223D-4A19-A63A-9C9CC82BA908}"/>
                </a:ext>
              </a:extLst>
            </p:cNvPr>
            <p:cNvSpPr/>
            <p:nvPr/>
          </p:nvSpPr>
          <p:spPr>
            <a:xfrm>
              <a:off x="6843810" y="2363191"/>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9" name="Rectangle 138">
              <a:extLst>
                <a:ext uri="{FF2B5EF4-FFF2-40B4-BE49-F238E27FC236}">
                  <a16:creationId xmlns:a16="http://schemas.microsoft.com/office/drawing/2014/main" id="{616AF24D-D7F0-461A-87FC-4559D0FC3FA3}"/>
                </a:ext>
              </a:extLst>
            </p:cNvPr>
            <p:cNvSpPr/>
            <p:nvPr/>
          </p:nvSpPr>
          <p:spPr>
            <a:xfrm>
              <a:off x="7324125" y="2155388"/>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0" name="Rectangle 139">
              <a:extLst>
                <a:ext uri="{FF2B5EF4-FFF2-40B4-BE49-F238E27FC236}">
                  <a16:creationId xmlns:a16="http://schemas.microsoft.com/office/drawing/2014/main" id="{3CE663A2-8E84-4222-88E2-7FB60A4257C6}"/>
                </a:ext>
              </a:extLst>
            </p:cNvPr>
            <p:cNvSpPr/>
            <p:nvPr/>
          </p:nvSpPr>
          <p:spPr>
            <a:xfrm>
              <a:off x="7320315" y="2363190"/>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1" name="Rectangle 140">
              <a:extLst>
                <a:ext uri="{FF2B5EF4-FFF2-40B4-BE49-F238E27FC236}">
                  <a16:creationId xmlns:a16="http://schemas.microsoft.com/office/drawing/2014/main" id="{59A73DD0-927C-4EA8-9075-086CCE53EDB1}"/>
                </a:ext>
              </a:extLst>
            </p:cNvPr>
            <p:cNvSpPr/>
            <p:nvPr/>
          </p:nvSpPr>
          <p:spPr>
            <a:xfrm>
              <a:off x="7793585" y="2158237"/>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2" name="Rectangle 141">
              <a:extLst>
                <a:ext uri="{FF2B5EF4-FFF2-40B4-BE49-F238E27FC236}">
                  <a16:creationId xmlns:a16="http://schemas.microsoft.com/office/drawing/2014/main" id="{6F4412EF-E229-41A1-8EFF-40D8BBBC4899}"/>
                </a:ext>
              </a:extLst>
            </p:cNvPr>
            <p:cNvSpPr/>
            <p:nvPr/>
          </p:nvSpPr>
          <p:spPr>
            <a:xfrm>
              <a:off x="7793028" y="2362930"/>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3" name="Rectangle 142">
              <a:extLst>
                <a:ext uri="{FF2B5EF4-FFF2-40B4-BE49-F238E27FC236}">
                  <a16:creationId xmlns:a16="http://schemas.microsoft.com/office/drawing/2014/main" id="{D7B07389-91E8-4BB7-BBA3-CF24A3FEB055}"/>
                </a:ext>
              </a:extLst>
            </p:cNvPr>
            <p:cNvSpPr/>
            <p:nvPr/>
          </p:nvSpPr>
          <p:spPr>
            <a:xfrm>
              <a:off x="8232545" y="2162339"/>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4" name="Rectangle 143">
              <a:extLst>
                <a:ext uri="{FF2B5EF4-FFF2-40B4-BE49-F238E27FC236}">
                  <a16:creationId xmlns:a16="http://schemas.microsoft.com/office/drawing/2014/main" id="{F464C190-772C-44F3-9015-6FE92FCE3BCE}"/>
                </a:ext>
              </a:extLst>
            </p:cNvPr>
            <p:cNvSpPr/>
            <p:nvPr/>
          </p:nvSpPr>
          <p:spPr>
            <a:xfrm>
              <a:off x="8232545" y="2366590"/>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5" name="Rectangle 144">
              <a:extLst>
                <a:ext uri="{FF2B5EF4-FFF2-40B4-BE49-F238E27FC236}">
                  <a16:creationId xmlns:a16="http://schemas.microsoft.com/office/drawing/2014/main" id="{79C34CBE-4B2A-4257-AEBB-9782BCD37537}"/>
                </a:ext>
              </a:extLst>
            </p:cNvPr>
            <p:cNvSpPr/>
            <p:nvPr/>
          </p:nvSpPr>
          <p:spPr>
            <a:xfrm>
              <a:off x="8663885" y="215873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6" name="Rectangle 145">
              <a:extLst>
                <a:ext uri="{FF2B5EF4-FFF2-40B4-BE49-F238E27FC236}">
                  <a16:creationId xmlns:a16="http://schemas.microsoft.com/office/drawing/2014/main" id="{AEFF91EE-8805-468D-807C-C3788B988376}"/>
                </a:ext>
              </a:extLst>
            </p:cNvPr>
            <p:cNvSpPr/>
            <p:nvPr/>
          </p:nvSpPr>
          <p:spPr>
            <a:xfrm>
              <a:off x="8654672" y="2360960"/>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7" name="Rectangle 146">
              <a:extLst>
                <a:ext uri="{FF2B5EF4-FFF2-40B4-BE49-F238E27FC236}">
                  <a16:creationId xmlns:a16="http://schemas.microsoft.com/office/drawing/2014/main" id="{CCB93C93-A4FA-4358-886F-127BB4C1A602}"/>
                </a:ext>
              </a:extLst>
            </p:cNvPr>
            <p:cNvSpPr/>
            <p:nvPr/>
          </p:nvSpPr>
          <p:spPr>
            <a:xfrm>
              <a:off x="8980047" y="2153157"/>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147">
              <a:extLst>
                <a:ext uri="{FF2B5EF4-FFF2-40B4-BE49-F238E27FC236}">
                  <a16:creationId xmlns:a16="http://schemas.microsoft.com/office/drawing/2014/main" id="{C88266C5-29A1-4B3C-A032-B221E0B86FF3}"/>
                </a:ext>
              </a:extLst>
            </p:cNvPr>
            <p:cNvSpPr/>
            <p:nvPr/>
          </p:nvSpPr>
          <p:spPr>
            <a:xfrm>
              <a:off x="8965979" y="2312630"/>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9" name="Rectangle: Rounded Corners 148">
              <a:extLst>
                <a:ext uri="{FF2B5EF4-FFF2-40B4-BE49-F238E27FC236}">
                  <a16:creationId xmlns:a16="http://schemas.microsoft.com/office/drawing/2014/main" id="{E9861E5C-92CC-4314-A86B-A27B02B09C45}"/>
                </a:ext>
              </a:extLst>
            </p:cNvPr>
            <p:cNvSpPr/>
            <p:nvPr/>
          </p:nvSpPr>
          <p:spPr>
            <a:xfrm>
              <a:off x="9323382" y="2320148"/>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0" name="Rectangle: Rounded Corners 149">
              <a:extLst>
                <a:ext uri="{FF2B5EF4-FFF2-40B4-BE49-F238E27FC236}">
                  <a16:creationId xmlns:a16="http://schemas.microsoft.com/office/drawing/2014/main" id="{643D4554-9C38-494C-AF60-58AC66300778}"/>
                </a:ext>
              </a:extLst>
            </p:cNvPr>
            <p:cNvSpPr/>
            <p:nvPr/>
          </p:nvSpPr>
          <p:spPr>
            <a:xfrm>
              <a:off x="9528121" y="2325228"/>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1" name="Rectangle: Rounded Corners 150">
              <a:extLst>
                <a:ext uri="{FF2B5EF4-FFF2-40B4-BE49-F238E27FC236}">
                  <a16:creationId xmlns:a16="http://schemas.microsoft.com/office/drawing/2014/main" id="{01B04CB6-FC0A-419C-9465-82B130D1E523}"/>
                </a:ext>
              </a:extLst>
            </p:cNvPr>
            <p:cNvSpPr/>
            <p:nvPr/>
          </p:nvSpPr>
          <p:spPr>
            <a:xfrm>
              <a:off x="9736334" y="2325264"/>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2" name="Rectangle 151">
              <a:extLst>
                <a:ext uri="{FF2B5EF4-FFF2-40B4-BE49-F238E27FC236}">
                  <a16:creationId xmlns:a16="http://schemas.microsoft.com/office/drawing/2014/main" id="{E8447AD2-A803-40AA-AF63-BCDAD76D82DD}"/>
                </a:ext>
              </a:extLst>
            </p:cNvPr>
            <p:cNvSpPr/>
            <p:nvPr/>
          </p:nvSpPr>
          <p:spPr>
            <a:xfrm>
              <a:off x="5413813" y="2595034"/>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3" name="Rectangle 152">
              <a:extLst>
                <a:ext uri="{FF2B5EF4-FFF2-40B4-BE49-F238E27FC236}">
                  <a16:creationId xmlns:a16="http://schemas.microsoft.com/office/drawing/2014/main" id="{758B9CCA-69EF-4D8E-8380-1B5E4D5D6CD5}"/>
                </a:ext>
              </a:extLst>
            </p:cNvPr>
            <p:cNvSpPr/>
            <p:nvPr/>
          </p:nvSpPr>
          <p:spPr>
            <a:xfrm>
              <a:off x="5484403" y="2627887"/>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4" name="Rectangle 153">
              <a:extLst>
                <a:ext uri="{FF2B5EF4-FFF2-40B4-BE49-F238E27FC236}">
                  <a16:creationId xmlns:a16="http://schemas.microsoft.com/office/drawing/2014/main" id="{3679C17D-62ED-4D4E-B372-E04FC174537B}"/>
                </a:ext>
              </a:extLst>
            </p:cNvPr>
            <p:cNvSpPr/>
            <p:nvPr/>
          </p:nvSpPr>
          <p:spPr>
            <a:xfrm>
              <a:off x="5899616" y="2695775"/>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5" name="Rectangle 154">
              <a:extLst>
                <a:ext uri="{FF2B5EF4-FFF2-40B4-BE49-F238E27FC236}">
                  <a16:creationId xmlns:a16="http://schemas.microsoft.com/office/drawing/2014/main" id="{B934E118-369F-4676-89B1-A7DE482EEB40}"/>
                </a:ext>
              </a:extLst>
            </p:cNvPr>
            <p:cNvSpPr/>
            <p:nvPr/>
          </p:nvSpPr>
          <p:spPr>
            <a:xfrm>
              <a:off x="6360723" y="2699435"/>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6" name="Rectangle 155">
              <a:extLst>
                <a:ext uri="{FF2B5EF4-FFF2-40B4-BE49-F238E27FC236}">
                  <a16:creationId xmlns:a16="http://schemas.microsoft.com/office/drawing/2014/main" id="{ABDE6832-AAAB-489B-800C-43BA78850B2A}"/>
                </a:ext>
              </a:extLst>
            </p:cNvPr>
            <p:cNvSpPr/>
            <p:nvPr/>
          </p:nvSpPr>
          <p:spPr>
            <a:xfrm>
              <a:off x="6843810" y="2698885"/>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7" name="Rectangle 156">
              <a:extLst>
                <a:ext uri="{FF2B5EF4-FFF2-40B4-BE49-F238E27FC236}">
                  <a16:creationId xmlns:a16="http://schemas.microsoft.com/office/drawing/2014/main" id="{B28CCA83-4017-4798-8972-511C0958AA59}"/>
                </a:ext>
              </a:extLst>
            </p:cNvPr>
            <p:cNvSpPr/>
            <p:nvPr/>
          </p:nvSpPr>
          <p:spPr>
            <a:xfrm>
              <a:off x="7320315" y="269888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8" name="Rectangle 157">
              <a:extLst>
                <a:ext uri="{FF2B5EF4-FFF2-40B4-BE49-F238E27FC236}">
                  <a16:creationId xmlns:a16="http://schemas.microsoft.com/office/drawing/2014/main" id="{8DB05C6F-1218-4429-BDF0-658299B3EF3E}"/>
                </a:ext>
              </a:extLst>
            </p:cNvPr>
            <p:cNvSpPr/>
            <p:nvPr/>
          </p:nvSpPr>
          <p:spPr>
            <a:xfrm>
              <a:off x="7793028" y="269862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9" name="Rectangle 158">
              <a:extLst>
                <a:ext uri="{FF2B5EF4-FFF2-40B4-BE49-F238E27FC236}">
                  <a16:creationId xmlns:a16="http://schemas.microsoft.com/office/drawing/2014/main" id="{14782254-2CB2-46BD-A779-4E437F076858}"/>
                </a:ext>
              </a:extLst>
            </p:cNvPr>
            <p:cNvSpPr/>
            <p:nvPr/>
          </p:nvSpPr>
          <p:spPr>
            <a:xfrm>
              <a:off x="8232545" y="270228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0" name="Rectangle 159">
              <a:extLst>
                <a:ext uri="{FF2B5EF4-FFF2-40B4-BE49-F238E27FC236}">
                  <a16:creationId xmlns:a16="http://schemas.microsoft.com/office/drawing/2014/main" id="{F7DA1C36-6CCF-4694-A3EF-9D9C9E647EF5}"/>
                </a:ext>
              </a:extLst>
            </p:cNvPr>
            <p:cNvSpPr/>
            <p:nvPr/>
          </p:nvSpPr>
          <p:spPr>
            <a:xfrm>
              <a:off x="8654672" y="2696654"/>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1" name="Rectangle 160">
              <a:extLst>
                <a:ext uri="{FF2B5EF4-FFF2-40B4-BE49-F238E27FC236}">
                  <a16:creationId xmlns:a16="http://schemas.microsoft.com/office/drawing/2014/main" id="{08DFE3B8-E634-42A0-B9A5-8F0A351233A2}"/>
                </a:ext>
              </a:extLst>
            </p:cNvPr>
            <p:cNvSpPr/>
            <p:nvPr/>
          </p:nvSpPr>
          <p:spPr>
            <a:xfrm>
              <a:off x="8965979" y="2648324"/>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2" name="Rectangle: Rounded Corners 161">
              <a:extLst>
                <a:ext uri="{FF2B5EF4-FFF2-40B4-BE49-F238E27FC236}">
                  <a16:creationId xmlns:a16="http://schemas.microsoft.com/office/drawing/2014/main" id="{955AE9F7-FC1B-4178-913D-38EC1CE1B962}"/>
                </a:ext>
              </a:extLst>
            </p:cNvPr>
            <p:cNvSpPr/>
            <p:nvPr/>
          </p:nvSpPr>
          <p:spPr>
            <a:xfrm>
              <a:off x="9323382" y="2655842"/>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2" name="Rectangle: Rounded Corners 241">
              <a:extLst>
                <a:ext uri="{FF2B5EF4-FFF2-40B4-BE49-F238E27FC236}">
                  <a16:creationId xmlns:a16="http://schemas.microsoft.com/office/drawing/2014/main" id="{8216312F-9A1F-431F-86AE-DA245670E27C}"/>
                </a:ext>
              </a:extLst>
            </p:cNvPr>
            <p:cNvSpPr/>
            <p:nvPr/>
          </p:nvSpPr>
          <p:spPr>
            <a:xfrm>
              <a:off x="9528121" y="2660922"/>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3" name="Rectangle: Rounded Corners 242">
              <a:extLst>
                <a:ext uri="{FF2B5EF4-FFF2-40B4-BE49-F238E27FC236}">
                  <a16:creationId xmlns:a16="http://schemas.microsoft.com/office/drawing/2014/main" id="{64242609-0CD8-478D-8A8F-472B81EE4377}"/>
                </a:ext>
              </a:extLst>
            </p:cNvPr>
            <p:cNvSpPr/>
            <p:nvPr/>
          </p:nvSpPr>
          <p:spPr>
            <a:xfrm>
              <a:off x="9736334" y="2660958"/>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5" name="Rectangle 244">
              <a:extLst>
                <a:ext uri="{FF2B5EF4-FFF2-40B4-BE49-F238E27FC236}">
                  <a16:creationId xmlns:a16="http://schemas.microsoft.com/office/drawing/2014/main" id="{D9F705CE-B9BF-45EC-B46C-DC866DDD491B}"/>
                </a:ext>
              </a:extLst>
            </p:cNvPr>
            <p:cNvSpPr/>
            <p:nvPr/>
          </p:nvSpPr>
          <p:spPr>
            <a:xfrm>
              <a:off x="5419582" y="3257532"/>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6" name="Rectangle 245">
              <a:extLst>
                <a:ext uri="{FF2B5EF4-FFF2-40B4-BE49-F238E27FC236}">
                  <a16:creationId xmlns:a16="http://schemas.microsoft.com/office/drawing/2014/main" id="{45C51820-635F-42B2-8AD3-39FC26E40083}"/>
                </a:ext>
              </a:extLst>
            </p:cNvPr>
            <p:cNvSpPr/>
            <p:nvPr/>
          </p:nvSpPr>
          <p:spPr>
            <a:xfrm>
              <a:off x="5424661" y="3394336"/>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7" name="Rectangle 246">
              <a:extLst>
                <a:ext uri="{FF2B5EF4-FFF2-40B4-BE49-F238E27FC236}">
                  <a16:creationId xmlns:a16="http://schemas.microsoft.com/office/drawing/2014/main" id="{55FDFDB5-8279-4E6E-8007-C5C41E72E75A}"/>
                </a:ext>
              </a:extLst>
            </p:cNvPr>
            <p:cNvSpPr/>
            <p:nvPr/>
          </p:nvSpPr>
          <p:spPr>
            <a:xfrm>
              <a:off x="5507161" y="3290384"/>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8" name="Rectangle 247">
              <a:extLst>
                <a:ext uri="{FF2B5EF4-FFF2-40B4-BE49-F238E27FC236}">
                  <a16:creationId xmlns:a16="http://schemas.microsoft.com/office/drawing/2014/main" id="{24CD8FF5-749F-466B-AF75-0B78B5A13EF1}"/>
                </a:ext>
              </a:extLst>
            </p:cNvPr>
            <p:cNvSpPr/>
            <p:nvPr/>
          </p:nvSpPr>
          <p:spPr>
            <a:xfrm>
              <a:off x="6405861" y="329448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9" name="Rectangle 248">
              <a:extLst>
                <a:ext uri="{FF2B5EF4-FFF2-40B4-BE49-F238E27FC236}">
                  <a16:creationId xmlns:a16="http://schemas.microsoft.com/office/drawing/2014/main" id="{8BAF2449-75AC-4C26-AD73-33EEFFF341C7}"/>
                </a:ext>
              </a:extLst>
            </p:cNvPr>
            <p:cNvSpPr/>
            <p:nvPr/>
          </p:nvSpPr>
          <p:spPr>
            <a:xfrm>
              <a:off x="7334973" y="3290384"/>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0" name="Rectangle 249">
              <a:extLst>
                <a:ext uri="{FF2B5EF4-FFF2-40B4-BE49-F238E27FC236}">
                  <a16:creationId xmlns:a16="http://schemas.microsoft.com/office/drawing/2014/main" id="{E8FAF31E-F649-4800-BA19-2E55787CBC68}"/>
                </a:ext>
              </a:extLst>
            </p:cNvPr>
            <p:cNvSpPr/>
            <p:nvPr/>
          </p:nvSpPr>
          <p:spPr>
            <a:xfrm>
              <a:off x="8334833" y="328209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1" name="Rectangle 250">
              <a:extLst>
                <a:ext uri="{FF2B5EF4-FFF2-40B4-BE49-F238E27FC236}">
                  <a16:creationId xmlns:a16="http://schemas.microsoft.com/office/drawing/2014/main" id="{89A6A68B-24D0-413A-9907-5953F36C9EF9}"/>
                </a:ext>
              </a:extLst>
            </p:cNvPr>
            <p:cNvSpPr/>
            <p:nvPr/>
          </p:nvSpPr>
          <p:spPr>
            <a:xfrm>
              <a:off x="9470955" y="328815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2" name="Rectangle: Rounded Corners 251">
              <a:extLst>
                <a:ext uri="{FF2B5EF4-FFF2-40B4-BE49-F238E27FC236}">
                  <a16:creationId xmlns:a16="http://schemas.microsoft.com/office/drawing/2014/main" id="{CE5B4620-B738-40FB-8C2C-1FCA6DDE2182}"/>
                </a:ext>
              </a:extLst>
            </p:cNvPr>
            <p:cNvSpPr/>
            <p:nvPr/>
          </p:nvSpPr>
          <p:spPr>
            <a:xfrm>
              <a:off x="9486630" y="3455144"/>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3" name="Rectangle: Rounded Corners 252">
              <a:extLst>
                <a:ext uri="{FF2B5EF4-FFF2-40B4-BE49-F238E27FC236}">
                  <a16:creationId xmlns:a16="http://schemas.microsoft.com/office/drawing/2014/main" id="{8B1A8622-0C94-42A6-8051-C079EA60C478}"/>
                </a:ext>
              </a:extLst>
            </p:cNvPr>
            <p:cNvSpPr/>
            <p:nvPr/>
          </p:nvSpPr>
          <p:spPr>
            <a:xfrm>
              <a:off x="5396722" y="1312992"/>
              <a:ext cx="488211" cy="212671"/>
            </a:xfrm>
            <a:prstGeom prst="roundRect">
              <a:avLst/>
            </a:prstGeom>
            <a:solidFill>
              <a:srgbClr val="3C8DBC"/>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600" b="1" dirty="0"/>
                <a:t>RETURN</a:t>
              </a:r>
            </a:p>
          </p:txBody>
        </p:sp>
        <p:sp>
          <p:nvSpPr>
            <p:cNvPr id="254" name="Rectangle 253">
              <a:extLst>
                <a:ext uri="{FF2B5EF4-FFF2-40B4-BE49-F238E27FC236}">
                  <a16:creationId xmlns:a16="http://schemas.microsoft.com/office/drawing/2014/main" id="{830D0CA5-6D29-49FA-B2A2-2FDE2EEC87F5}"/>
                </a:ext>
              </a:extLst>
            </p:cNvPr>
            <p:cNvSpPr/>
            <p:nvPr/>
          </p:nvSpPr>
          <p:spPr>
            <a:xfrm>
              <a:off x="5419582" y="3038443"/>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5" name="Rectangle 254">
              <a:extLst>
                <a:ext uri="{FF2B5EF4-FFF2-40B4-BE49-F238E27FC236}">
                  <a16:creationId xmlns:a16="http://schemas.microsoft.com/office/drawing/2014/main" id="{6A41CCD0-6B74-497D-B171-C53602955588}"/>
                </a:ext>
              </a:extLst>
            </p:cNvPr>
            <p:cNvSpPr/>
            <p:nvPr/>
          </p:nvSpPr>
          <p:spPr>
            <a:xfrm>
              <a:off x="9509774" y="2152437"/>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6" name="Rectangle 255">
              <a:extLst>
                <a:ext uri="{FF2B5EF4-FFF2-40B4-BE49-F238E27FC236}">
                  <a16:creationId xmlns:a16="http://schemas.microsoft.com/office/drawing/2014/main" id="{C0917EE6-7DF2-4ABC-BADF-5DA01F1864E9}"/>
                </a:ext>
              </a:extLst>
            </p:cNvPr>
            <p:cNvSpPr/>
            <p:nvPr/>
          </p:nvSpPr>
          <p:spPr>
            <a:xfrm>
              <a:off x="7334973" y="3521406"/>
              <a:ext cx="814270"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7" name="Rectangle 256">
              <a:extLst>
                <a:ext uri="{FF2B5EF4-FFF2-40B4-BE49-F238E27FC236}">
                  <a16:creationId xmlns:a16="http://schemas.microsoft.com/office/drawing/2014/main" id="{1F48B91B-2E78-4BC8-A6F2-24DD6A8874C9}"/>
                </a:ext>
              </a:extLst>
            </p:cNvPr>
            <p:cNvSpPr/>
            <p:nvPr/>
          </p:nvSpPr>
          <p:spPr>
            <a:xfrm>
              <a:off x="6399015" y="3521022"/>
              <a:ext cx="814270"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8" name="Rectangle 257">
              <a:extLst>
                <a:ext uri="{FF2B5EF4-FFF2-40B4-BE49-F238E27FC236}">
                  <a16:creationId xmlns:a16="http://schemas.microsoft.com/office/drawing/2014/main" id="{FD1F8E14-6A17-43A3-A02E-68CACB96E7A4}"/>
                </a:ext>
              </a:extLst>
            </p:cNvPr>
            <p:cNvSpPr/>
            <p:nvPr/>
          </p:nvSpPr>
          <p:spPr>
            <a:xfrm>
              <a:off x="5491950" y="3521201"/>
              <a:ext cx="814270"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9" name="Rectangle 258">
              <a:extLst>
                <a:ext uri="{FF2B5EF4-FFF2-40B4-BE49-F238E27FC236}">
                  <a16:creationId xmlns:a16="http://schemas.microsoft.com/office/drawing/2014/main" id="{DBB4378E-8373-4CF9-BCDF-CE61BE29327E}"/>
                </a:ext>
              </a:extLst>
            </p:cNvPr>
            <p:cNvSpPr/>
            <p:nvPr/>
          </p:nvSpPr>
          <p:spPr>
            <a:xfrm>
              <a:off x="8333193" y="3513786"/>
              <a:ext cx="814270"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241" name="Rectangle 240">
            <a:extLst>
              <a:ext uri="{FF2B5EF4-FFF2-40B4-BE49-F238E27FC236}">
                <a16:creationId xmlns:a16="http://schemas.microsoft.com/office/drawing/2014/main" id="{932D6C73-4636-489E-9CD8-B27CDF42686A}"/>
              </a:ext>
            </a:extLst>
          </p:cNvPr>
          <p:cNvSpPr/>
          <p:nvPr/>
        </p:nvSpPr>
        <p:spPr>
          <a:xfrm>
            <a:off x="4121901" y="1075136"/>
            <a:ext cx="5985201"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64" name="Rectangle: Rounded Corners 263">
            <a:extLst>
              <a:ext uri="{FF2B5EF4-FFF2-40B4-BE49-F238E27FC236}">
                <a16:creationId xmlns:a16="http://schemas.microsoft.com/office/drawing/2014/main" id="{1A4D75B0-D82D-43AC-A8CB-FE6B7C84F89A}"/>
              </a:ext>
            </a:extLst>
          </p:cNvPr>
          <p:cNvSpPr/>
          <p:nvPr/>
        </p:nvSpPr>
        <p:spPr>
          <a:xfrm>
            <a:off x="5377121" y="1709070"/>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00" b="1" dirty="0"/>
              <a:t>+ CREATE NEW SUB CATEGORY</a:t>
            </a:r>
          </a:p>
        </p:txBody>
      </p:sp>
    </p:spTree>
    <p:extLst>
      <p:ext uri="{BB962C8B-B14F-4D97-AF65-F5344CB8AC3E}">
        <p14:creationId xmlns:p14="http://schemas.microsoft.com/office/powerpoint/2010/main" val="17054091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4341253" cy="369332"/>
          </a:xfrm>
          <a:prstGeom prst="rect">
            <a:avLst/>
          </a:prstGeom>
          <a:noFill/>
        </p:spPr>
        <p:txBody>
          <a:bodyPr wrap="none" rtlCol="0">
            <a:spAutoFit/>
          </a:bodyPr>
          <a:lstStyle/>
          <a:p>
            <a:r>
              <a:rPr lang="en-PH" dirty="0">
                <a:solidFill>
                  <a:schemeClr val="bg1"/>
                </a:solidFill>
                <a:latin typeface="Nexa Bold" panose="02000000000000000000" pitchFamily="50" charset="0"/>
              </a:rPr>
              <a:t>CREATING NEW CATEGORY | STEP 4   </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3797322" cy="1169551"/>
          </a:xfrm>
          <a:prstGeom prst="rect">
            <a:avLst/>
          </a:prstGeom>
          <a:noFill/>
        </p:spPr>
        <p:txBody>
          <a:bodyPr wrap="none" rtlCol="0">
            <a:spAutoFit/>
          </a:bodyPr>
          <a:lstStyle/>
          <a:p>
            <a:r>
              <a:rPr lang="en-PH" sz="2000" b="1" dirty="0">
                <a:latin typeface="Nexa Bold" panose="02000000000000000000" pitchFamily="50" charset="0"/>
              </a:rPr>
              <a:t>STEPS 4</a:t>
            </a:r>
          </a:p>
          <a:p>
            <a:endParaRPr lang="en-PH" sz="2000" b="1" dirty="0">
              <a:latin typeface="Nexa Bold" panose="02000000000000000000" pitchFamily="50" charset="0"/>
            </a:endParaRPr>
          </a:p>
          <a:p>
            <a:r>
              <a:rPr lang="en-PH" dirty="0">
                <a:latin typeface="Nexa Light" panose="02000000000000000000" pitchFamily="50" charset="0"/>
              </a:rPr>
              <a:t>Fill up the NEW SUB CATEGORY FORM.</a:t>
            </a:r>
          </a:p>
          <a:p>
            <a:endParaRPr lang="en-PH" sz="1200" dirty="0">
              <a:latin typeface="Nexa Light" panose="02000000000000000000" pitchFamily="50" charset="0"/>
            </a:endParaRPr>
          </a:p>
        </p:txBody>
      </p:sp>
      <p:sp>
        <p:nvSpPr>
          <p:cNvPr id="164" name="Rectangle 163">
            <a:extLst>
              <a:ext uri="{FF2B5EF4-FFF2-40B4-BE49-F238E27FC236}">
                <a16:creationId xmlns:a16="http://schemas.microsoft.com/office/drawing/2014/main" id="{A31E95B9-3DCE-4B2A-89AC-27DF19B05951}"/>
              </a:ext>
            </a:extLst>
          </p:cNvPr>
          <p:cNvSpPr/>
          <p:nvPr/>
        </p:nvSpPr>
        <p:spPr>
          <a:xfrm>
            <a:off x="4154320" y="1078504"/>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5" name="Rectangle 164">
            <a:extLst>
              <a:ext uri="{FF2B5EF4-FFF2-40B4-BE49-F238E27FC236}">
                <a16:creationId xmlns:a16="http://schemas.microsoft.com/office/drawing/2014/main" id="{202A24A2-02E1-4223-9EC4-308A85648CF6}"/>
              </a:ext>
            </a:extLst>
          </p:cNvPr>
          <p:cNvSpPr/>
          <p:nvPr/>
        </p:nvSpPr>
        <p:spPr>
          <a:xfrm>
            <a:off x="4128920" y="1073424"/>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6" name="Rectangle 165">
            <a:extLst>
              <a:ext uri="{FF2B5EF4-FFF2-40B4-BE49-F238E27FC236}">
                <a16:creationId xmlns:a16="http://schemas.microsoft.com/office/drawing/2014/main" id="{CD21942D-D066-4256-AA61-F4E47AE4E8AB}"/>
              </a:ext>
            </a:extLst>
          </p:cNvPr>
          <p:cNvSpPr/>
          <p:nvPr/>
        </p:nvSpPr>
        <p:spPr>
          <a:xfrm>
            <a:off x="4123840" y="1073425"/>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7" name="Rectangle 166">
            <a:extLst>
              <a:ext uri="{FF2B5EF4-FFF2-40B4-BE49-F238E27FC236}">
                <a16:creationId xmlns:a16="http://schemas.microsoft.com/office/drawing/2014/main" id="{655F8ED1-61FF-4435-B6CD-FE4166460881}"/>
              </a:ext>
            </a:extLst>
          </p:cNvPr>
          <p:cNvSpPr/>
          <p:nvPr/>
        </p:nvSpPr>
        <p:spPr>
          <a:xfrm>
            <a:off x="5236360" y="1078503"/>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68" name="Picture 167" descr="A sign in the dark&#10;&#10;Description generated with high confidence">
            <a:extLst>
              <a:ext uri="{FF2B5EF4-FFF2-40B4-BE49-F238E27FC236}">
                <a16:creationId xmlns:a16="http://schemas.microsoft.com/office/drawing/2014/main" id="{300B3DC7-1145-42FD-9ED9-7385D84C7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075963"/>
            <a:ext cx="1107440" cy="169280"/>
          </a:xfrm>
          <a:prstGeom prst="rect">
            <a:avLst/>
          </a:prstGeom>
        </p:spPr>
      </p:pic>
      <p:sp>
        <p:nvSpPr>
          <p:cNvPr id="169" name="Rectangle 168">
            <a:extLst>
              <a:ext uri="{FF2B5EF4-FFF2-40B4-BE49-F238E27FC236}">
                <a16:creationId xmlns:a16="http://schemas.microsoft.com/office/drawing/2014/main" id="{C2C652F0-1991-49B2-847D-47ED985FEA46}"/>
              </a:ext>
            </a:extLst>
          </p:cNvPr>
          <p:cNvSpPr/>
          <p:nvPr/>
        </p:nvSpPr>
        <p:spPr>
          <a:xfrm>
            <a:off x="5388760" y="1375684"/>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0" name="Rectangle 169">
            <a:extLst>
              <a:ext uri="{FF2B5EF4-FFF2-40B4-BE49-F238E27FC236}">
                <a16:creationId xmlns:a16="http://schemas.microsoft.com/office/drawing/2014/main" id="{C8537623-F0DB-4EC7-A2E6-56B8B1FF731D}"/>
              </a:ext>
            </a:extLst>
          </p:cNvPr>
          <p:cNvSpPr/>
          <p:nvPr/>
        </p:nvSpPr>
        <p:spPr>
          <a:xfrm>
            <a:off x="5240617" y="3909100"/>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1" name="Rectangle 170">
            <a:extLst>
              <a:ext uri="{FF2B5EF4-FFF2-40B4-BE49-F238E27FC236}">
                <a16:creationId xmlns:a16="http://schemas.microsoft.com/office/drawing/2014/main" id="{01C3B963-79D3-42C3-8F3D-4174EEE5ACFA}"/>
              </a:ext>
            </a:extLst>
          </p:cNvPr>
          <p:cNvSpPr/>
          <p:nvPr/>
        </p:nvSpPr>
        <p:spPr>
          <a:xfrm>
            <a:off x="9305439" y="1130336"/>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2" name="Oval 171">
            <a:extLst>
              <a:ext uri="{FF2B5EF4-FFF2-40B4-BE49-F238E27FC236}">
                <a16:creationId xmlns:a16="http://schemas.microsoft.com/office/drawing/2014/main" id="{85FA67B7-C0F0-4DCC-A923-AE980A294798}"/>
              </a:ext>
            </a:extLst>
          </p:cNvPr>
          <p:cNvSpPr/>
          <p:nvPr/>
        </p:nvSpPr>
        <p:spPr>
          <a:xfrm>
            <a:off x="9117562" y="1108985"/>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3" name="Rectangle 172">
            <a:extLst>
              <a:ext uri="{FF2B5EF4-FFF2-40B4-BE49-F238E27FC236}">
                <a16:creationId xmlns:a16="http://schemas.microsoft.com/office/drawing/2014/main" id="{28B542BC-D588-44B8-9D4A-5E9883F46DC1}"/>
              </a:ext>
            </a:extLst>
          </p:cNvPr>
          <p:cNvSpPr/>
          <p:nvPr/>
        </p:nvSpPr>
        <p:spPr>
          <a:xfrm>
            <a:off x="5337960" y="3948749"/>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4" name="Rectangle 173">
            <a:extLst>
              <a:ext uri="{FF2B5EF4-FFF2-40B4-BE49-F238E27FC236}">
                <a16:creationId xmlns:a16="http://schemas.microsoft.com/office/drawing/2014/main" id="{671D2A28-C18F-4DBF-9C35-FA3EB7FB29E6}"/>
              </a:ext>
            </a:extLst>
          </p:cNvPr>
          <p:cNvSpPr/>
          <p:nvPr/>
        </p:nvSpPr>
        <p:spPr>
          <a:xfrm>
            <a:off x="9841692" y="3949927"/>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5" name="Rectangle 174">
            <a:extLst>
              <a:ext uri="{FF2B5EF4-FFF2-40B4-BE49-F238E27FC236}">
                <a16:creationId xmlns:a16="http://schemas.microsoft.com/office/drawing/2014/main" id="{60C9C3A1-0172-42BD-967B-C1CFCF3283BC}"/>
              </a:ext>
            </a:extLst>
          </p:cNvPr>
          <p:cNvSpPr/>
          <p:nvPr/>
        </p:nvSpPr>
        <p:spPr>
          <a:xfrm>
            <a:off x="4128920" y="1259669"/>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6" name="Rectangle 175">
            <a:extLst>
              <a:ext uri="{FF2B5EF4-FFF2-40B4-BE49-F238E27FC236}">
                <a16:creationId xmlns:a16="http://schemas.microsoft.com/office/drawing/2014/main" id="{321CE163-2D45-4EDD-B7AA-8839A379EEBA}"/>
              </a:ext>
            </a:extLst>
          </p:cNvPr>
          <p:cNvSpPr/>
          <p:nvPr/>
        </p:nvSpPr>
        <p:spPr>
          <a:xfrm>
            <a:off x="4128920" y="1598786"/>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7" name="TextBox 176">
            <a:extLst>
              <a:ext uri="{FF2B5EF4-FFF2-40B4-BE49-F238E27FC236}">
                <a16:creationId xmlns:a16="http://schemas.microsoft.com/office/drawing/2014/main" id="{E3C9410A-495E-45CD-B0C9-2FBB4CEC9D12}"/>
              </a:ext>
            </a:extLst>
          </p:cNvPr>
          <p:cNvSpPr txBox="1"/>
          <p:nvPr/>
        </p:nvSpPr>
        <p:spPr>
          <a:xfrm>
            <a:off x="4128920" y="1253828"/>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78" name="TextBox 177">
            <a:extLst>
              <a:ext uri="{FF2B5EF4-FFF2-40B4-BE49-F238E27FC236}">
                <a16:creationId xmlns:a16="http://schemas.microsoft.com/office/drawing/2014/main" id="{916CE3A0-9F7B-40B1-A144-508D117F1F80}"/>
              </a:ext>
            </a:extLst>
          </p:cNvPr>
          <p:cNvSpPr txBox="1"/>
          <p:nvPr/>
        </p:nvSpPr>
        <p:spPr>
          <a:xfrm>
            <a:off x="4122210" y="1597339"/>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79" name="Oval 178">
            <a:extLst>
              <a:ext uri="{FF2B5EF4-FFF2-40B4-BE49-F238E27FC236}">
                <a16:creationId xmlns:a16="http://schemas.microsoft.com/office/drawing/2014/main" id="{05F7E8A2-379E-4BB0-9AAD-F0ECD1AE24DA}"/>
              </a:ext>
            </a:extLst>
          </p:cNvPr>
          <p:cNvSpPr/>
          <p:nvPr/>
        </p:nvSpPr>
        <p:spPr>
          <a:xfrm>
            <a:off x="4218880" y="1473484"/>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0" name="Rectangle 179">
            <a:extLst>
              <a:ext uri="{FF2B5EF4-FFF2-40B4-BE49-F238E27FC236}">
                <a16:creationId xmlns:a16="http://schemas.microsoft.com/office/drawing/2014/main" id="{1204EB23-4091-4442-90B7-0998DCC67C45}"/>
              </a:ext>
            </a:extLst>
          </p:cNvPr>
          <p:cNvSpPr/>
          <p:nvPr/>
        </p:nvSpPr>
        <p:spPr>
          <a:xfrm>
            <a:off x="4369426" y="1822384"/>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1" name="Rectangle 180">
            <a:extLst>
              <a:ext uri="{FF2B5EF4-FFF2-40B4-BE49-F238E27FC236}">
                <a16:creationId xmlns:a16="http://schemas.microsoft.com/office/drawing/2014/main" id="{3246057B-533A-4398-B544-4CF62266B046}"/>
              </a:ext>
            </a:extLst>
          </p:cNvPr>
          <p:cNvSpPr/>
          <p:nvPr/>
        </p:nvSpPr>
        <p:spPr>
          <a:xfrm>
            <a:off x="4369426" y="148500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2" name="Rectangle 181">
            <a:extLst>
              <a:ext uri="{FF2B5EF4-FFF2-40B4-BE49-F238E27FC236}">
                <a16:creationId xmlns:a16="http://schemas.microsoft.com/office/drawing/2014/main" id="{3C6539BE-F623-4E75-8138-94F2E60DECD5}"/>
              </a:ext>
            </a:extLst>
          </p:cNvPr>
          <p:cNvSpPr/>
          <p:nvPr/>
        </p:nvSpPr>
        <p:spPr>
          <a:xfrm>
            <a:off x="4130734" y="1738206"/>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3" name="Rectangle 182">
            <a:extLst>
              <a:ext uri="{FF2B5EF4-FFF2-40B4-BE49-F238E27FC236}">
                <a16:creationId xmlns:a16="http://schemas.microsoft.com/office/drawing/2014/main" id="{D43521D1-7734-4071-9F0A-5C8846D8962B}"/>
              </a:ext>
            </a:extLst>
          </p:cNvPr>
          <p:cNvSpPr/>
          <p:nvPr/>
        </p:nvSpPr>
        <p:spPr>
          <a:xfrm>
            <a:off x="4128920" y="1912952"/>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4" name="TextBox 183">
            <a:extLst>
              <a:ext uri="{FF2B5EF4-FFF2-40B4-BE49-F238E27FC236}">
                <a16:creationId xmlns:a16="http://schemas.microsoft.com/office/drawing/2014/main" id="{F4486D7D-4563-4869-9117-0D3959782D23}"/>
              </a:ext>
            </a:extLst>
          </p:cNvPr>
          <p:cNvSpPr txBox="1"/>
          <p:nvPr/>
        </p:nvSpPr>
        <p:spPr>
          <a:xfrm>
            <a:off x="4283157" y="1744041"/>
            <a:ext cx="603560" cy="169277"/>
          </a:xfrm>
          <a:prstGeom prst="rect">
            <a:avLst/>
          </a:prstGeom>
          <a:noFill/>
        </p:spPr>
        <p:txBody>
          <a:bodyPr wrap="square" rtlCol="0">
            <a:spAutoFit/>
          </a:bodyPr>
          <a:lstStyle/>
          <a:p>
            <a:r>
              <a:rPr lang="en-PH" sz="500" b="1" dirty="0">
                <a:solidFill>
                  <a:schemeClr val="bg1"/>
                </a:solidFill>
              </a:rPr>
              <a:t>Sites</a:t>
            </a:r>
          </a:p>
        </p:txBody>
      </p:sp>
      <p:pic>
        <p:nvPicPr>
          <p:cNvPr id="185" name="Graphic 184" descr="Earth Globe Europe-Africa">
            <a:extLst>
              <a:ext uri="{FF2B5EF4-FFF2-40B4-BE49-F238E27FC236}">
                <a16:creationId xmlns:a16="http://schemas.microsoft.com/office/drawing/2014/main" id="{2A927374-013B-4B0F-8047-C51D42F5CC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790508"/>
            <a:ext cx="78393" cy="78393"/>
          </a:xfrm>
          <a:prstGeom prst="rect">
            <a:avLst/>
          </a:prstGeom>
        </p:spPr>
      </p:pic>
      <p:sp>
        <p:nvSpPr>
          <p:cNvPr id="186" name="Oval 185">
            <a:extLst>
              <a:ext uri="{FF2B5EF4-FFF2-40B4-BE49-F238E27FC236}">
                <a16:creationId xmlns:a16="http://schemas.microsoft.com/office/drawing/2014/main" id="{EAB9C902-7ABB-492F-B1AC-6AD2B98079FF}"/>
              </a:ext>
            </a:extLst>
          </p:cNvPr>
          <p:cNvSpPr/>
          <p:nvPr/>
        </p:nvSpPr>
        <p:spPr>
          <a:xfrm>
            <a:off x="4245479" y="1985486"/>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7" name="TextBox 186">
            <a:extLst>
              <a:ext uri="{FF2B5EF4-FFF2-40B4-BE49-F238E27FC236}">
                <a16:creationId xmlns:a16="http://schemas.microsoft.com/office/drawing/2014/main" id="{52A11F0A-87FA-4B7E-84D5-2A7556DC6C1C}"/>
              </a:ext>
            </a:extLst>
          </p:cNvPr>
          <p:cNvSpPr txBox="1"/>
          <p:nvPr/>
        </p:nvSpPr>
        <p:spPr>
          <a:xfrm>
            <a:off x="4288460" y="1923652"/>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88" name="Graphic 187" descr="Forbidden">
            <a:extLst>
              <a:ext uri="{FF2B5EF4-FFF2-40B4-BE49-F238E27FC236}">
                <a16:creationId xmlns:a16="http://schemas.microsoft.com/office/drawing/2014/main" id="{B054D43D-51D3-4048-83DE-311FD17DD5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04674"/>
            <a:ext cx="81882" cy="81882"/>
          </a:xfrm>
          <a:prstGeom prst="rect">
            <a:avLst/>
          </a:prstGeom>
        </p:spPr>
      </p:pic>
      <p:sp>
        <p:nvSpPr>
          <p:cNvPr id="189" name="TextBox 188">
            <a:extLst>
              <a:ext uri="{FF2B5EF4-FFF2-40B4-BE49-F238E27FC236}">
                <a16:creationId xmlns:a16="http://schemas.microsoft.com/office/drawing/2014/main" id="{4B0830D3-8AB9-4293-871F-630B229D0FB5}"/>
              </a:ext>
            </a:extLst>
          </p:cNvPr>
          <p:cNvSpPr txBox="1"/>
          <p:nvPr/>
        </p:nvSpPr>
        <p:spPr>
          <a:xfrm>
            <a:off x="4454195" y="2214051"/>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190" name="TextBox 189">
            <a:extLst>
              <a:ext uri="{FF2B5EF4-FFF2-40B4-BE49-F238E27FC236}">
                <a16:creationId xmlns:a16="http://schemas.microsoft.com/office/drawing/2014/main" id="{B70D770A-5386-41C9-9729-92331FA16FDB}"/>
              </a:ext>
            </a:extLst>
          </p:cNvPr>
          <p:cNvSpPr txBox="1"/>
          <p:nvPr/>
        </p:nvSpPr>
        <p:spPr>
          <a:xfrm>
            <a:off x="4457761" y="2376686"/>
            <a:ext cx="603560" cy="169277"/>
          </a:xfrm>
          <a:prstGeom prst="rect">
            <a:avLst/>
          </a:prstGeom>
          <a:noFill/>
        </p:spPr>
        <p:txBody>
          <a:bodyPr wrap="square" rtlCol="0">
            <a:spAutoFit/>
          </a:bodyPr>
          <a:lstStyle/>
          <a:p>
            <a:r>
              <a:rPr lang="en-PH" sz="500" b="1" dirty="0">
                <a:solidFill>
                  <a:srgbClr val="92A7A3"/>
                </a:solidFill>
              </a:rPr>
              <a:t>Articles</a:t>
            </a:r>
          </a:p>
        </p:txBody>
      </p:sp>
      <p:sp>
        <p:nvSpPr>
          <p:cNvPr id="191" name="Rectangle 190">
            <a:extLst>
              <a:ext uri="{FF2B5EF4-FFF2-40B4-BE49-F238E27FC236}">
                <a16:creationId xmlns:a16="http://schemas.microsoft.com/office/drawing/2014/main" id="{EEB3CBB1-FC72-43AF-BB9C-1A1402920CBF}"/>
              </a:ext>
            </a:extLst>
          </p:cNvPr>
          <p:cNvSpPr/>
          <p:nvPr/>
        </p:nvSpPr>
        <p:spPr>
          <a:xfrm>
            <a:off x="4378092" y="212698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2" name="Rectangle 191">
            <a:extLst>
              <a:ext uri="{FF2B5EF4-FFF2-40B4-BE49-F238E27FC236}">
                <a16:creationId xmlns:a16="http://schemas.microsoft.com/office/drawing/2014/main" id="{CFA6BBA7-E750-4475-9AAC-E373699246AF}"/>
              </a:ext>
            </a:extLst>
          </p:cNvPr>
          <p:cNvSpPr/>
          <p:nvPr/>
        </p:nvSpPr>
        <p:spPr>
          <a:xfrm>
            <a:off x="4382920" y="1985377"/>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3" name="Rectangle 192">
            <a:extLst>
              <a:ext uri="{FF2B5EF4-FFF2-40B4-BE49-F238E27FC236}">
                <a16:creationId xmlns:a16="http://schemas.microsoft.com/office/drawing/2014/main" id="{5904BD07-1164-48BE-8343-7C591F521EDD}"/>
              </a:ext>
            </a:extLst>
          </p:cNvPr>
          <p:cNvSpPr/>
          <p:nvPr/>
        </p:nvSpPr>
        <p:spPr>
          <a:xfrm>
            <a:off x="4547360" y="2276971"/>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4" name="Rectangle 193">
            <a:extLst>
              <a:ext uri="{FF2B5EF4-FFF2-40B4-BE49-F238E27FC236}">
                <a16:creationId xmlns:a16="http://schemas.microsoft.com/office/drawing/2014/main" id="{BF48932E-93C7-458E-ACA7-83D7FA688FC6}"/>
              </a:ext>
            </a:extLst>
          </p:cNvPr>
          <p:cNvSpPr/>
          <p:nvPr/>
        </p:nvSpPr>
        <p:spPr>
          <a:xfrm>
            <a:off x="4550540" y="2436277"/>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5" name="Rectangle 194">
            <a:extLst>
              <a:ext uri="{FF2B5EF4-FFF2-40B4-BE49-F238E27FC236}">
                <a16:creationId xmlns:a16="http://schemas.microsoft.com/office/drawing/2014/main" id="{2D81AEEF-E297-43AA-9E60-CF1A35448FD0}"/>
              </a:ext>
            </a:extLst>
          </p:cNvPr>
          <p:cNvSpPr/>
          <p:nvPr/>
        </p:nvSpPr>
        <p:spPr>
          <a:xfrm>
            <a:off x="4374503" y="1803918"/>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96" name="Graphic 195" descr="Tag">
            <a:extLst>
              <a:ext uri="{FF2B5EF4-FFF2-40B4-BE49-F238E27FC236}">
                <a16:creationId xmlns:a16="http://schemas.microsoft.com/office/drawing/2014/main" id="{217303D5-C8F9-4AD1-99A5-2C075B67733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51061"/>
            <a:ext cx="104844" cy="104844"/>
          </a:xfrm>
          <a:prstGeom prst="rect">
            <a:avLst/>
          </a:prstGeom>
        </p:spPr>
      </p:pic>
      <p:pic>
        <p:nvPicPr>
          <p:cNvPr id="197" name="Graphic 196" descr="Document">
            <a:extLst>
              <a:ext uri="{FF2B5EF4-FFF2-40B4-BE49-F238E27FC236}">
                <a16:creationId xmlns:a16="http://schemas.microsoft.com/office/drawing/2014/main" id="{BC92C8AB-0C92-4D60-B820-AD78CF68AB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07051"/>
            <a:ext cx="95524" cy="95524"/>
          </a:xfrm>
          <a:prstGeom prst="rect">
            <a:avLst/>
          </a:prstGeom>
        </p:spPr>
      </p:pic>
      <p:cxnSp>
        <p:nvCxnSpPr>
          <p:cNvPr id="198" name="Straight Connector 197">
            <a:extLst>
              <a:ext uri="{FF2B5EF4-FFF2-40B4-BE49-F238E27FC236}">
                <a16:creationId xmlns:a16="http://schemas.microsoft.com/office/drawing/2014/main" id="{7A318699-7FBC-4D34-A8B7-B65EE9DC44A8}"/>
              </a:ext>
            </a:extLst>
          </p:cNvPr>
          <p:cNvCxnSpPr>
            <a:cxnSpLocks/>
          </p:cNvCxnSpPr>
          <p:nvPr/>
        </p:nvCxnSpPr>
        <p:spPr>
          <a:xfrm>
            <a:off x="4138276" y="1739929"/>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41" name="Rectangle 240">
            <a:extLst>
              <a:ext uri="{FF2B5EF4-FFF2-40B4-BE49-F238E27FC236}">
                <a16:creationId xmlns:a16="http://schemas.microsoft.com/office/drawing/2014/main" id="{932D6C73-4636-489E-9CD8-B27CDF42686A}"/>
              </a:ext>
            </a:extLst>
          </p:cNvPr>
          <p:cNvSpPr/>
          <p:nvPr/>
        </p:nvSpPr>
        <p:spPr>
          <a:xfrm>
            <a:off x="4122210" y="1078503"/>
            <a:ext cx="5985201"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4" name="Picture 3">
            <a:extLst>
              <a:ext uri="{FF2B5EF4-FFF2-40B4-BE49-F238E27FC236}">
                <a16:creationId xmlns:a16="http://schemas.microsoft.com/office/drawing/2014/main" id="{517E4651-0588-44F0-A454-763FE24BA87F}"/>
              </a:ext>
            </a:extLst>
          </p:cNvPr>
          <p:cNvPicPr>
            <a:picLocks noChangeAspect="1"/>
          </p:cNvPicPr>
          <p:nvPr/>
        </p:nvPicPr>
        <p:blipFill>
          <a:blip r:embed="rId12"/>
          <a:stretch>
            <a:fillRect/>
          </a:stretch>
        </p:blipFill>
        <p:spPr>
          <a:xfrm>
            <a:off x="5401581" y="1590572"/>
            <a:ext cx="4251377" cy="2160231"/>
          </a:xfrm>
          <a:prstGeom prst="rect">
            <a:avLst/>
          </a:prstGeom>
        </p:spPr>
      </p:pic>
    </p:spTree>
    <p:extLst>
      <p:ext uri="{BB962C8B-B14F-4D97-AF65-F5344CB8AC3E}">
        <p14:creationId xmlns:p14="http://schemas.microsoft.com/office/powerpoint/2010/main" val="37150905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4195379" cy="369332"/>
          </a:xfrm>
          <a:prstGeom prst="rect">
            <a:avLst/>
          </a:prstGeom>
          <a:noFill/>
        </p:spPr>
        <p:txBody>
          <a:bodyPr wrap="none" rtlCol="0">
            <a:spAutoFit/>
          </a:bodyPr>
          <a:lstStyle/>
          <a:p>
            <a:r>
              <a:rPr lang="en-PH" dirty="0">
                <a:solidFill>
                  <a:schemeClr val="bg1"/>
                </a:solidFill>
                <a:latin typeface="Nexa Bold" panose="02000000000000000000" pitchFamily="50" charset="0"/>
              </a:rPr>
              <a:t>CREATING NEW CATEGORY | STEP 5</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pic>
        <p:nvPicPr>
          <p:cNvPr id="4" name="Picture 3">
            <a:extLst>
              <a:ext uri="{FF2B5EF4-FFF2-40B4-BE49-F238E27FC236}">
                <a16:creationId xmlns:a16="http://schemas.microsoft.com/office/drawing/2014/main" id="{517E4651-0588-44F0-A454-763FE24BA87F}"/>
              </a:ext>
            </a:extLst>
          </p:cNvPr>
          <p:cNvPicPr>
            <a:picLocks noChangeAspect="1"/>
          </p:cNvPicPr>
          <p:nvPr/>
        </p:nvPicPr>
        <p:blipFill rotWithShape="1">
          <a:blip r:embed="rId3"/>
          <a:srcRect l="2862" t="3216" r="58246" b="4395"/>
          <a:stretch/>
        </p:blipFill>
        <p:spPr>
          <a:xfrm>
            <a:off x="2399538" y="1284538"/>
            <a:ext cx="3887619" cy="4692770"/>
          </a:xfrm>
          <a:prstGeom prst="rect">
            <a:avLst/>
          </a:prstGeom>
        </p:spPr>
      </p:pic>
      <p:graphicFrame>
        <p:nvGraphicFramePr>
          <p:cNvPr id="8" name="Table 7">
            <a:extLst>
              <a:ext uri="{FF2B5EF4-FFF2-40B4-BE49-F238E27FC236}">
                <a16:creationId xmlns:a16="http://schemas.microsoft.com/office/drawing/2014/main" id="{019ABD22-29E4-4871-8936-88D0BACAC237}"/>
              </a:ext>
            </a:extLst>
          </p:cNvPr>
          <p:cNvGraphicFramePr>
            <a:graphicFrameLocks noGrp="1"/>
          </p:cNvGraphicFramePr>
          <p:nvPr>
            <p:extLst>
              <p:ext uri="{D42A27DB-BD31-4B8C-83A1-F6EECF244321}">
                <p14:modId xmlns:p14="http://schemas.microsoft.com/office/powerpoint/2010/main" val="2308935365"/>
              </p:ext>
            </p:extLst>
          </p:nvPr>
        </p:nvGraphicFramePr>
        <p:xfrm>
          <a:off x="6287157" y="1284538"/>
          <a:ext cx="5670002" cy="5059680"/>
        </p:xfrm>
        <a:graphic>
          <a:graphicData uri="http://schemas.openxmlformats.org/drawingml/2006/table">
            <a:tbl>
              <a:tblPr firstRow="1" bandRow="1">
                <a:tableStyleId>{BC89EF96-8CEA-46FF-86C4-4CE0E7609802}</a:tableStyleId>
              </a:tblPr>
              <a:tblGrid>
                <a:gridCol w="1434891">
                  <a:extLst>
                    <a:ext uri="{9D8B030D-6E8A-4147-A177-3AD203B41FA5}">
                      <a16:colId xmlns:a16="http://schemas.microsoft.com/office/drawing/2014/main" val="1243532216"/>
                    </a:ext>
                  </a:extLst>
                </a:gridCol>
                <a:gridCol w="4235111">
                  <a:extLst>
                    <a:ext uri="{9D8B030D-6E8A-4147-A177-3AD203B41FA5}">
                      <a16:colId xmlns:a16="http://schemas.microsoft.com/office/drawing/2014/main" val="3190001919"/>
                    </a:ext>
                  </a:extLst>
                </a:gridCol>
              </a:tblGrid>
              <a:tr h="199696">
                <a:tc>
                  <a:txBody>
                    <a:bodyPr/>
                    <a:lstStyle/>
                    <a:p>
                      <a:r>
                        <a:rPr lang="en-PH" sz="1200" b="1" dirty="0"/>
                        <a:t>ICON</a:t>
                      </a:r>
                      <a:endParaRPr lang="en-US" sz="1200" b="1" dirty="0"/>
                    </a:p>
                  </a:txBody>
                  <a:tcPr/>
                </a:tc>
                <a:tc>
                  <a:txBody>
                    <a:bodyPr/>
                    <a:lstStyle/>
                    <a:p>
                      <a:r>
                        <a:rPr lang="en-PH" sz="1200" b="0" dirty="0"/>
                        <a:t>Upload Category Icon</a:t>
                      </a:r>
                      <a:endParaRPr lang="en-US" sz="1200" b="0" dirty="0"/>
                    </a:p>
                  </a:txBody>
                  <a:tcPr/>
                </a:tc>
                <a:extLst>
                  <a:ext uri="{0D108BD9-81ED-4DB2-BD59-A6C34878D82A}">
                    <a16:rowId xmlns:a16="http://schemas.microsoft.com/office/drawing/2014/main" val="3188183033"/>
                  </a:ext>
                </a:extLst>
              </a:tr>
              <a:tr h="199696">
                <a:tc>
                  <a:txBody>
                    <a:bodyPr/>
                    <a:lstStyle/>
                    <a:p>
                      <a:r>
                        <a:rPr lang="en-PH" sz="1200" b="1" dirty="0"/>
                        <a:t>NAME</a:t>
                      </a:r>
                      <a:endParaRPr lang="en-US" sz="1200" b="1" dirty="0"/>
                    </a:p>
                  </a:txBody>
                  <a:tcPr/>
                </a:tc>
                <a:tc>
                  <a:txBody>
                    <a:bodyPr/>
                    <a:lstStyle/>
                    <a:p>
                      <a:r>
                        <a:rPr lang="en-PH" sz="1200" dirty="0"/>
                        <a:t>Category Name</a:t>
                      </a:r>
                      <a:endParaRPr lang="en-US" sz="1200" dirty="0"/>
                    </a:p>
                  </a:txBody>
                  <a:tcPr/>
                </a:tc>
                <a:extLst>
                  <a:ext uri="{0D108BD9-81ED-4DB2-BD59-A6C34878D82A}">
                    <a16:rowId xmlns:a16="http://schemas.microsoft.com/office/drawing/2014/main" val="3001202083"/>
                  </a:ext>
                </a:extLst>
              </a:tr>
              <a:tr h="199696">
                <a:tc>
                  <a:txBody>
                    <a:bodyPr/>
                    <a:lstStyle/>
                    <a:p>
                      <a:r>
                        <a:rPr lang="en-PH" sz="1200" b="1" dirty="0"/>
                        <a:t>STATUS</a:t>
                      </a: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dirty="0"/>
                        <a:t>Category Status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100" dirty="0"/>
                        <a:t>LIVE   - Visible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100" dirty="0"/>
                        <a:t>TEST -  Not Visible On The App</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100" dirty="0"/>
                        <a:t>NEW – Not Visible On The App</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100" dirty="0"/>
                        <a:t>TURN OFF  - Not Visible On The App</a:t>
                      </a:r>
                      <a:endParaRPr lang="en-US" sz="1200" dirty="0"/>
                    </a:p>
                  </a:txBody>
                  <a:tcPr/>
                </a:tc>
                <a:extLst>
                  <a:ext uri="{0D108BD9-81ED-4DB2-BD59-A6C34878D82A}">
                    <a16:rowId xmlns:a16="http://schemas.microsoft.com/office/drawing/2014/main" val="3960516910"/>
                  </a:ext>
                </a:extLst>
              </a:tr>
              <a:tr h="199696">
                <a:tc>
                  <a:txBody>
                    <a:bodyPr/>
                    <a:lstStyle/>
                    <a:p>
                      <a:r>
                        <a:rPr lang="en-PH" sz="1200" b="1" dirty="0"/>
                        <a:t>ALLOW UPLOAD </a:t>
                      </a: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dirty="0"/>
                        <a:t>Allow Users In The App To Upload Files Inside The Category.</a:t>
                      </a:r>
                      <a:endParaRPr lang="en-US" sz="1200" dirty="0"/>
                    </a:p>
                  </a:txBody>
                  <a:tcPr/>
                </a:tc>
                <a:extLst>
                  <a:ext uri="{0D108BD9-81ED-4DB2-BD59-A6C34878D82A}">
                    <a16:rowId xmlns:a16="http://schemas.microsoft.com/office/drawing/2014/main" val="3127362185"/>
                  </a:ext>
                </a:extLst>
              </a:tr>
              <a:tr h="199696">
                <a:tc>
                  <a:txBody>
                    <a:bodyPr/>
                    <a:lstStyle/>
                    <a:p>
                      <a:r>
                        <a:rPr lang="en-PH" sz="1200" b="1" dirty="0"/>
                        <a:t>SHOW MENU FOOTER </a:t>
                      </a:r>
                      <a:endParaRPr lang="en-US" sz="1200" b="1" dirty="0"/>
                    </a:p>
                  </a:txBody>
                  <a:tcPr/>
                </a:tc>
                <a:tc>
                  <a:txBody>
                    <a:bodyPr/>
                    <a:lstStyle/>
                    <a:p>
                      <a:r>
                        <a:rPr lang="en-PH" sz="1200" dirty="0"/>
                        <a:t>Hide/Show Menu Footer</a:t>
                      </a:r>
                      <a:endParaRPr lang="en-US" sz="1200" dirty="0"/>
                    </a:p>
                  </a:txBody>
                  <a:tcPr/>
                </a:tc>
                <a:extLst>
                  <a:ext uri="{0D108BD9-81ED-4DB2-BD59-A6C34878D82A}">
                    <a16:rowId xmlns:a16="http://schemas.microsoft.com/office/drawing/2014/main" val="1762703339"/>
                  </a:ext>
                </a:extLst>
              </a:tr>
              <a:tr h="199696">
                <a:tc>
                  <a:txBody>
                    <a:bodyPr/>
                    <a:lstStyle/>
                    <a:p>
                      <a:r>
                        <a:rPr lang="en-PH" sz="1200" b="1" dirty="0"/>
                        <a:t>ALLOW SHARE </a:t>
                      </a:r>
                      <a:endParaRPr lang="en-US" sz="1200" b="1" dirty="0"/>
                    </a:p>
                  </a:txBody>
                  <a:tcPr/>
                </a:tc>
                <a:tc>
                  <a:txBody>
                    <a:bodyPr/>
                    <a:lstStyle/>
                    <a:p>
                      <a:r>
                        <a:rPr lang="en-PH" sz="1200" dirty="0"/>
                        <a:t>Allow Users To Share The Articles Inside The Category</a:t>
                      </a:r>
                      <a:endParaRPr lang="en-US" sz="1200" dirty="0"/>
                    </a:p>
                  </a:txBody>
                  <a:tcPr/>
                </a:tc>
                <a:extLst>
                  <a:ext uri="{0D108BD9-81ED-4DB2-BD59-A6C34878D82A}">
                    <a16:rowId xmlns:a16="http://schemas.microsoft.com/office/drawing/2014/main" val="611399429"/>
                  </a:ext>
                </a:extLst>
              </a:tr>
              <a:tr h="199696">
                <a:tc>
                  <a:txBody>
                    <a:bodyPr/>
                    <a:lstStyle/>
                    <a:p>
                      <a:r>
                        <a:rPr lang="en-PH" sz="1200" b="1" dirty="0"/>
                        <a:t>SHOW TOP BANNER </a:t>
                      </a:r>
                      <a:endParaRPr lang="en-US" sz="1200" b="1" dirty="0"/>
                    </a:p>
                  </a:txBody>
                  <a:tcPr/>
                </a:tc>
                <a:tc>
                  <a:txBody>
                    <a:bodyPr/>
                    <a:lstStyle/>
                    <a:p>
                      <a:r>
                        <a:rPr lang="en-PH" sz="1200" dirty="0"/>
                        <a:t>Hide/Show Top Banner</a:t>
                      </a:r>
                      <a:endParaRPr lang="en-US" sz="1200" dirty="0"/>
                    </a:p>
                  </a:txBody>
                  <a:tcPr/>
                </a:tc>
                <a:extLst>
                  <a:ext uri="{0D108BD9-81ED-4DB2-BD59-A6C34878D82A}">
                    <a16:rowId xmlns:a16="http://schemas.microsoft.com/office/drawing/2014/main" val="1979924640"/>
                  </a:ext>
                </a:extLst>
              </a:tr>
              <a:tr h="199696">
                <a:tc>
                  <a:txBody>
                    <a:bodyPr/>
                    <a:lstStyle/>
                    <a:p>
                      <a:r>
                        <a:rPr lang="en-PH" sz="1200" b="1" dirty="0"/>
                        <a:t>IS EXPANDED </a:t>
                      </a:r>
                      <a:endParaRPr lang="en-US" sz="1200" b="1" dirty="0"/>
                    </a:p>
                  </a:txBody>
                  <a:tcPr/>
                </a:tc>
                <a:tc>
                  <a:txBody>
                    <a:bodyPr/>
                    <a:lstStyle/>
                    <a:p>
                      <a:r>
                        <a:rPr lang="en-PH" sz="1200" dirty="0"/>
                        <a:t>Auto Expand Folders Inside The Category</a:t>
                      </a:r>
                      <a:endParaRPr lang="en-US" sz="1200" dirty="0"/>
                    </a:p>
                  </a:txBody>
                  <a:tcPr/>
                </a:tc>
                <a:extLst>
                  <a:ext uri="{0D108BD9-81ED-4DB2-BD59-A6C34878D82A}">
                    <a16:rowId xmlns:a16="http://schemas.microsoft.com/office/drawing/2014/main" val="1212415004"/>
                  </a:ext>
                </a:extLst>
              </a:tr>
              <a:tr h="199696">
                <a:tc>
                  <a:txBody>
                    <a:bodyPr/>
                    <a:lstStyle/>
                    <a:p>
                      <a:r>
                        <a:rPr lang="en-PH" sz="1200" b="1" dirty="0"/>
                        <a:t>SORT ORDER </a:t>
                      </a:r>
                      <a:endParaRPr lang="en-US" sz="1200" b="1" dirty="0"/>
                    </a:p>
                  </a:txBody>
                  <a:tcPr/>
                </a:tc>
                <a:tc>
                  <a:txBody>
                    <a:bodyPr/>
                    <a:lstStyle/>
                    <a:p>
                      <a:r>
                        <a:rPr lang="en-PH" sz="1200" dirty="0"/>
                        <a:t>Used To Order Categories In The App Main Screen</a:t>
                      </a:r>
                      <a:endParaRPr lang="en-US" sz="1200" dirty="0"/>
                    </a:p>
                  </a:txBody>
                  <a:tcPr/>
                </a:tc>
                <a:extLst>
                  <a:ext uri="{0D108BD9-81ED-4DB2-BD59-A6C34878D82A}">
                    <a16:rowId xmlns:a16="http://schemas.microsoft.com/office/drawing/2014/main" val="3612831740"/>
                  </a:ext>
                </a:extLst>
              </a:tr>
              <a:tr h="199696">
                <a:tc>
                  <a:txBody>
                    <a:bodyPr/>
                    <a:lstStyle/>
                    <a:p>
                      <a:r>
                        <a:rPr lang="en-PH" sz="1200" b="1" dirty="0"/>
                        <a:t>VIEW COLOR </a:t>
                      </a:r>
                      <a:endParaRPr lang="en-US" sz="1200" b="1" dirty="0"/>
                    </a:p>
                  </a:txBody>
                  <a:tcPr/>
                </a:tc>
                <a:tc>
                  <a:txBody>
                    <a:bodyPr/>
                    <a:lstStyle/>
                    <a:p>
                      <a:r>
                        <a:rPr lang="en-PH" sz="1200" dirty="0"/>
                        <a:t>Used To Change The Category </a:t>
                      </a:r>
                      <a:r>
                        <a:rPr lang="en-PH" sz="1200" dirty="0" err="1"/>
                        <a:t>Inpage</a:t>
                      </a:r>
                      <a:r>
                        <a:rPr lang="en-PH" sz="1200" dirty="0"/>
                        <a:t> Screen Color</a:t>
                      </a:r>
                      <a:endParaRPr lang="en-US" sz="1200" dirty="0"/>
                    </a:p>
                  </a:txBody>
                  <a:tcPr/>
                </a:tc>
                <a:extLst>
                  <a:ext uri="{0D108BD9-81ED-4DB2-BD59-A6C34878D82A}">
                    <a16:rowId xmlns:a16="http://schemas.microsoft.com/office/drawing/2014/main" val="2861054577"/>
                  </a:ext>
                </a:extLst>
              </a:tr>
              <a:tr h="199696">
                <a:tc>
                  <a:txBody>
                    <a:bodyPr/>
                    <a:lstStyle/>
                    <a:p>
                      <a:r>
                        <a:rPr lang="en-PH" sz="1200" b="1" dirty="0"/>
                        <a:t>TYPE</a:t>
                      </a:r>
                      <a:endParaRPr lang="en-US" sz="1200" b="1" dirty="0"/>
                    </a:p>
                  </a:txBody>
                  <a:tcPr/>
                </a:tc>
                <a:tc>
                  <a:txBody>
                    <a:bodyPr/>
                    <a:lstStyle/>
                    <a:p>
                      <a:r>
                        <a:rPr lang="en-PH" sz="1200" dirty="0"/>
                        <a:t>Used To Specify If Category Is Going To Be A Folder Or An Article.</a:t>
                      </a:r>
                    </a:p>
                    <a:p>
                      <a:pPr lvl="1"/>
                      <a:r>
                        <a:rPr lang="en-PH" sz="1200" dirty="0"/>
                        <a:t>Folder Type – Category As Folder</a:t>
                      </a:r>
                    </a:p>
                    <a:p>
                      <a:pPr lvl="1"/>
                      <a:r>
                        <a:rPr lang="en-PH" sz="1200" dirty="0"/>
                        <a:t>ARTICLE – Automatically Open Article After Clicking The Category.</a:t>
                      </a:r>
                      <a:endParaRPr lang="en-US" sz="1200" dirty="0"/>
                    </a:p>
                  </a:txBody>
                  <a:tcPr/>
                </a:tc>
                <a:extLst>
                  <a:ext uri="{0D108BD9-81ED-4DB2-BD59-A6C34878D82A}">
                    <a16:rowId xmlns:a16="http://schemas.microsoft.com/office/drawing/2014/main" val="2611335168"/>
                  </a:ext>
                </a:extLst>
              </a:tr>
              <a:tr h="199696">
                <a:tc>
                  <a:txBody>
                    <a:bodyPr/>
                    <a:lstStyle/>
                    <a:p>
                      <a:r>
                        <a:rPr lang="en-PH" sz="1200" b="1" dirty="0"/>
                        <a:t>VISIBLE TO SECURITY GROUP </a:t>
                      </a: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dirty="0"/>
                        <a:t>Enable Admin To Hide / Show Category By Security Group.</a:t>
                      </a:r>
                    </a:p>
                    <a:p>
                      <a:endParaRPr lang="en-US" sz="1200" dirty="0"/>
                    </a:p>
                  </a:txBody>
                  <a:tcPr/>
                </a:tc>
                <a:extLst>
                  <a:ext uri="{0D108BD9-81ED-4DB2-BD59-A6C34878D82A}">
                    <a16:rowId xmlns:a16="http://schemas.microsoft.com/office/drawing/2014/main" val="2441271343"/>
                  </a:ext>
                </a:extLst>
              </a:tr>
            </a:tbl>
          </a:graphicData>
        </a:graphic>
      </p:graphicFrame>
      <p:sp>
        <p:nvSpPr>
          <p:cNvPr id="3" name="Rectangle 2">
            <a:extLst>
              <a:ext uri="{FF2B5EF4-FFF2-40B4-BE49-F238E27FC236}">
                <a16:creationId xmlns:a16="http://schemas.microsoft.com/office/drawing/2014/main" id="{18B07F6F-99DF-488F-8588-4EBBDF44FFF6}"/>
              </a:ext>
            </a:extLst>
          </p:cNvPr>
          <p:cNvSpPr/>
          <p:nvPr/>
        </p:nvSpPr>
        <p:spPr>
          <a:xfrm>
            <a:off x="6249841" y="880692"/>
            <a:ext cx="2111668" cy="369332"/>
          </a:xfrm>
          <a:prstGeom prst="rect">
            <a:avLst/>
          </a:prstGeom>
        </p:spPr>
        <p:txBody>
          <a:bodyPr wrap="none">
            <a:spAutoFit/>
          </a:bodyPr>
          <a:lstStyle/>
          <a:p>
            <a:r>
              <a:rPr lang="en-PH" b="1" dirty="0">
                <a:latin typeface="Nexa Bold" panose="02000000000000000000" pitchFamily="50" charset="0"/>
              </a:rPr>
              <a:t>FORM DESCRIPTION</a:t>
            </a:r>
          </a:p>
        </p:txBody>
      </p:sp>
    </p:spTree>
    <p:extLst>
      <p:ext uri="{BB962C8B-B14F-4D97-AF65-F5344CB8AC3E}">
        <p14:creationId xmlns:p14="http://schemas.microsoft.com/office/powerpoint/2010/main" val="359864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164" name="Rectangle 163">
            <a:extLst>
              <a:ext uri="{FF2B5EF4-FFF2-40B4-BE49-F238E27FC236}">
                <a16:creationId xmlns:a16="http://schemas.microsoft.com/office/drawing/2014/main" id="{A31E95B9-3DCE-4B2A-89AC-27DF19B05951}"/>
              </a:ext>
            </a:extLst>
          </p:cNvPr>
          <p:cNvSpPr/>
          <p:nvPr/>
        </p:nvSpPr>
        <p:spPr>
          <a:xfrm>
            <a:off x="4154320" y="1078504"/>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4" name="Picture 3">
            <a:extLst>
              <a:ext uri="{FF2B5EF4-FFF2-40B4-BE49-F238E27FC236}">
                <a16:creationId xmlns:a16="http://schemas.microsoft.com/office/drawing/2014/main" id="{517E4651-0588-44F0-A454-763FE24BA87F}"/>
              </a:ext>
            </a:extLst>
          </p:cNvPr>
          <p:cNvPicPr>
            <a:picLocks noChangeAspect="1"/>
          </p:cNvPicPr>
          <p:nvPr/>
        </p:nvPicPr>
        <p:blipFill>
          <a:blip r:embed="rId3"/>
          <a:stretch>
            <a:fillRect/>
          </a:stretch>
        </p:blipFill>
        <p:spPr>
          <a:xfrm>
            <a:off x="5401581" y="1590572"/>
            <a:ext cx="4251377" cy="2160231"/>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4195379" cy="369332"/>
          </a:xfrm>
          <a:prstGeom prst="rect">
            <a:avLst/>
          </a:prstGeom>
          <a:noFill/>
        </p:spPr>
        <p:txBody>
          <a:bodyPr wrap="none" rtlCol="0">
            <a:spAutoFit/>
          </a:bodyPr>
          <a:lstStyle/>
          <a:p>
            <a:r>
              <a:rPr lang="en-PH" dirty="0">
                <a:solidFill>
                  <a:schemeClr val="bg1"/>
                </a:solidFill>
                <a:latin typeface="Nexa Bold" panose="02000000000000000000" pitchFamily="50" charset="0"/>
              </a:rPr>
              <a:t>CREATING NEW CATEGORY | STEP 6</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8638923" cy="2000548"/>
          </a:xfrm>
          <a:prstGeom prst="rect">
            <a:avLst/>
          </a:prstGeom>
          <a:noFill/>
        </p:spPr>
        <p:txBody>
          <a:bodyPr wrap="square" rtlCol="0">
            <a:spAutoFit/>
          </a:bodyPr>
          <a:lstStyle/>
          <a:p>
            <a:r>
              <a:rPr lang="en-PH" sz="2000" b="1" dirty="0">
                <a:latin typeface="Nexa Bold" panose="02000000000000000000" pitchFamily="50" charset="0"/>
              </a:rPr>
              <a:t>STEPS 6</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dirty="0">
                <a:latin typeface="Nexa Bold" panose="02000000000000000000" pitchFamily="50" charset="0"/>
              </a:rPr>
              <a:t>SAVE BUTTON</a:t>
            </a:r>
            <a:r>
              <a:rPr lang="en-PH" dirty="0">
                <a:latin typeface="Nexa Light" panose="02000000000000000000" pitchFamily="50" charset="0"/>
              </a:rPr>
              <a:t>.</a:t>
            </a:r>
          </a:p>
          <a:p>
            <a:endParaRPr lang="en-PH" dirty="0">
              <a:latin typeface="Nexa Light" panose="02000000000000000000" pitchFamily="50" charset="0"/>
            </a:endParaRPr>
          </a:p>
          <a:p>
            <a:r>
              <a:rPr lang="en-PH" dirty="0">
                <a:latin typeface="Nexa Light" panose="02000000000000000000" pitchFamily="50" charset="0"/>
              </a:rPr>
              <a:t>Sub Category will be added in the sub category list table and user will be redirected to sub category page.</a:t>
            </a:r>
          </a:p>
          <a:p>
            <a:endParaRPr lang="en-PH" sz="1200" dirty="0">
              <a:latin typeface="Nexa Light" panose="02000000000000000000" pitchFamily="50" charset="0"/>
            </a:endParaRPr>
          </a:p>
        </p:txBody>
      </p:sp>
      <p:sp>
        <p:nvSpPr>
          <p:cNvPr id="165" name="Rectangle 164">
            <a:extLst>
              <a:ext uri="{FF2B5EF4-FFF2-40B4-BE49-F238E27FC236}">
                <a16:creationId xmlns:a16="http://schemas.microsoft.com/office/drawing/2014/main" id="{202A24A2-02E1-4223-9EC4-308A85648CF6}"/>
              </a:ext>
            </a:extLst>
          </p:cNvPr>
          <p:cNvSpPr/>
          <p:nvPr/>
        </p:nvSpPr>
        <p:spPr>
          <a:xfrm>
            <a:off x="4128920" y="1073424"/>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6" name="Rectangle 165">
            <a:extLst>
              <a:ext uri="{FF2B5EF4-FFF2-40B4-BE49-F238E27FC236}">
                <a16:creationId xmlns:a16="http://schemas.microsoft.com/office/drawing/2014/main" id="{CD21942D-D066-4256-AA61-F4E47AE4E8AB}"/>
              </a:ext>
            </a:extLst>
          </p:cNvPr>
          <p:cNvSpPr/>
          <p:nvPr/>
        </p:nvSpPr>
        <p:spPr>
          <a:xfrm>
            <a:off x="4123840" y="1073425"/>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7" name="Rectangle 166">
            <a:extLst>
              <a:ext uri="{FF2B5EF4-FFF2-40B4-BE49-F238E27FC236}">
                <a16:creationId xmlns:a16="http://schemas.microsoft.com/office/drawing/2014/main" id="{655F8ED1-61FF-4435-B6CD-FE4166460881}"/>
              </a:ext>
            </a:extLst>
          </p:cNvPr>
          <p:cNvSpPr/>
          <p:nvPr/>
        </p:nvSpPr>
        <p:spPr>
          <a:xfrm>
            <a:off x="5236360" y="1078503"/>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68" name="Picture 167" descr="A sign in the dark&#10;&#10;Description generated with high confidence">
            <a:extLst>
              <a:ext uri="{FF2B5EF4-FFF2-40B4-BE49-F238E27FC236}">
                <a16:creationId xmlns:a16="http://schemas.microsoft.com/office/drawing/2014/main" id="{300B3DC7-1145-42FD-9ED9-7385D84C7D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3840" y="1075963"/>
            <a:ext cx="1107440" cy="169280"/>
          </a:xfrm>
          <a:prstGeom prst="rect">
            <a:avLst/>
          </a:prstGeom>
        </p:spPr>
      </p:pic>
      <p:sp>
        <p:nvSpPr>
          <p:cNvPr id="169" name="Rectangle 168">
            <a:extLst>
              <a:ext uri="{FF2B5EF4-FFF2-40B4-BE49-F238E27FC236}">
                <a16:creationId xmlns:a16="http://schemas.microsoft.com/office/drawing/2014/main" id="{C2C652F0-1991-49B2-847D-47ED985FEA46}"/>
              </a:ext>
            </a:extLst>
          </p:cNvPr>
          <p:cNvSpPr/>
          <p:nvPr/>
        </p:nvSpPr>
        <p:spPr>
          <a:xfrm>
            <a:off x="5388760" y="1375684"/>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0" name="Rectangle 169">
            <a:extLst>
              <a:ext uri="{FF2B5EF4-FFF2-40B4-BE49-F238E27FC236}">
                <a16:creationId xmlns:a16="http://schemas.microsoft.com/office/drawing/2014/main" id="{C8537623-F0DB-4EC7-A2E6-56B8B1FF731D}"/>
              </a:ext>
            </a:extLst>
          </p:cNvPr>
          <p:cNvSpPr/>
          <p:nvPr/>
        </p:nvSpPr>
        <p:spPr>
          <a:xfrm>
            <a:off x="5240617" y="3909100"/>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1" name="Rectangle 170">
            <a:extLst>
              <a:ext uri="{FF2B5EF4-FFF2-40B4-BE49-F238E27FC236}">
                <a16:creationId xmlns:a16="http://schemas.microsoft.com/office/drawing/2014/main" id="{01C3B963-79D3-42C3-8F3D-4174EEE5ACFA}"/>
              </a:ext>
            </a:extLst>
          </p:cNvPr>
          <p:cNvSpPr/>
          <p:nvPr/>
        </p:nvSpPr>
        <p:spPr>
          <a:xfrm>
            <a:off x="9305439" y="1130336"/>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2" name="Oval 171">
            <a:extLst>
              <a:ext uri="{FF2B5EF4-FFF2-40B4-BE49-F238E27FC236}">
                <a16:creationId xmlns:a16="http://schemas.microsoft.com/office/drawing/2014/main" id="{85FA67B7-C0F0-4DCC-A923-AE980A294798}"/>
              </a:ext>
            </a:extLst>
          </p:cNvPr>
          <p:cNvSpPr/>
          <p:nvPr/>
        </p:nvSpPr>
        <p:spPr>
          <a:xfrm>
            <a:off x="9117562" y="1108985"/>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3" name="Rectangle 172">
            <a:extLst>
              <a:ext uri="{FF2B5EF4-FFF2-40B4-BE49-F238E27FC236}">
                <a16:creationId xmlns:a16="http://schemas.microsoft.com/office/drawing/2014/main" id="{28B542BC-D588-44B8-9D4A-5E9883F46DC1}"/>
              </a:ext>
            </a:extLst>
          </p:cNvPr>
          <p:cNvSpPr/>
          <p:nvPr/>
        </p:nvSpPr>
        <p:spPr>
          <a:xfrm>
            <a:off x="5337960" y="3948749"/>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4" name="Rectangle 173">
            <a:extLst>
              <a:ext uri="{FF2B5EF4-FFF2-40B4-BE49-F238E27FC236}">
                <a16:creationId xmlns:a16="http://schemas.microsoft.com/office/drawing/2014/main" id="{671D2A28-C18F-4DBF-9C35-FA3EB7FB29E6}"/>
              </a:ext>
            </a:extLst>
          </p:cNvPr>
          <p:cNvSpPr/>
          <p:nvPr/>
        </p:nvSpPr>
        <p:spPr>
          <a:xfrm>
            <a:off x="9841692" y="3949927"/>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5" name="Rectangle 174">
            <a:extLst>
              <a:ext uri="{FF2B5EF4-FFF2-40B4-BE49-F238E27FC236}">
                <a16:creationId xmlns:a16="http://schemas.microsoft.com/office/drawing/2014/main" id="{60C9C3A1-0172-42BD-967B-C1CFCF3283BC}"/>
              </a:ext>
            </a:extLst>
          </p:cNvPr>
          <p:cNvSpPr/>
          <p:nvPr/>
        </p:nvSpPr>
        <p:spPr>
          <a:xfrm>
            <a:off x="4128920" y="1259669"/>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6" name="Rectangle 175">
            <a:extLst>
              <a:ext uri="{FF2B5EF4-FFF2-40B4-BE49-F238E27FC236}">
                <a16:creationId xmlns:a16="http://schemas.microsoft.com/office/drawing/2014/main" id="{321CE163-2D45-4EDD-B7AA-8839A379EEBA}"/>
              </a:ext>
            </a:extLst>
          </p:cNvPr>
          <p:cNvSpPr/>
          <p:nvPr/>
        </p:nvSpPr>
        <p:spPr>
          <a:xfrm>
            <a:off x="4128920" y="1598786"/>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7" name="TextBox 176">
            <a:extLst>
              <a:ext uri="{FF2B5EF4-FFF2-40B4-BE49-F238E27FC236}">
                <a16:creationId xmlns:a16="http://schemas.microsoft.com/office/drawing/2014/main" id="{E3C9410A-495E-45CD-B0C9-2FBB4CEC9D12}"/>
              </a:ext>
            </a:extLst>
          </p:cNvPr>
          <p:cNvSpPr txBox="1"/>
          <p:nvPr/>
        </p:nvSpPr>
        <p:spPr>
          <a:xfrm>
            <a:off x="4128920" y="1253828"/>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78" name="TextBox 177">
            <a:extLst>
              <a:ext uri="{FF2B5EF4-FFF2-40B4-BE49-F238E27FC236}">
                <a16:creationId xmlns:a16="http://schemas.microsoft.com/office/drawing/2014/main" id="{916CE3A0-9F7B-40B1-A144-508D117F1F80}"/>
              </a:ext>
            </a:extLst>
          </p:cNvPr>
          <p:cNvSpPr txBox="1"/>
          <p:nvPr/>
        </p:nvSpPr>
        <p:spPr>
          <a:xfrm>
            <a:off x="4122210" y="1597339"/>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79" name="Oval 178">
            <a:extLst>
              <a:ext uri="{FF2B5EF4-FFF2-40B4-BE49-F238E27FC236}">
                <a16:creationId xmlns:a16="http://schemas.microsoft.com/office/drawing/2014/main" id="{05F7E8A2-379E-4BB0-9AAD-F0ECD1AE24DA}"/>
              </a:ext>
            </a:extLst>
          </p:cNvPr>
          <p:cNvSpPr/>
          <p:nvPr/>
        </p:nvSpPr>
        <p:spPr>
          <a:xfrm>
            <a:off x="4218880" y="1473484"/>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0" name="Rectangle 179">
            <a:extLst>
              <a:ext uri="{FF2B5EF4-FFF2-40B4-BE49-F238E27FC236}">
                <a16:creationId xmlns:a16="http://schemas.microsoft.com/office/drawing/2014/main" id="{1204EB23-4091-4442-90B7-0998DCC67C45}"/>
              </a:ext>
            </a:extLst>
          </p:cNvPr>
          <p:cNvSpPr/>
          <p:nvPr/>
        </p:nvSpPr>
        <p:spPr>
          <a:xfrm>
            <a:off x="4369426" y="1822384"/>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1" name="Rectangle 180">
            <a:extLst>
              <a:ext uri="{FF2B5EF4-FFF2-40B4-BE49-F238E27FC236}">
                <a16:creationId xmlns:a16="http://schemas.microsoft.com/office/drawing/2014/main" id="{3246057B-533A-4398-B544-4CF62266B046}"/>
              </a:ext>
            </a:extLst>
          </p:cNvPr>
          <p:cNvSpPr/>
          <p:nvPr/>
        </p:nvSpPr>
        <p:spPr>
          <a:xfrm>
            <a:off x="4369426" y="148500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2" name="Rectangle 181">
            <a:extLst>
              <a:ext uri="{FF2B5EF4-FFF2-40B4-BE49-F238E27FC236}">
                <a16:creationId xmlns:a16="http://schemas.microsoft.com/office/drawing/2014/main" id="{3C6539BE-F623-4E75-8138-94F2E60DECD5}"/>
              </a:ext>
            </a:extLst>
          </p:cNvPr>
          <p:cNvSpPr/>
          <p:nvPr/>
        </p:nvSpPr>
        <p:spPr>
          <a:xfrm>
            <a:off x="4130734" y="1738206"/>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3" name="Rectangle 182">
            <a:extLst>
              <a:ext uri="{FF2B5EF4-FFF2-40B4-BE49-F238E27FC236}">
                <a16:creationId xmlns:a16="http://schemas.microsoft.com/office/drawing/2014/main" id="{D43521D1-7734-4071-9F0A-5C8846D8962B}"/>
              </a:ext>
            </a:extLst>
          </p:cNvPr>
          <p:cNvSpPr/>
          <p:nvPr/>
        </p:nvSpPr>
        <p:spPr>
          <a:xfrm>
            <a:off x="4128920" y="1912952"/>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4" name="TextBox 183">
            <a:extLst>
              <a:ext uri="{FF2B5EF4-FFF2-40B4-BE49-F238E27FC236}">
                <a16:creationId xmlns:a16="http://schemas.microsoft.com/office/drawing/2014/main" id="{F4486D7D-4563-4869-9117-0D3959782D23}"/>
              </a:ext>
            </a:extLst>
          </p:cNvPr>
          <p:cNvSpPr txBox="1"/>
          <p:nvPr/>
        </p:nvSpPr>
        <p:spPr>
          <a:xfrm>
            <a:off x="4283157" y="1744041"/>
            <a:ext cx="603560" cy="169277"/>
          </a:xfrm>
          <a:prstGeom prst="rect">
            <a:avLst/>
          </a:prstGeom>
          <a:noFill/>
        </p:spPr>
        <p:txBody>
          <a:bodyPr wrap="square" rtlCol="0">
            <a:spAutoFit/>
          </a:bodyPr>
          <a:lstStyle/>
          <a:p>
            <a:r>
              <a:rPr lang="en-PH" sz="500" b="1" dirty="0">
                <a:solidFill>
                  <a:schemeClr val="bg1"/>
                </a:solidFill>
              </a:rPr>
              <a:t>Sites</a:t>
            </a:r>
          </a:p>
        </p:txBody>
      </p:sp>
      <p:pic>
        <p:nvPicPr>
          <p:cNvPr id="185" name="Graphic 184" descr="Earth Globe Europe-Africa">
            <a:extLst>
              <a:ext uri="{FF2B5EF4-FFF2-40B4-BE49-F238E27FC236}">
                <a16:creationId xmlns:a16="http://schemas.microsoft.com/office/drawing/2014/main" id="{2A927374-013B-4B0F-8047-C51D42F5CC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16214" y="1790508"/>
            <a:ext cx="78393" cy="78393"/>
          </a:xfrm>
          <a:prstGeom prst="rect">
            <a:avLst/>
          </a:prstGeom>
        </p:spPr>
      </p:pic>
      <p:sp>
        <p:nvSpPr>
          <p:cNvPr id="186" name="Oval 185">
            <a:extLst>
              <a:ext uri="{FF2B5EF4-FFF2-40B4-BE49-F238E27FC236}">
                <a16:creationId xmlns:a16="http://schemas.microsoft.com/office/drawing/2014/main" id="{EAB9C902-7ABB-492F-B1AC-6AD2B98079FF}"/>
              </a:ext>
            </a:extLst>
          </p:cNvPr>
          <p:cNvSpPr/>
          <p:nvPr/>
        </p:nvSpPr>
        <p:spPr>
          <a:xfrm>
            <a:off x="4245479" y="1985486"/>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7" name="TextBox 186">
            <a:extLst>
              <a:ext uri="{FF2B5EF4-FFF2-40B4-BE49-F238E27FC236}">
                <a16:creationId xmlns:a16="http://schemas.microsoft.com/office/drawing/2014/main" id="{52A11F0A-87FA-4B7E-84D5-2A7556DC6C1C}"/>
              </a:ext>
            </a:extLst>
          </p:cNvPr>
          <p:cNvSpPr txBox="1"/>
          <p:nvPr/>
        </p:nvSpPr>
        <p:spPr>
          <a:xfrm>
            <a:off x="4288460" y="1923652"/>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88" name="Graphic 187" descr="Forbidden">
            <a:extLst>
              <a:ext uri="{FF2B5EF4-FFF2-40B4-BE49-F238E27FC236}">
                <a16:creationId xmlns:a16="http://schemas.microsoft.com/office/drawing/2014/main" id="{B054D43D-51D3-4048-83DE-311FD17DD5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29998" y="2104674"/>
            <a:ext cx="81882" cy="81882"/>
          </a:xfrm>
          <a:prstGeom prst="rect">
            <a:avLst/>
          </a:prstGeom>
        </p:spPr>
      </p:pic>
      <p:sp>
        <p:nvSpPr>
          <p:cNvPr id="189" name="TextBox 188">
            <a:extLst>
              <a:ext uri="{FF2B5EF4-FFF2-40B4-BE49-F238E27FC236}">
                <a16:creationId xmlns:a16="http://schemas.microsoft.com/office/drawing/2014/main" id="{4B0830D3-8AB9-4293-871F-630B229D0FB5}"/>
              </a:ext>
            </a:extLst>
          </p:cNvPr>
          <p:cNvSpPr txBox="1"/>
          <p:nvPr/>
        </p:nvSpPr>
        <p:spPr>
          <a:xfrm>
            <a:off x="4454195" y="2214051"/>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190" name="TextBox 189">
            <a:extLst>
              <a:ext uri="{FF2B5EF4-FFF2-40B4-BE49-F238E27FC236}">
                <a16:creationId xmlns:a16="http://schemas.microsoft.com/office/drawing/2014/main" id="{B70D770A-5386-41C9-9729-92331FA16FDB}"/>
              </a:ext>
            </a:extLst>
          </p:cNvPr>
          <p:cNvSpPr txBox="1"/>
          <p:nvPr/>
        </p:nvSpPr>
        <p:spPr>
          <a:xfrm>
            <a:off x="4457761" y="2376686"/>
            <a:ext cx="603560" cy="169277"/>
          </a:xfrm>
          <a:prstGeom prst="rect">
            <a:avLst/>
          </a:prstGeom>
          <a:noFill/>
        </p:spPr>
        <p:txBody>
          <a:bodyPr wrap="square" rtlCol="0">
            <a:spAutoFit/>
          </a:bodyPr>
          <a:lstStyle/>
          <a:p>
            <a:r>
              <a:rPr lang="en-PH" sz="500" b="1" dirty="0">
                <a:solidFill>
                  <a:srgbClr val="92A7A3"/>
                </a:solidFill>
              </a:rPr>
              <a:t>Articles</a:t>
            </a:r>
          </a:p>
        </p:txBody>
      </p:sp>
      <p:sp>
        <p:nvSpPr>
          <p:cNvPr id="191" name="Rectangle 190">
            <a:extLst>
              <a:ext uri="{FF2B5EF4-FFF2-40B4-BE49-F238E27FC236}">
                <a16:creationId xmlns:a16="http://schemas.microsoft.com/office/drawing/2014/main" id="{EEB3CBB1-FC72-43AF-BB9C-1A1402920CBF}"/>
              </a:ext>
            </a:extLst>
          </p:cNvPr>
          <p:cNvSpPr/>
          <p:nvPr/>
        </p:nvSpPr>
        <p:spPr>
          <a:xfrm>
            <a:off x="4378092" y="212698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2" name="Rectangle 191">
            <a:extLst>
              <a:ext uri="{FF2B5EF4-FFF2-40B4-BE49-F238E27FC236}">
                <a16:creationId xmlns:a16="http://schemas.microsoft.com/office/drawing/2014/main" id="{CFA6BBA7-E750-4475-9AAC-E373699246AF}"/>
              </a:ext>
            </a:extLst>
          </p:cNvPr>
          <p:cNvSpPr/>
          <p:nvPr/>
        </p:nvSpPr>
        <p:spPr>
          <a:xfrm>
            <a:off x="4382920" y="1985377"/>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3" name="Rectangle 192">
            <a:extLst>
              <a:ext uri="{FF2B5EF4-FFF2-40B4-BE49-F238E27FC236}">
                <a16:creationId xmlns:a16="http://schemas.microsoft.com/office/drawing/2014/main" id="{5904BD07-1164-48BE-8343-7C591F521EDD}"/>
              </a:ext>
            </a:extLst>
          </p:cNvPr>
          <p:cNvSpPr/>
          <p:nvPr/>
        </p:nvSpPr>
        <p:spPr>
          <a:xfrm>
            <a:off x="4547360" y="2276971"/>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4" name="Rectangle 193">
            <a:extLst>
              <a:ext uri="{FF2B5EF4-FFF2-40B4-BE49-F238E27FC236}">
                <a16:creationId xmlns:a16="http://schemas.microsoft.com/office/drawing/2014/main" id="{BF48932E-93C7-458E-ACA7-83D7FA688FC6}"/>
              </a:ext>
            </a:extLst>
          </p:cNvPr>
          <p:cNvSpPr/>
          <p:nvPr/>
        </p:nvSpPr>
        <p:spPr>
          <a:xfrm>
            <a:off x="4550540" y="2436277"/>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5" name="Rectangle 194">
            <a:extLst>
              <a:ext uri="{FF2B5EF4-FFF2-40B4-BE49-F238E27FC236}">
                <a16:creationId xmlns:a16="http://schemas.microsoft.com/office/drawing/2014/main" id="{2D81AEEF-E297-43AA-9E60-CF1A35448FD0}"/>
              </a:ext>
            </a:extLst>
          </p:cNvPr>
          <p:cNvSpPr/>
          <p:nvPr/>
        </p:nvSpPr>
        <p:spPr>
          <a:xfrm>
            <a:off x="4374503" y="1803918"/>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96" name="Graphic 195" descr="Tag">
            <a:extLst>
              <a:ext uri="{FF2B5EF4-FFF2-40B4-BE49-F238E27FC236}">
                <a16:creationId xmlns:a16="http://schemas.microsoft.com/office/drawing/2014/main" id="{217303D5-C8F9-4AD1-99A5-2C075B67733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96019" y="2251061"/>
            <a:ext cx="104844" cy="104844"/>
          </a:xfrm>
          <a:prstGeom prst="rect">
            <a:avLst/>
          </a:prstGeom>
        </p:spPr>
      </p:pic>
      <p:pic>
        <p:nvPicPr>
          <p:cNvPr id="197" name="Graphic 196" descr="Document">
            <a:extLst>
              <a:ext uri="{FF2B5EF4-FFF2-40B4-BE49-F238E27FC236}">
                <a16:creationId xmlns:a16="http://schemas.microsoft.com/office/drawing/2014/main" id="{BC92C8AB-0C92-4D60-B820-AD78CF68ABD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405339" y="2407051"/>
            <a:ext cx="95524" cy="95524"/>
          </a:xfrm>
          <a:prstGeom prst="rect">
            <a:avLst/>
          </a:prstGeom>
        </p:spPr>
      </p:pic>
      <p:cxnSp>
        <p:nvCxnSpPr>
          <p:cNvPr id="198" name="Straight Connector 197">
            <a:extLst>
              <a:ext uri="{FF2B5EF4-FFF2-40B4-BE49-F238E27FC236}">
                <a16:creationId xmlns:a16="http://schemas.microsoft.com/office/drawing/2014/main" id="{7A318699-7FBC-4D34-A8B7-B65EE9DC44A8}"/>
              </a:ext>
            </a:extLst>
          </p:cNvPr>
          <p:cNvCxnSpPr>
            <a:cxnSpLocks/>
          </p:cNvCxnSpPr>
          <p:nvPr/>
        </p:nvCxnSpPr>
        <p:spPr>
          <a:xfrm>
            <a:off x="4138276" y="1739929"/>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41" name="Rectangle 240">
            <a:extLst>
              <a:ext uri="{FF2B5EF4-FFF2-40B4-BE49-F238E27FC236}">
                <a16:creationId xmlns:a16="http://schemas.microsoft.com/office/drawing/2014/main" id="{932D6C73-4636-489E-9CD8-B27CDF42686A}"/>
              </a:ext>
            </a:extLst>
          </p:cNvPr>
          <p:cNvSpPr/>
          <p:nvPr/>
        </p:nvSpPr>
        <p:spPr>
          <a:xfrm>
            <a:off x="4128781" y="1072575"/>
            <a:ext cx="5985201"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45" name="Picture 44">
            <a:extLst>
              <a:ext uri="{FF2B5EF4-FFF2-40B4-BE49-F238E27FC236}">
                <a16:creationId xmlns:a16="http://schemas.microsoft.com/office/drawing/2014/main" id="{0992BC61-6C57-4793-A0E8-5C7ABB6838D2}"/>
              </a:ext>
            </a:extLst>
          </p:cNvPr>
          <p:cNvPicPr>
            <a:picLocks noChangeAspect="1"/>
          </p:cNvPicPr>
          <p:nvPr/>
        </p:nvPicPr>
        <p:blipFill rotWithShape="1">
          <a:blip r:embed="rId3"/>
          <a:srcRect l="18293" t="86598" r="77329" b="6981"/>
          <a:stretch/>
        </p:blipFill>
        <p:spPr>
          <a:xfrm>
            <a:off x="5891866" y="3344485"/>
            <a:ext cx="477718" cy="355924"/>
          </a:xfrm>
          <a:prstGeom prst="rect">
            <a:avLst/>
          </a:prstGeom>
        </p:spPr>
      </p:pic>
    </p:spTree>
    <p:extLst>
      <p:ext uri="{BB962C8B-B14F-4D97-AF65-F5344CB8AC3E}">
        <p14:creationId xmlns:p14="http://schemas.microsoft.com/office/powerpoint/2010/main" val="403183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ns face&#10;&#10;Description generated with very high confidence">
            <a:extLst>
              <a:ext uri="{FF2B5EF4-FFF2-40B4-BE49-F238E27FC236}">
                <a16:creationId xmlns:a16="http://schemas.microsoft.com/office/drawing/2014/main" id="{89772D35-B722-4785-A9DA-1CAC59815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6179C35-689C-4C8B-AEF9-AEE90CFC7B19}"/>
              </a:ext>
            </a:extLst>
          </p:cNvPr>
          <p:cNvSpPr txBox="1"/>
          <p:nvPr/>
        </p:nvSpPr>
        <p:spPr>
          <a:xfrm>
            <a:off x="6543675" y="5275366"/>
            <a:ext cx="5210175" cy="523220"/>
          </a:xfrm>
          <a:prstGeom prst="rect">
            <a:avLst/>
          </a:prstGeom>
          <a:noFill/>
        </p:spPr>
        <p:txBody>
          <a:bodyPr wrap="square" rtlCol="0">
            <a:spAutoFit/>
          </a:bodyPr>
          <a:lstStyle/>
          <a:p>
            <a:r>
              <a:rPr lang="en-PH" sz="2800" dirty="0">
                <a:solidFill>
                  <a:schemeClr val="tx2">
                    <a:lumMod val="75000"/>
                  </a:schemeClr>
                </a:solidFill>
                <a:latin typeface="Nexa Bold" panose="02000000000000000000" pitchFamily="50" charset="0"/>
              </a:rPr>
              <a:t>ABOUT OUR CMS SERVICE</a:t>
            </a:r>
          </a:p>
        </p:txBody>
      </p:sp>
      <p:pic>
        <p:nvPicPr>
          <p:cNvPr id="6" name="Picture 5" descr="A sign in the dark&#10;&#10;Description generated with high confidence">
            <a:extLst>
              <a:ext uri="{FF2B5EF4-FFF2-40B4-BE49-F238E27FC236}">
                <a16:creationId xmlns:a16="http://schemas.microsoft.com/office/drawing/2014/main" id="{9481EC7B-D822-465C-9691-AB79DAB9D0A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742326" y="607842"/>
            <a:ext cx="3449674" cy="527308"/>
          </a:xfrm>
          <a:prstGeom prst="rect">
            <a:avLst/>
          </a:prstGeom>
        </p:spPr>
      </p:pic>
      <p:pic>
        <p:nvPicPr>
          <p:cNvPr id="8" name="Picture 7" descr="A screenshot of a computer screen&#10;&#10;Description generated with very high confidence">
            <a:extLst>
              <a:ext uri="{FF2B5EF4-FFF2-40B4-BE49-F238E27FC236}">
                <a16:creationId xmlns:a16="http://schemas.microsoft.com/office/drawing/2014/main" id="{DF42CBC1-2EE4-49DE-B91B-49E2FF792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942" y="654742"/>
            <a:ext cx="6193549" cy="5266955"/>
          </a:xfrm>
          <a:prstGeom prst="rect">
            <a:avLst/>
          </a:prstGeom>
        </p:spPr>
      </p:pic>
      <p:grpSp>
        <p:nvGrpSpPr>
          <p:cNvPr id="57" name="Group 56">
            <a:extLst>
              <a:ext uri="{FF2B5EF4-FFF2-40B4-BE49-F238E27FC236}">
                <a16:creationId xmlns:a16="http://schemas.microsoft.com/office/drawing/2014/main" id="{062F17E8-C028-46C1-94AC-B565551B12A2}"/>
              </a:ext>
            </a:extLst>
          </p:cNvPr>
          <p:cNvGrpSpPr/>
          <p:nvPr/>
        </p:nvGrpSpPr>
        <p:grpSpPr>
          <a:xfrm>
            <a:off x="1489641" y="1475233"/>
            <a:ext cx="4691149" cy="2566300"/>
            <a:chOff x="1866754" y="1397487"/>
            <a:chExt cx="5996030" cy="2989564"/>
          </a:xfrm>
        </p:grpSpPr>
        <p:sp>
          <p:nvSpPr>
            <p:cNvPr id="58" name="Rectangle 57">
              <a:extLst>
                <a:ext uri="{FF2B5EF4-FFF2-40B4-BE49-F238E27FC236}">
                  <a16:creationId xmlns:a16="http://schemas.microsoft.com/office/drawing/2014/main" id="{D69E3620-40D5-45BE-B67C-4CA12B3F3BD7}"/>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5F2AFF4C-38F0-406F-837D-42517C5BB9F3}"/>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0ED511C9-714F-4542-BE3D-CE3632FB141D}"/>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632A16B7-8C07-4DC4-A5E7-DF15F811E658}"/>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BC3524C9-F522-4344-BA1F-78B2F58E1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63" name="Rectangle 62">
              <a:extLst>
                <a:ext uri="{FF2B5EF4-FFF2-40B4-BE49-F238E27FC236}">
                  <a16:creationId xmlns:a16="http://schemas.microsoft.com/office/drawing/2014/main" id="{ED1AB7D0-A714-4D67-BBD7-B13CF57A767A}"/>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324E964D-3636-427A-8FEB-075162E7DBFC}"/>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C8F48A66-4C95-4A6F-A7F5-78756A781C2C}"/>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5234B400-18E8-4ED1-989F-B6C2D4AA347E}"/>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DD2ADF71-868E-4BE6-AE87-C0C0568C645A}"/>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0127E72A-59C5-4C65-B628-DE075CDD2334}"/>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E72404E1-556C-4B5E-AD2D-D01AA4143A74}"/>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6829A2D4-24DE-430A-8152-2D409B34DD17}"/>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55EE255A-F9A6-499B-9655-86D5B3178270}"/>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C11B03B9-A1B0-48B3-B5BC-021ABD541259}"/>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834186D1-8E0C-4751-8C62-3B208FA039A6}"/>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21ACFCB5-276F-4261-9E2C-468BA50A3DF2}"/>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DDCD00D4-C2F3-4421-B856-D3B67DDB6CD1}"/>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36472C1F-49ED-4550-885A-2BC15538D367}"/>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08312807-A43A-4D87-8808-77D87C5D5A09}"/>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CC68D414-ED75-4F79-94D3-342E72E49DA3}"/>
                </a:ext>
              </a:extLst>
            </p:cNvPr>
            <p:cNvSpPr txBox="1"/>
            <p:nvPr/>
          </p:nvSpPr>
          <p:spPr>
            <a:xfrm>
              <a:off x="2027701" y="2068104"/>
              <a:ext cx="603560" cy="161342"/>
            </a:xfrm>
            <a:prstGeom prst="rect">
              <a:avLst/>
            </a:prstGeom>
            <a:noFill/>
          </p:spPr>
          <p:txBody>
            <a:bodyPr wrap="square" rtlCol="0">
              <a:spAutoFit/>
            </a:bodyPr>
            <a:lstStyle/>
            <a:p>
              <a:r>
                <a:rPr lang="en-PH" sz="300" b="1" dirty="0">
                  <a:solidFill>
                    <a:schemeClr val="bg1"/>
                  </a:solidFill>
                </a:rPr>
                <a:t>Sites</a:t>
              </a:r>
              <a:endParaRPr lang="en-PH" sz="500" b="1" dirty="0">
                <a:solidFill>
                  <a:schemeClr val="bg1"/>
                </a:solidFill>
              </a:endParaRPr>
            </a:p>
          </p:txBody>
        </p:sp>
        <p:pic>
          <p:nvPicPr>
            <p:cNvPr id="79" name="Graphic 78" descr="Earth Globe Europe-Africa">
              <a:extLst>
                <a:ext uri="{FF2B5EF4-FFF2-40B4-BE49-F238E27FC236}">
                  <a16:creationId xmlns:a16="http://schemas.microsoft.com/office/drawing/2014/main" id="{34C3E262-7CF8-428E-9074-1A86EE833E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0758" y="2114571"/>
              <a:ext cx="78393" cy="78393"/>
            </a:xfrm>
            <a:prstGeom prst="rect">
              <a:avLst/>
            </a:prstGeom>
          </p:spPr>
        </p:pic>
        <p:sp>
          <p:nvSpPr>
            <p:cNvPr id="80" name="Oval 79">
              <a:extLst>
                <a:ext uri="{FF2B5EF4-FFF2-40B4-BE49-F238E27FC236}">
                  <a16:creationId xmlns:a16="http://schemas.microsoft.com/office/drawing/2014/main" id="{383E0695-CD21-4ECE-80E0-12EE0F5FD769}"/>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B4D150BB-8431-43E1-9B79-38929D6C4D34}"/>
                </a:ext>
              </a:extLst>
            </p:cNvPr>
            <p:cNvSpPr txBox="1"/>
            <p:nvPr/>
          </p:nvSpPr>
          <p:spPr>
            <a:xfrm>
              <a:off x="2033004" y="2247715"/>
              <a:ext cx="603560" cy="161342"/>
            </a:xfrm>
            <a:prstGeom prst="rect">
              <a:avLst/>
            </a:prstGeom>
            <a:noFill/>
          </p:spPr>
          <p:txBody>
            <a:bodyPr wrap="square" rtlCol="0">
              <a:spAutoFit/>
            </a:bodyPr>
            <a:lstStyle/>
            <a:p>
              <a:r>
                <a:rPr lang="en-PH" sz="300" b="1" dirty="0">
                  <a:solidFill>
                    <a:srgbClr val="92A7A3"/>
                  </a:solidFill>
                </a:rPr>
                <a:t>All Sites</a:t>
              </a:r>
            </a:p>
          </p:txBody>
        </p:sp>
        <p:pic>
          <p:nvPicPr>
            <p:cNvPr id="82" name="Graphic 81" descr="Forbidden">
              <a:extLst>
                <a:ext uri="{FF2B5EF4-FFF2-40B4-BE49-F238E27FC236}">
                  <a16:creationId xmlns:a16="http://schemas.microsoft.com/office/drawing/2014/main" id="{B1C620CC-3270-4A76-A134-2C3638411D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74542" y="2428737"/>
              <a:ext cx="81882" cy="81882"/>
            </a:xfrm>
            <a:prstGeom prst="rect">
              <a:avLst/>
            </a:prstGeom>
          </p:spPr>
        </p:pic>
        <p:sp>
          <p:nvSpPr>
            <p:cNvPr id="83" name="TextBox 82">
              <a:extLst>
                <a:ext uri="{FF2B5EF4-FFF2-40B4-BE49-F238E27FC236}">
                  <a16:creationId xmlns:a16="http://schemas.microsoft.com/office/drawing/2014/main" id="{A71FAF06-CE38-4EF5-9736-DBA49AF26864}"/>
                </a:ext>
              </a:extLst>
            </p:cNvPr>
            <p:cNvSpPr txBox="1"/>
            <p:nvPr/>
          </p:nvSpPr>
          <p:spPr>
            <a:xfrm>
              <a:off x="2198739" y="2538113"/>
              <a:ext cx="603560" cy="161342"/>
            </a:xfrm>
            <a:prstGeom prst="rect">
              <a:avLst/>
            </a:prstGeom>
            <a:noFill/>
          </p:spPr>
          <p:txBody>
            <a:bodyPr wrap="square" rtlCol="0">
              <a:spAutoFit/>
            </a:bodyPr>
            <a:lstStyle/>
            <a:p>
              <a:r>
                <a:rPr lang="en-PH" sz="300" b="1" dirty="0">
                  <a:solidFill>
                    <a:srgbClr val="92A7A3"/>
                  </a:solidFill>
                </a:rPr>
                <a:t>Categories</a:t>
              </a:r>
              <a:endParaRPr lang="en-PH" sz="500" b="1" dirty="0">
                <a:solidFill>
                  <a:srgbClr val="92A7A3"/>
                </a:solidFill>
              </a:endParaRPr>
            </a:p>
          </p:txBody>
        </p:sp>
        <p:sp>
          <p:nvSpPr>
            <p:cNvPr id="84" name="TextBox 83">
              <a:extLst>
                <a:ext uri="{FF2B5EF4-FFF2-40B4-BE49-F238E27FC236}">
                  <a16:creationId xmlns:a16="http://schemas.microsoft.com/office/drawing/2014/main" id="{5F52EBD5-C044-40B6-A69A-3AFFF694AC14}"/>
                </a:ext>
              </a:extLst>
            </p:cNvPr>
            <p:cNvSpPr txBox="1"/>
            <p:nvPr/>
          </p:nvSpPr>
          <p:spPr>
            <a:xfrm>
              <a:off x="2202305" y="2700748"/>
              <a:ext cx="603560" cy="161342"/>
            </a:xfrm>
            <a:prstGeom prst="rect">
              <a:avLst/>
            </a:prstGeom>
            <a:noFill/>
          </p:spPr>
          <p:txBody>
            <a:bodyPr wrap="square" rtlCol="0">
              <a:spAutoFit/>
            </a:bodyPr>
            <a:lstStyle/>
            <a:p>
              <a:r>
                <a:rPr lang="en-PH" sz="300" b="1" dirty="0">
                  <a:solidFill>
                    <a:srgbClr val="92A7A3"/>
                  </a:solidFill>
                </a:rPr>
                <a:t>Articles</a:t>
              </a:r>
              <a:endParaRPr lang="en-PH" sz="500" b="1" dirty="0">
                <a:solidFill>
                  <a:srgbClr val="92A7A3"/>
                </a:solidFill>
              </a:endParaRPr>
            </a:p>
          </p:txBody>
        </p:sp>
        <p:sp>
          <p:nvSpPr>
            <p:cNvPr id="85" name="Rectangle 84">
              <a:extLst>
                <a:ext uri="{FF2B5EF4-FFF2-40B4-BE49-F238E27FC236}">
                  <a16:creationId xmlns:a16="http://schemas.microsoft.com/office/drawing/2014/main" id="{EF56AF94-2939-4C4D-B703-F607FB32BD27}"/>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E46D212-BCBD-452C-B0FD-9831B44D2019}"/>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648E60DA-1C6C-45F3-9CAA-ECD61E573E0E}"/>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AEDE69DA-3083-4737-8C08-AFEF17DA54E3}"/>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6EB26AB2-4815-46A6-9AAA-08E8C5061224}"/>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52F34A9D-E9B4-4790-BBEE-D928B8E236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40563" y="2575124"/>
              <a:ext cx="104844" cy="104844"/>
            </a:xfrm>
            <a:prstGeom prst="rect">
              <a:avLst/>
            </a:prstGeom>
          </p:spPr>
        </p:pic>
        <p:pic>
          <p:nvPicPr>
            <p:cNvPr id="91" name="Graphic 90" descr="Document">
              <a:extLst>
                <a:ext uri="{FF2B5EF4-FFF2-40B4-BE49-F238E27FC236}">
                  <a16:creationId xmlns:a16="http://schemas.microsoft.com/office/drawing/2014/main" id="{53F6CFB7-91D8-48D3-B35E-4C29964D35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49883" y="2731114"/>
              <a:ext cx="95524" cy="95524"/>
            </a:xfrm>
            <a:prstGeom prst="rect">
              <a:avLst/>
            </a:prstGeom>
          </p:spPr>
        </p:pic>
        <p:cxnSp>
          <p:nvCxnSpPr>
            <p:cNvPr id="92" name="Straight Connector 91">
              <a:extLst>
                <a:ext uri="{FF2B5EF4-FFF2-40B4-BE49-F238E27FC236}">
                  <a16:creationId xmlns:a16="http://schemas.microsoft.com/office/drawing/2014/main" id="{46D8724A-A5CE-4AF2-A60C-3B33F6B9D689}"/>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93" name="Rectangle: Rounded Corners 92">
              <a:extLst>
                <a:ext uri="{FF2B5EF4-FFF2-40B4-BE49-F238E27FC236}">
                  <a16:creationId xmlns:a16="http://schemas.microsoft.com/office/drawing/2014/main" id="{F3404AF5-4BC5-4F0E-B3A0-202CFC565857}"/>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 b="1" dirty="0"/>
                <a:t>+ CREATE NEW CATEGORY</a:t>
              </a:r>
            </a:p>
          </p:txBody>
        </p:sp>
        <p:sp>
          <p:nvSpPr>
            <p:cNvPr id="94" name="Rectangle 93">
              <a:extLst>
                <a:ext uri="{FF2B5EF4-FFF2-40B4-BE49-F238E27FC236}">
                  <a16:creationId xmlns:a16="http://schemas.microsoft.com/office/drawing/2014/main" id="{F1D27255-AFB3-4B1D-BF5D-93CB2FD17D0B}"/>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5" name="Rectangle 94">
              <a:extLst>
                <a:ext uri="{FF2B5EF4-FFF2-40B4-BE49-F238E27FC236}">
                  <a16:creationId xmlns:a16="http://schemas.microsoft.com/office/drawing/2014/main" id="{0A3957EE-AB3E-4F14-A589-A86864435A2F}"/>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6" name="Rectangle 95">
              <a:extLst>
                <a:ext uri="{FF2B5EF4-FFF2-40B4-BE49-F238E27FC236}">
                  <a16:creationId xmlns:a16="http://schemas.microsoft.com/office/drawing/2014/main" id="{CBB33632-E471-4947-8EAB-A3E3D14AF4A7}"/>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Rectangle 96">
              <a:extLst>
                <a:ext uri="{FF2B5EF4-FFF2-40B4-BE49-F238E27FC236}">
                  <a16:creationId xmlns:a16="http://schemas.microsoft.com/office/drawing/2014/main" id="{ADDBA288-1DED-4578-9B8F-5B9DE37615D3}"/>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6D361251-36DC-41D2-A0D4-793CF4F41806}"/>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ECD3651C-C9B8-4D1B-AED5-01069A144D24}"/>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a:extLst>
                <a:ext uri="{FF2B5EF4-FFF2-40B4-BE49-F238E27FC236}">
                  <a16:creationId xmlns:a16="http://schemas.microsoft.com/office/drawing/2014/main" id="{7EFDDFAB-FB19-4E3B-9A24-63AADC04AA6C}"/>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ectangle 100">
              <a:extLst>
                <a:ext uri="{FF2B5EF4-FFF2-40B4-BE49-F238E27FC236}">
                  <a16:creationId xmlns:a16="http://schemas.microsoft.com/office/drawing/2014/main" id="{7BC32912-A1E5-4C68-8BC2-2A326A687386}"/>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414373D4-041D-4C46-A5B9-6D2DDD8857DE}"/>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102">
              <a:extLst>
                <a:ext uri="{FF2B5EF4-FFF2-40B4-BE49-F238E27FC236}">
                  <a16:creationId xmlns:a16="http://schemas.microsoft.com/office/drawing/2014/main" id="{5409FCBF-5489-4B72-A470-613A8B4B69BE}"/>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4" name="Rectangle 103">
              <a:extLst>
                <a:ext uri="{FF2B5EF4-FFF2-40B4-BE49-F238E27FC236}">
                  <a16:creationId xmlns:a16="http://schemas.microsoft.com/office/drawing/2014/main" id="{D67B2B3A-06CA-4216-B084-D679E491C2A2}"/>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5" name="Rectangle 104">
              <a:extLst>
                <a:ext uri="{FF2B5EF4-FFF2-40B4-BE49-F238E27FC236}">
                  <a16:creationId xmlns:a16="http://schemas.microsoft.com/office/drawing/2014/main" id="{D747D4B2-1A68-4A90-B877-DC450C99683A}"/>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6" name="Rectangle 105">
              <a:extLst>
                <a:ext uri="{FF2B5EF4-FFF2-40B4-BE49-F238E27FC236}">
                  <a16:creationId xmlns:a16="http://schemas.microsoft.com/office/drawing/2014/main" id="{0B6BB642-13F1-47B8-8DED-572DCE579761}"/>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Rectangle 106">
              <a:extLst>
                <a:ext uri="{FF2B5EF4-FFF2-40B4-BE49-F238E27FC236}">
                  <a16:creationId xmlns:a16="http://schemas.microsoft.com/office/drawing/2014/main" id="{8157B90F-ACC8-4A70-A4D9-F15C6154FBEE}"/>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8" name="Rectangle 107">
              <a:extLst>
                <a:ext uri="{FF2B5EF4-FFF2-40B4-BE49-F238E27FC236}">
                  <a16:creationId xmlns:a16="http://schemas.microsoft.com/office/drawing/2014/main" id="{1799D884-259B-4858-BC5A-0188B63E4D21}"/>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9" name="Rectangle 108">
              <a:extLst>
                <a:ext uri="{FF2B5EF4-FFF2-40B4-BE49-F238E27FC236}">
                  <a16:creationId xmlns:a16="http://schemas.microsoft.com/office/drawing/2014/main" id="{CB118F21-2665-4087-A998-2E722E598C4E}"/>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a:extLst>
                <a:ext uri="{FF2B5EF4-FFF2-40B4-BE49-F238E27FC236}">
                  <a16:creationId xmlns:a16="http://schemas.microsoft.com/office/drawing/2014/main" id="{0038CF45-A0FD-4CC9-8EDB-944B9DBD423C}"/>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EC81D835-670D-4218-AD83-2CCC66DC5538}"/>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2" name="Rectangle 111">
              <a:extLst>
                <a:ext uri="{FF2B5EF4-FFF2-40B4-BE49-F238E27FC236}">
                  <a16:creationId xmlns:a16="http://schemas.microsoft.com/office/drawing/2014/main" id="{C10054C2-4B40-43CD-9101-CD9D5B6CE5B9}"/>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82F78FB1-21E2-4E7D-A038-5597831C4EE0}"/>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4" name="Rectangle 113">
              <a:extLst>
                <a:ext uri="{FF2B5EF4-FFF2-40B4-BE49-F238E27FC236}">
                  <a16:creationId xmlns:a16="http://schemas.microsoft.com/office/drawing/2014/main" id="{23A0FF6B-197A-44C9-8E1B-2A51E5A56AFC}"/>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112AD5B8-D38B-42B4-A444-521377A70585}"/>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6" name="Rectangle 115">
              <a:extLst>
                <a:ext uri="{FF2B5EF4-FFF2-40B4-BE49-F238E27FC236}">
                  <a16:creationId xmlns:a16="http://schemas.microsoft.com/office/drawing/2014/main" id="{1504BB9B-B275-4697-BA57-214082920AAC}"/>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Rectangle: Rounded Corners 116">
              <a:extLst>
                <a:ext uri="{FF2B5EF4-FFF2-40B4-BE49-F238E27FC236}">
                  <a16:creationId xmlns:a16="http://schemas.microsoft.com/office/drawing/2014/main" id="{C767CC83-0D66-4EB5-B847-53A9A9373BA2}"/>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8" name="Rectangle: Rounded Corners 117">
              <a:extLst>
                <a:ext uri="{FF2B5EF4-FFF2-40B4-BE49-F238E27FC236}">
                  <a16:creationId xmlns:a16="http://schemas.microsoft.com/office/drawing/2014/main" id="{47FBE91B-6082-477C-BC9E-3E2C2F6EBDF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9" name="Rectangle: Rounded Corners 118">
              <a:extLst>
                <a:ext uri="{FF2B5EF4-FFF2-40B4-BE49-F238E27FC236}">
                  <a16:creationId xmlns:a16="http://schemas.microsoft.com/office/drawing/2014/main" id="{F3455798-C57A-4389-BEE7-232A4AC38EE4}"/>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EFF0ABF6-031E-417F-8246-C1BB97F73BCE}"/>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22D9F00B-30EC-40AC-8BE0-4D64E0937BCB}"/>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141F9E14-11ED-4930-9B23-0EE43634E015}"/>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5F304AE6-1641-4A30-9D17-5BC84B3DAC91}"/>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Rectangle 123">
              <a:extLst>
                <a:ext uri="{FF2B5EF4-FFF2-40B4-BE49-F238E27FC236}">
                  <a16:creationId xmlns:a16="http://schemas.microsoft.com/office/drawing/2014/main" id="{0051063A-9F64-4EDE-9BD2-9EE9F7750FEF}"/>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5" name="Rectangle 124">
              <a:extLst>
                <a:ext uri="{FF2B5EF4-FFF2-40B4-BE49-F238E27FC236}">
                  <a16:creationId xmlns:a16="http://schemas.microsoft.com/office/drawing/2014/main" id="{4D1DFAA4-4099-443E-954B-1A9FC19B2525}"/>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6" name="Rectangle 125">
              <a:extLst>
                <a:ext uri="{FF2B5EF4-FFF2-40B4-BE49-F238E27FC236}">
                  <a16:creationId xmlns:a16="http://schemas.microsoft.com/office/drawing/2014/main" id="{212DA48D-9B5A-424E-B81D-627D236D9CCA}"/>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Rectangle 126">
              <a:extLst>
                <a:ext uri="{FF2B5EF4-FFF2-40B4-BE49-F238E27FC236}">
                  <a16:creationId xmlns:a16="http://schemas.microsoft.com/office/drawing/2014/main" id="{F6D45DC0-0562-43A8-94DB-D6C1A5B7DC59}"/>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8" name="Rectangle 127">
              <a:extLst>
                <a:ext uri="{FF2B5EF4-FFF2-40B4-BE49-F238E27FC236}">
                  <a16:creationId xmlns:a16="http://schemas.microsoft.com/office/drawing/2014/main" id="{2FDBC99B-CD50-49E7-B466-2FFF81980A32}"/>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9" name="Rectangle 128">
              <a:extLst>
                <a:ext uri="{FF2B5EF4-FFF2-40B4-BE49-F238E27FC236}">
                  <a16:creationId xmlns:a16="http://schemas.microsoft.com/office/drawing/2014/main" id="{6A9782DC-25D1-4D2B-A5A1-E65C65DE9FE4}"/>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0" name="Rectangle: Rounded Corners 129">
              <a:extLst>
                <a:ext uri="{FF2B5EF4-FFF2-40B4-BE49-F238E27FC236}">
                  <a16:creationId xmlns:a16="http://schemas.microsoft.com/office/drawing/2014/main" id="{E1806F1B-9F91-4EAF-A5EC-74494C1592EF}"/>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1" name="Rectangle: Rounded Corners 130">
              <a:extLst>
                <a:ext uri="{FF2B5EF4-FFF2-40B4-BE49-F238E27FC236}">
                  <a16:creationId xmlns:a16="http://schemas.microsoft.com/office/drawing/2014/main" id="{C149EB52-E20A-45DD-9769-5BB3BDB4CBE2}"/>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2" name="Rectangle: Rounded Corners 131">
              <a:extLst>
                <a:ext uri="{FF2B5EF4-FFF2-40B4-BE49-F238E27FC236}">
                  <a16:creationId xmlns:a16="http://schemas.microsoft.com/office/drawing/2014/main" id="{B1BF175D-97A8-4216-8FB5-BF57A1BCE0C5}"/>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Tree>
    <p:extLst>
      <p:ext uri="{BB962C8B-B14F-4D97-AF65-F5344CB8AC3E}">
        <p14:creationId xmlns:p14="http://schemas.microsoft.com/office/powerpoint/2010/main" val="1599717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ns face&#10;&#10;Description generated with very high confidence">
            <a:extLst>
              <a:ext uri="{FF2B5EF4-FFF2-40B4-BE49-F238E27FC236}">
                <a16:creationId xmlns:a16="http://schemas.microsoft.com/office/drawing/2014/main" id="{89772D35-B722-4785-A9DA-1CAC59815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6179C35-689C-4C8B-AEF9-AEE90CFC7B19}"/>
              </a:ext>
            </a:extLst>
          </p:cNvPr>
          <p:cNvSpPr txBox="1"/>
          <p:nvPr/>
        </p:nvSpPr>
        <p:spPr>
          <a:xfrm>
            <a:off x="5789167" y="5176835"/>
            <a:ext cx="5032660" cy="646331"/>
          </a:xfrm>
          <a:prstGeom prst="rect">
            <a:avLst/>
          </a:prstGeom>
          <a:noFill/>
        </p:spPr>
        <p:txBody>
          <a:bodyPr wrap="none" rtlCol="0">
            <a:spAutoFit/>
          </a:bodyPr>
          <a:lstStyle/>
          <a:p>
            <a:r>
              <a:rPr lang="en-PH" sz="3600" dirty="0">
                <a:solidFill>
                  <a:schemeClr val="tx2">
                    <a:lumMod val="75000"/>
                  </a:schemeClr>
                </a:solidFill>
                <a:latin typeface="Nexa Bold" panose="02000000000000000000" pitchFamily="50" charset="0"/>
              </a:rPr>
              <a:t>EDITING SUB CATEGORIES</a:t>
            </a:r>
          </a:p>
        </p:txBody>
      </p:sp>
      <p:pic>
        <p:nvPicPr>
          <p:cNvPr id="6" name="Picture 5" descr="A sign in the dark&#10;&#10;Description generated with high confidence">
            <a:extLst>
              <a:ext uri="{FF2B5EF4-FFF2-40B4-BE49-F238E27FC236}">
                <a16:creationId xmlns:a16="http://schemas.microsoft.com/office/drawing/2014/main" id="{9481EC7B-D822-465C-9691-AB79DAB9D0A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742326" y="607842"/>
            <a:ext cx="3449674" cy="527308"/>
          </a:xfrm>
          <a:prstGeom prst="rect">
            <a:avLst/>
          </a:prstGeom>
        </p:spPr>
      </p:pic>
      <p:pic>
        <p:nvPicPr>
          <p:cNvPr id="8" name="Picture 7" descr="A screenshot of a computer screen&#10;&#10;Description generated with very high confidence">
            <a:extLst>
              <a:ext uri="{FF2B5EF4-FFF2-40B4-BE49-F238E27FC236}">
                <a16:creationId xmlns:a16="http://schemas.microsoft.com/office/drawing/2014/main" id="{DF42CBC1-2EE4-49DE-B91B-49E2FF792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942" y="654742"/>
            <a:ext cx="6193549" cy="5266955"/>
          </a:xfrm>
          <a:prstGeom prst="rect">
            <a:avLst/>
          </a:prstGeom>
        </p:spPr>
      </p:pic>
      <p:grpSp>
        <p:nvGrpSpPr>
          <p:cNvPr id="57" name="Group 56">
            <a:extLst>
              <a:ext uri="{FF2B5EF4-FFF2-40B4-BE49-F238E27FC236}">
                <a16:creationId xmlns:a16="http://schemas.microsoft.com/office/drawing/2014/main" id="{062F17E8-C028-46C1-94AC-B565551B12A2}"/>
              </a:ext>
            </a:extLst>
          </p:cNvPr>
          <p:cNvGrpSpPr/>
          <p:nvPr/>
        </p:nvGrpSpPr>
        <p:grpSpPr>
          <a:xfrm>
            <a:off x="1489641" y="1475233"/>
            <a:ext cx="4691149" cy="2566300"/>
            <a:chOff x="1866754" y="1397487"/>
            <a:chExt cx="5996030" cy="2989564"/>
          </a:xfrm>
        </p:grpSpPr>
        <p:sp>
          <p:nvSpPr>
            <p:cNvPr id="58" name="Rectangle 57">
              <a:extLst>
                <a:ext uri="{FF2B5EF4-FFF2-40B4-BE49-F238E27FC236}">
                  <a16:creationId xmlns:a16="http://schemas.microsoft.com/office/drawing/2014/main" id="{D69E3620-40D5-45BE-B67C-4CA12B3F3BD7}"/>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5F2AFF4C-38F0-406F-837D-42517C5BB9F3}"/>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0ED511C9-714F-4542-BE3D-CE3632FB141D}"/>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632A16B7-8C07-4DC4-A5E7-DF15F811E658}"/>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BC3524C9-F522-4344-BA1F-78B2F58E1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63" name="Rectangle 62">
              <a:extLst>
                <a:ext uri="{FF2B5EF4-FFF2-40B4-BE49-F238E27FC236}">
                  <a16:creationId xmlns:a16="http://schemas.microsoft.com/office/drawing/2014/main" id="{ED1AB7D0-A714-4D67-BBD7-B13CF57A767A}"/>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324E964D-3636-427A-8FEB-075162E7DBFC}"/>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C8F48A66-4C95-4A6F-A7F5-78756A781C2C}"/>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5234B400-18E8-4ED1-989F-B6C2D4AA347E}"/>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DD2ADF71-868E-4BE6-AE87-C0C0568C645A}"/>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0127E72A-59C5-4C65-B628-DE075CDD2334}"/>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E72404E1-556C-4B5E-AD2D-D01AA4143A74}"/>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6829A2D4-24DE-430A-8152-2D409B34DD17}"/>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55EE255A-F9A6-499B-9655-86D5B3178270}"/>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C11B03B9-A1B0-48B3-B5BC-021ABD541259}"/>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834186D1-8E0C-4751-8C62-3B208FA039A6}"/>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21ACFCB5-276F-4261-9E2C-468BA50A3DF2}"/>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DDCD00D4-C2F3-4421-B856-D3B67DDB6CD1}"/>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36472C1F-49ED-4550-885A-2BC15538D367}"/>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08312807-A43A-4D87-8808-77D87C5D5A09}"/>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CC68D414-ED75-4F79-94D3-342E72E49DA3}"/>
                </a:ext>
              </a:extLst>
            </p:cNvPr>
            <p:cNvSpPr txBox="1"/>
            <p:nvPr/>
          </p:nvSpPr>
          <p:spPr>
            <a:xfrm>
              <a:off x="2027701" y="2068104"/>
              <a:ext cx="603560" cy="161342"/>
            </a:xfrm>
            <a:prstGeom prst="rect">
              <a:avLst/>
            </a:prstGeom>
            <a:noFill/>
          </p:spPr>
          <p:txBody>
            <a:bodyPr wrap="square" rtlCol="0">
              <a:spAutoFit/>
            </a:bodyPr>
            <a:lstStyle/>
            <a:p>
              <a:r>
                <a:rPr lang="en-PH" sz="300" b="1" dirty="0">
                  <a:solidFill>
                    <a:schemeClr val="bg1"/>
                  </a:solidFill>
                </a:rPr>
                <a:t>Sites</a:t>
              </a:r>
              <a:endParaRPr lang="en-PH" sz="500" b="1" dirty="0">
                <a:solidFill>
                  <a:schemeClr val="bg1"/>
                </a:solidFill>
              </a:endParaRPr>
            </a:p>
          </p:txBody>
        </p:sp>
        <p:pic>
          <p:nvPicPr>
            <p:cNvPr id="79" name="Graphic 78" descr="Earth Globe Europe-Africa">
              <a:extLst>
                <a:ext uri="{FF2B5EF4-FFF2-40B4-BE49-F238E27FC236}">
                  <a16:creationId xmlns:a16="http://schemas.microsoft.com/office/drawing/2014/main" id="{34C3E262-7CF8-428E-9074-1A86EE833E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0758" y="2114571"/>
              <a:ext cx="78393" cy="78393"/>
            </a:xfrm>
            <a:prstGeom prst="rect">
              <a:avLst/>
            </a:prstGeom>
          </p:spPr>
        </p:pic>
        <p:sp>
          <p:nvSpPr>
            <p:cNvPr id="80" name="Oval 79">
              <a:extLst>
                <a:ext uri="{FF2B5EF4-FFF2-40B4-BE49-F238E27FC236}">
                  <a16:creationId xmlns:a16="http://schemas.microsoft.com/office/drawing/2014/main" id="{383E0695-CD21-4ECE-80E0-12EE0F5FD769}"/>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B4D150BB-8431-43E1-9B79-38929D6C4D34}"/>
                </a:ext>
              </a:extLst>
            </p:cNvPr>
            <p:cNvSpPr txBox="1"/>
            <p:nvPr/>
          </p:nvSpPr>
          <p:spPr>
            <a:xfrm>
              <a:off x="2033004" y="2247715"/>
              <a:ext cx="603560" cy="161342"/>
            </a:xfrm>
            <a:prstGeom prst="rect">
              <a:avLst/>
            </a:prstGeom>
            <a:noFill/>
          </p:spPr>
          <p:txBody>
            <a:bodyPr wrap="square" rtlCol="0">
              <a:spAutoFit/>
            </a:bodyPr>
            <a:lstStyle/>
            <a:p>
              <a:r>
                <a:rPr lang="en-PH" sz="300" b="1" dirty="0">
                  <a:solidFill>
                    <a:srgbClr val="92A7A3"/>
                  </a:solidFill>
                </a:rPr>
                <a:t>All Sites</a:t>
              </a:r>
            </a:p>
          </p:txBody>
        </p:sp>
        <p:pic>
          <p:nvPicPr>
            <p:cNvPr id="82" name="Graphic 81" descr="Forbidden">
              <a:extLst>
                <a:ext uri="{FF2B5EF4-FFF2-40B4-BE49-F238E27FC236}">
                  <a16:creationId xmlns:a16="http://schemas.microsoft.com/office/drawing/2014/main" id="{B1C620CC-3270-4A76-A134-2C3638411D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74542" y="2428737"/>
              <a:ext cx="81882" cy="81882"/>
            </a:xfrm>
            <a:prstGeom prst="rect">
              <a:avLst/>
            </a:prstGeom>
          </p:spPr>
        </p:pic>
        <p:sp>
          <p:nvSpPr>
            <p:cNvPr id="83" name="TextBox 82">
              <a:extLst>
                <a:ext uri="{FF2B5EF4-FFF2-40B4-BE49-F238E27FC236}">
                  <a16:creationId xmlns:a16="http://schemas.microsoft.com/office/drawing/2014/main" id="{A71FAF06-CE38-4EF5-9736-DBA49AF26864}"/>
                </a:ext>
              </a:extLst>
            </p:cNvPr>
            <p:cNvSpPr txBox="1"/>
            <p:nvPr/>
          </p:nvSpPr>
          <p:spPr>
            <a:xfrm>
              <a:off x="2198739" y="2538113"/>
              <a:ext cx="603560" cy="161342"/>
            </a:xfrm>
            <a:prstGeom prst="rect">
              <a:avLst/>
            </a:prstGeom>
            <a:noFill/>
          </p:spPr>
          <p:txBody>
            <a:bodyPr wrap="square" rtlCol="0">
              <a:spAutoFit/>
            </a:bodyPr>
            <a:lstStyle/>
            <a:p>
              <a:r>
                <a:rPr lang="en-PH" sz="300" b="1" dirty="0">
                  <a:solidFill>
                    <a:srgbClr val="92A7A3"/>
                  </a:solidFill>
                </a:rPr>
                <a:t>Categories</a:t>
              </a:r>
              <a:endParaRPr lang="en-PH" sz="500" b="1" dirty="0">
                <a:solidFill>
                  <a:srgbClr val="92A7A3"/>
                </a:solidFill>
              </a:endParaRPr>
            </a:p>
          </p:txBody>
        </p:sp>
        <p:sp>
          <p:nvSpPr>
            <p:cNvPr id="84" name="TextBox 83">
              <a:extLst>
                <a:ext uri="{FF2B5EF4-FFF2-40B4-BE49-F238E27FC236}">
                  <a16:creationId xmlns:a16="http://schemas.microsoft.com/office/drawing/2014/main" id="{5F52EBD5-C044-40B6-A69A-3AFFF694AC14}"/>
                </a:ext>
              </a:extLst>
            </p:cNvPr>
            <p:cNvSpPr txBox="1"/>
            <p:nvPr/>
          </p:nvSpPr>
          <p:spPr>
            <a:xfrm>
              <a:off x="2202305" y="2700748"/>
              <a:ext cx="603560" cy="161342"/>
            </a:xfrm>
            <a:prstGeom prst="rect">
              <a:avLst/>
            </a:prstGeom>
            <a:noFill/>
          </p:spPr>
          <p:txBody>
            <a:bodyPr wrap="square" rtlCol="0">
              <a:spAutoFit/>
            </a:bodyPr>
            <a:lstStyle/>
            <a:p>
              <a:r>
                <a:rPr lang="en-PH" sz="300" b="1" dirty="0">
                  <a:solidFill>
                    <a:srgbClr val="92A7A3"/>
                  </a:solidFill>
                </a:rPr>
                <a:t>Articles</a:t>
              </a:r>
              <a:endParaRPr lang="en-PH" sz="500" b="1" dirty="0">
                <a:solidFill>
                  <a:srgbClr val="92A7A3"/>
                </a:solidFill>
              </a:endParaRPr>
            </a:p>
          </p:txBody>
        </p:sp>
        <p:sp>
          <p:nvSpPr>
            <p:cNvPr id="85" name="Rectangle 84">
              <a:extLst>
                <a:ext uri="{FF2B5EF4-FFF2-40B4-BE49-F238E27FC236}">
                  <a16:creationId xmlns:a16="http://schemas.microsoft.com/office/drawing/2014/main" id="{EF56AF94-2939-4C4D-B703-F607FB32BD27}"/>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E46D212-BCBD-452C-B0FD-9831B44D2019}"/>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648E60DA-1C6C-45F3-9CAA-ECD61E573E0E}"/>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AEDE69DA-3083-4737-8C08-AFEF17DA54E3}"/>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6EB26AB2-4815-46A6-9AAA-08E8C5061224}"/>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52F34A9D-E9B4-4790-BBEE-D928B8E236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40563" y="2575124"/>
              <a:ext cx="104844" cy="104844"/>
            </a:xfrm>
            <a:prstGeom prst="rect">
              <a:avLst/>
            </a:prstGeom>
          </p:spPr>
        </p:pic>
        <p:pic>
          <p:nvPicPr>
            <p:cNvPr id="91" name="Graphic 90" descr="Document">
              <a:extLst>
                <a:ext uri="{FF2B5EF4-FFF2-40B4-BE49-F238E27FC236}">
                  <a16:creationId xmlns:a16="http://schemas.microsoft.com/office/drawing/2014/main" id="{53F6CFB7-91D8-48D3-B35E-4C29964D35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49883" y="2731114"/>
              <a:ext cx="95524" cy="95524"/>
            </a:xfrm>
            <a:prstGeom prst="rect">
              <a:avLst/>
            </a:prstGeom>
          </p:spPr>
        </p:pic>
        <p:cxnSp>
          <p:nvCxnSpPr>
            <p:cNvPr id="92" name="Straight Connector 91">
              <a:extLst>
                <a:ext uri="{FF2B5EF4-FFF2-40B4-BE49-F238E27FC236}">
                  <a16:creationId xmlns:a16="http://schemas.microsoft.com/office/drawing/2014/main" id="{46D8724A-A5CE-4AF2-A60C-3B33F6B9D689}"/>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93" name="Rectangle: Rounded Corners 92">
              <a:extLst>
                <a:ext uri="{FF2B5EF4-FFF2-40B4-BE49-F238E27FC236}">
                  <a16:creationId xmlns:a16="http://schemas.microsoft.com/office/drawing/2014/main" id="{F3404AF5-4BC5-4F0E-B3A0-202CFC565857}"/>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 b="1" dirty="0"/>
                <a:t>+ CREATE NEW CATEGORY</a:t>
              </a:r>
            </a:p>
          </p:txBody>
        </p:sp>
        <p:sp>
          <p:nvSpPr>
            <p:cNvPr id="94" name="Rectangle 93">
              <a:extLst>
                <a:ext uri="{FF2B5EF4-FFF2-40B4-BE49-F238E27FC236}">
                  <a16:creationId xmlns:a16="http://schemas.microsoft.com/office/drawing/2014/main" id="{F1D27255-AFB3-4B1D-BF5D-93CB2FD17D0B}"/>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5" name="Rectangle 94">
              <a:extLst>
                <a:ext uri="{FF2B5EF4-FFF2-40B4-BE49-F238E27FC236}">
                  <a16:creationId xmlns:a16="http://schemas.microsoft.com/office/drawing/2014/main" id="{0A3957EE-AB3E-4F14-A589-A86864435A2F}"/>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6" name="Rectangle 95">
              <a:extLst>
                <a:ext uri="{FF2B5EF4-FFF2-40B4-BE49-F238E27FC236}">
                  <a16:creationId xmlns:a16="http://schemas.microsoft.com/office/drawing/2014/main" id="{CBB33632-E471-4947-8EAB-A3E3D14AF4A7}"/>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Rectangle 96">
              <a:extLst>
                <a:ext uri="{FF2B5EF4-FFF2-40B4-BE49-F238E27FC236}">
                  <a16:creationId xmlns:a16="http://schemas.microsoft.com/office/drawing/2014/main" id="{ADDBA288-1DED-4578-9B8F-5B9DE37615D3}"/>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6D361251-36DC-41D2-A0D4-793CF4F41806}"/>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ECD3651C-C9B8-4D1B-AED5-01069A144D24}"/>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a:extLst>
                <a:ext uri="{FF2B5EF4-FFF2-40B4-BE49-F238E27FC236}">
                  <a16:creationId xmlns:a16="http://schemas.microsoft.com/office/drawing/2014/main" id="{7EFDDFAB-FB19-4E3B-9A24-63AADC04AA6C}"/>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ectangle 100">
              <a:extLst>
                <a:ext uri="{FF2B5EF4-FFF2-40B4-BE49-F238E27FC236}">
                  <a16:creationId xmlns:a16="http://schemas.microsoft.com/office/drawing/2014/main" id="{7BC32912-A1E5-4C68-8BC2-2A326A687386}"/>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414373D4-041D-4C46-A5B9-6D2DDD8857DE}"/>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102">
              <a:extLst>
                <a:ext uri="{FF2B5EF4-FFF2-40B4-BE49-F238E27FC236}">
                  <a16:creationId xmlns:a16="http://schemas.microsoft.com/office/drawing/2014/main" id="{5409FCBF-5489-4B72-A470-613A8B4B69BE}"/>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4" name="Rectangle 103">
              <a:extLst>
                <a:ext uri="{FF2B5EF4-FFF2-40B4-BE49-F238E27FC236}">
                  <a16:creationId xmlns:a16="http://schemas.microsoft.com/office/drawing/2014/main" id="{D67B2B3A-06CA-4216-B084-D679E491C2A2}"/>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5" name="Rectangle 104">
              <a:extLst>
                <a:ext uri="{FF2B5EF4-FFF2-40B4-BE49-F238E27FC236}">
                  <a16:creationId xmlns:a16="http://schemas.microsoft.com/office/drawing/2014/main" id="{D747D4B2-1A68-4A90-B877-DC450C99683A}"/>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6" name="Rectangle 105">
              <a:extLst>
                <a:ext uri="{FF2B5EF4-FFF2-40B4-BE49-F238E27FC236}">
                  <a16:creationId xmlns:a16="http://schemas.microsoft.com/office/drawing/2014/main" id="{0B6BB642-13F1-47B8-8DED-572DCE579761}"/>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Rectangle 106">
              <a:extLst>
                <a:ext uri="{FF2B5EF4-FFF2-40B4-BE49-F238E27FC236}">
                  <a16:creationId xmlns:a16="http://schemas.microsoft.com/office/drawing/2014/main" id="{8157B90F-ACC8-4A70-A4D9-F15C6154FBEE}"/>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8" name="Rectangle 107">
              <a:extLst>
                <a:ext uri="{FF2B5EF4-FFF2-40B4-BE49-F238E27FC236}">
                  <a16:creationId xmlns:a16="http://schemas.microsoft.com/office/drawing/2014/main" id="{1799D884-259B-4858-BC5A-0188B63E4D21}"/>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9" name="Rectangle 108">
              <a:extLst>
                <a:ext uri="{FF2B5EF4-FFF2-40B4-BE49-F238E27FC236}">
                  <a16:creationId xmlns:a16="http://schemas.microsoft.com/office/drawing/2014/main" id="{CB118F21-2665-4087-A998-2E722E598C4E}"/>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a:extLst>
                <a:ext uri="{FF2B5EF4-FFF2-40B4-BE49-F238E27FC236}">
                  <a16:creationId xmlns:a16="http://schemas.microsoft.com/office/drawing/2014/main" id="{0038CF45-A0FD-4CC9-8EDB-944B9DBD423C}"/>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EC81D835-670D-4218-AD83-2CCC66DC5538}"/>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2" name="Rectangle 111">
              <a:extLst>
                <a:ext uri="{FF2B5EF4-FFF2-40B4-BE49-F238E27FC236}">
                  <a16:creationId xmlns:a16="http://schemas.microsoft.com/office/drawing/2014/main" id="{C10054C2-4B40-43CD-9101-CD9D5B6CE5B9}"/>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82F78FB1-21E2-4E7D-A038-5597831C4EE0}"/>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4" name="Rectangle 113">
              <a:extLst>
                <a:ext uri="{FF2B5EF4-FFF2-40B4-BE49-F238E27FC236}">
                  <a16:creationId xmlns:a16="http://schemas.microsoft.com/office/drawing/2014/main" id="{23A0FF6B-197A-44C9-8E1B-2A51E5A56AFC}"/>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112AD5B8-D38B-42B4-A444-521377A70585}"/>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6" name="Rectangle 115">
              <a:extLst>
                <a:ext uri="{FF2B5EF4-FFF2-40B4-BE49-F238E27FC236}">
                  <a16:creationId xmlns:a16="http://schemas.microsoft.com/office/drawing/2014/main" id="{1504BB9B-B275-4697-BA57-214082920AAC}"/>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Rectangle: Rounded Corners 116">
              <a:extLst>
                <a:ext uri="{FF2B5EF4-FFF2-40B4-BE49-F238E27FC236}">
                  <a16:creationId xmlns:a16="http://schemas.microsoft.com/office/drawing/2014/main" id="{C767CC83-0D66-4EB5-B847-53A9A9373BA2}"/>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8" name="Rectangle: Rounded Corners 117">
              <a:extLst>
                <a:ext uri="{FF2B5EF4-FFF2-40B4-BE49-F238E27FC236}">
                  <a16:creationId xmlns:a16="http://schemas.microsoft.com/office/drawing/2014/main" id="{47FBE91B-6082-477C-BC9E-3E2C2F6EBDF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9" name="Rectangle: Rounded Corners 118">
              <a:extLst>
                <a:ext uri="{FF2B5EF4-FFF2-40B4-BE49-F238E27FC236}">
                  <a16:creationId xmlns:a16="http://schemas.microsoft.com/office/drawing/2014/main" id="{F3455798-C57A-4389-BEE7-232A4AC38EE4}"/>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EFF0ABF6-031E-417F-8246-C1BB97F73BCE}"/>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22D9F00B-30EC-40AC-8BE0-4D64E0937BCB}"/>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141F9E14-11ED-4930-9B23-0EE43634E015}"/>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5F304AE6-1641-4A30-9D17-5BC84B3DAC91}"/>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Rectangle 123">
              <a:extLst>
                <a:ext uri="{FF2B5EF4-FFF2-40B4-BE49-F238E27FC236}">
                  <a16:creationId xmlns:a16="http://schemas.microsoft.com/office/drawing/2014/main" id="{0051063A-9F64-4EDE-9BD2-9EE9F7750FEF}"/>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5" name="Rectangle 124">
              <a:extLst>
                <a:ext uri="{FF2B5EF4-FFF2-40B4-BE49-F238E27FC236}">
                  <a16:creationId xmlns:a16="http://schemas.microsoft.com/office/drawing/2014/main" id="{4D1DFAA4-4099-443E-954B-1A9FC19B2525}"/>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6" name="Rectangle 125">
              <a:extLst>
                <a:ext uri="{FF2B5EF4-FFF2-40B4-BE49-F238E27FC236}">
                  <a16:creationId xmlns:a16="http://schemas.microsoft.com/office/drawing/2014/main" id="{212DA48D-9B5A-424E-B81D-627D236D9CCA}"/>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Rectangle 126">
              <a:extLst>
                <a:ext uri="{FF2B5EF4-FFF2-40B4-BE49-F238E27FC236}">
                  <a16:creationId xmlns:a16="http://schemas.microsoft.com/office/drawing/2014/main" id="{F6D45DC0-0562-43A8-94DB-D6C1A5B7DC59}"/>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8" name="Rectangle 127">
              <a:extLst>
                <a:ext uri="{FF2B5EF4-FFF2-40B4-BE49-F238E27FC236}">
                  <a16:creationId xmlns:a16="http://schemas.microsoft.com/office/drawing/2014/main" id="{2FDBC99B-CD50-49E7-B466-2FFF81980A32}"/>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9" name="Rectangle 128">
              <a:extLst>
                <a:ext uri="{FF2B5EF4-FFF2-40B4-BE49-F238E27FC236}">
                  <a16:creationId xmlns:a16="http://schemas.microsoft.com/office/drawing/2014/main" id="{6A9782DC-25D1-4D2B-A5A1-E65C65DE9FE4}"/>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0" name="Rectangle: Rounded Corners 129">
              <a:extLst>
                <a:ext uri="{FF2B5EF4-FFF2-40B4-BE49-F238E27FC236}">
                  <a16:creationId xmlns:a16="http://schemas.microsoft.com/office/drawing/2014/main" id="{E1806F1B-9F91-4EAF-A5EC-74494C1592EF}"/>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1" name="Rectangle: Rounded Corners 130">
              <a:extLst>
                <a:ext uri="{FF2B5EF4-FFF2-40B4-BE49-F238E27FC236}">
                  <a16:creationId xmlns:a16="http://schemas.microsoft.com/office/drawing/2014/main" id="{C149EB52-E20A-45DD-9769-5BB3BDB4CBE2}"/>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2" name="Rectangle: Rounded Corners 131">
              <a:extLst>
                <a:ext uri="{FF2B5EF4-FFF2-40B4-BE49-F238E27FC236}">
                  <a16:creationId xmlns:a16="http://schemas.microsoft.com/office/drawing/2014/main" id="{B1BF175D-97A8-4216-8FB5-BF57A1BCE0C5}"/>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Tree>
    <p:extLst>
      <p:ext uri="{BB962C8B-B14F-4D97-AF65-F5344CB8AC3E}">
        <p14:creationId xmlns:p14="http://schemas.microsoft.com/office/powerpoint/2010/main" val="3565596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814249" cy="369332"/>
          </a:xfrm>
          <a:prstGeom prst="rect">
            <a:avLst/>
          </a:prstGeom>
          <a:noFill/>
        </p:spPr>
        <p:txBody>
          <a:bodyPr wrap="none" rtlCol="0">
            <a:spAutoFit/>
          </a:bodyPr>
          <a:lstStyle/>
          <a:p>
            <a:r>
              <a:rPr lang="en-PH" dirty="0">
                <a:solidFill>
                  <a:schemeClr val="bg1"/>
                </a:solidFill>
                <a:latin typeface="Nexa Bold" panose="02000000000000000000" pitchFamily="50" charset="0"/>
              </a:rPr>
              <a:t>EDITING SUB CATEGORY | STEP 1</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96" name="Rectangle 95">
            <a:extLst>
              <a:ext uri="{FF2B5EF4-FFF2-40B4-BE49-F238E27FC236}">
                <a16:creationId xmlns:a16="http://schemas.microsoft.com/office/drawing/2014/main" id="{51CE5635-4ED5-4519-A29E-D8D62E756E42}"/>
              </a:ext>
            </a:extLst>
          </p:cNvPr>
          <p:cNvSpPr/>
          <p:nvPr/>
        </p:nvSpPr>
        <p:spPr>
          <a:xfrm>
            <a:off x="4154320" y="1124155"/>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7" name="Rectangle 96">
            <a:extLst>
              <a:ext uri="{FF2B5EF4-FFF2-40B4-BE49-F238E27FC236}">
                <a16:creationId xmlns:a16="http://schemas.microsoft.com/office/drawing/2014/main" id="{B3FE5A68-EBE9-4739-A808-7645F8A18E82}"/>
              </a:ext>
            </a:extLst>
          </p:cNvPr>
          <p:cNvSpPr/>
          <p:nvPr/>
        </p:nvSpPr>
        <p:spPr>
          <a:xfrm>
            <a:off x="4128920" y="1119075"/>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53C0359C-E05A-4441-9D66-22F8BB303A0C}"/>
              </a:ext>
            </a:extLst>
          </p:cNvPr>
          <p:cNvSpPr/>
          <p:nvPr/>
        </p:nvSpPr>
        <p:spPr>
          <a:xfrm>
            <a:off x="4123840" y="1119076"/>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FC788ADD-213D-4443-A0F4-493CC61C5242}"/>
              </a:ext>
            </a:extLst>
          </p:cNvPr>
          <p:cNvSpPr/>
          <p:nvPr/>
        </p:nvSpPr>
        <p:spPr>
          <a:xfrm>
            <a:off x="5236360" y="1124154"/>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00" name="Picture 99" descr="A sign in the dark&#10;&#10;Description generated with high confidence">
            <a:extLst>
              <a:ext uri="{FF2B5EF4-FFF2-40B4-BE49-F238E27FC236}">
                <a16:creationId xmlns:a16="http://schemas.microsoft.com/office/drawing/2014/main" id="{7DB2A710-2EE8-418F-88C1-75520DFEE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121614"/>
            <a:ext cx="1107440" cy="169280"/>
          </a:xfrm>
          <a:prstGeom prst="rect">
            <a:avLst/>
          </a:prstGeom>
        </p:spPr>
      </p:pic>
      <p:sp>
        <p:nvSpPr>
          <p:cNvPr id="101" name="Rectangle 100">
            <a:extLst>
              <a:ext uri="{FF2B5EF4-FFF2-40B4-BE49-F238E27FC236}">
                <a16:creationId xmlns:a16="http://schemas.microsoft.com/office/drawing/2014/main" id="{75578348-9CE6-4540-935B-537DF974D2EA}"/>
              </a:ext>
            </a:extLst>
          </p:cNvPr>
          <p:cNvSpPr/>
          <p:nvPr/>
        </p:nvSpPr>
        <p:spPr>
          <a:xfrm>
            <a:off x="5388760" y="1421335"/>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102">
            <a:extLst>
              <a:ext uri="{FF2B5EF4-FFF2-40B4-BE49-F238E27FC236}">
                <a16:creationId xmlns:a16="http://schemas.microsoft.com/office/drawing/2014/main" id="{0F9B588C-09A8-4A32-8AC7-593D48797B65}"/>
              </a:ext>
            </a:extLst>
          </p:cNvPr>
          <p:cNvSpPr/>
          <p:nvPr/>
        </p:nvSpPr>
        <p:spPr>
          <a:xfrm>
            <a:off x="7779916" y="1651123"/>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5" name="Rectangle 104">
            <a:extLst>
              <a:ext uri="{FF2B5EF4-FFF2-40B4-BE49-F238E27FC236}">
                <a16:creationId xmlns:a16="http://schemas.microsoft.com/office/drawing/2014/main" id="{B3860343-119A-4C69-B4E9-2C6940F53EEE}"/>
              </a:ext>
            </a:extLst>
          </p:cNvPr>
          <p:cNvSpPr/>
          <p:nvPr/>
        </p:nvSpPr>
        <p:spPr>
          <a:xfrm>
            <a:off x="7779916" y="2069625"/>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TextBox 106">
            <a:extLst>
              <a:ext uri="{FF2B5EF4-FFF2-40B4-BE49-F238E27FC236}">
                <a16:creationId xmlns:a16="http://schemas.microsoft.com/office/drawing/2014/main" id="{CBD08DE0-2E76-4622-9B88-F4A773A26FAD}"/>
              </a:ext>
            </a:extLst>
          </p:cNvPr>
          <p:cNvSpPr txBox="1"/>
          <p:nvPr/>
        </p:nvSpPr>
        <p:spPr>
          <a:xfrm>
            <a:off x="7779916" y="1706486"/>
            <a:ext cx="731290" cy="307777"/>
          </a:xfrm>
          <a:prstGeom prst="rect">
            <a:avLst/>
          </a:prstGeom>
          <a:noFill/>
        </p:spPr>
        <p:txBody>
          <a:bodyPr wrap="none" rtlCol="0">
            <a:spAutoFit/>
          </a:bodyPr>
          <a:lstStyle/>
          <a:p>
            <a:r>
              <a:rPr lang="en-PH" sz="1400" dirty="0">
                <a:solidFill>
                  <a:schemeClr val="bg1"/>
                </a:solidFill>
              </a:rPr>
              <a:t>Articles</a:t>
            </a:r>
          </a:p>
        </p:txBody>
      </p:sp>
      <p:sp>
        <p:nvSpPr>
          <p:cNvPr id="109" name="TextBox 108">
            <a:extLst>
              <a:ext uri="{FF2B5EF4-FFF2-40B4-BE49-F238E27FC236}">
                <a16:creationId xmlns:a16="http://schemas.microsoft.com/office/drawing/2014/main" id="{36A79EF4-76EB-447A-8C73-536493FCE205}"/>
              </a:ext>
            </a:extLst>
          </p:cNvPr>
          <p:cNvSpPr txBox="1"/>
          <p:nvPr/>
        </p:nvSpPr>
        <p:spPr>
          <a:xfrm>
            <a:off x="8522528" y="2049279"/>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110" name="Rectangle 109">
            <a:extLst>
              <a:ext uri="{FF2B5EF4-FFF2-40B4-BE49-F238E27FC236}">
                <a16:creationId xmlns:a16="http://schemas.microsoft.com/office/drawing/2014/main" id="{5FBC2695-27C4-457B-870E-2E2EA16EC103}"/>
              </a:ext>
            </a:extLst>
          </p:cNvPr>
          <p:cNvSpPr/>
          <p:nvPr/>
        </p:nvSpPr>
        <p:spPr>
          <a:xfrm>
            <a:off x="5240617" y="3954751"/>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CEFBCBCB-7D31-40B9-9180-143DA956D87C}"/>
              </a:ext>
            </a:extLst>
          </p:cNvPr>
          <p:cNvSpPr/>
          <p:nvPr/>
        </p:nvSpPr>
        <p:spPr>
          <a:xfrm>
            <a:off x="9305439" y="1175987"/>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2" name="Oval 111">
            <a:extLst>
              <a:ext uri="{FF2B5EF4-FFF2-40B4-BE49-F238E27FC236}">
                <a16:creationId xmlns:a16="http://schemas.microsoft.com/office/drawing/2014/main" id="{6F877C0E-56BC-4398-989A-138C541F88AA}"/>
              </a:ext>
            </a:extLst>
          </p:cNvPr>
          <p:cNvSpPr/>
          <p:nvPr/>
        </p:nvSpPr>
        <p:spPr>
          <a:xfrm>
            <a:off x="9117562" y="1154636"/>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DC970E9F-7E08-4617-8B84-6CD52FB929B3}"/>
              </a:ext>
            </a:extLst>
          </p:cNvPr>
          <p:cNvSpPr/>
          <p:nvPr/>
        </p:nvSpPr>
        <p:spPr>
          <a:xfrm>
            <a:off x="5337960" y="3994400"/>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4" name="Rectangle 113">
            <a:extLst>
              <a:ext uri="{FF2B5EF4-FFF2-40B4-BE49-F238E27FC236}">
                <a16:creationId xmlns:a16="http://schemas.microsoft.com/office/drawing/2014/main" id="{74A97D76-B32E-41EA-8534-75A3413AC932}"/>
              </a:ext>
            </a:extLst>
          </p:cNvPr>
          <p:cNvSpPr/>
          <p:nvPr/>
        </p:nvSpPr>
        <p:spPr>
          <a:xfrm>
            <a:off x="9841692" y="3995578"/>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AFBB44EE-5EB5-46D1-96D9-39A98300D68A}"/>
              </a:ext>
            </a:extLst>
          </p:cNvPr>
          <p:cNvSpPr/>
          <p:nvPr/>
        </p:nvSpPr>
        <p:spPr>
          <a:xfrm>
            <a:off x="4128920" y="1305320"/>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6" name="Rectangle 115">
            <a:extLst>
              <a:ext uri="{FF2B5EF4-FFF2-40B4-BE49-F238E27FC236}">
                <a16:creationId xmlns:a16="http://schemas.microsoft.com/office/drawing/2014/main" id="{2E5339A3-45C6-464C-8ADB-BFB1C28E7AEA}"/>
              </a:ext>
            </a:extLst>
          </p:cNvPr>
          <p:cNvSpPr/>
          <p:nvPr/>
        </p:nvSpPr>
        <p:spPr>
          <a:xfrm>
            <a:off x="4128920" y="1644437"/>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TextBox 116">
            <a:extLst>
              <a:ext uri="{FF2B5EF4-FFF2-40B4-BE49-F238E27FC236}">
                <a16:creationId xmlns:a16="http://schemas.microsoft.com/office/drawing/2014/main" id="{2E894790-A149-45F2-9ABC-F0FEC96B71B1}"/>
              </a:ext>
            </a:extLst>
          </p:cNvPr>
          <p:cNvSpPr txBox="1"/>
          <p:nvPr/>
        </p:nvSpPr>
        <p:spPr>
          <a:xfrm>
            <a:off x="4128920" y="1299479"/>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18" name="TextBox 117">
            <a:extLst>
              <a:ext uri="{FF2B5EF4-FFF2-40B4-BE49-F238E27FC236}">
                <a16:creationId xmlns:a16="http://schemas.microsoft.com/office/drawing/2014/main" id="{F4FC837D-DB1E-4AAE-BF47-2ACEB91315F9}"/>
              </a:ext>
            </a:extLst>
          </p:cNvPr>
          <p:cNvSpPr txBox="1"/>
          <p:nvPr/>
        </p:nvSpPr>
        <p:spPr>
          <a:xfrm>
            <a:off x="4122210" y="1642990"/>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19" name="Oval 118">
            <a:extLst>
              <a:ext uri="{FF2B5EF4-FFF2-40B4-BE49-F238E27FC236}">
                <a16:creationId xmlns:a16="http://schemas.microsoft.com/office/drawing/2014/main" id="{B23C1978-FCF8-4E8D-BD37-125C657CC516}"/>
              </a:ext>
            </a:extLst>
          </p:cNvPr>
          <p:cNvSpPr/>
          <p:nvPr/>
        </p:nvSpPr>
        <p:spPr>
          <a:xfrm>
            <a:off x="4218880" y="1519135"/>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809C6C4B-148B-4123-8489-906AED9EC2F7}"/>
              </a:ext>
            </a:extLst>
          </p:cNvPr>
          <p:cNvSpPr/>
          <p:nvPr/>
        </p:nvSpPr>
        <p:spPr>
          <a:xfrm>
            <a:off x="4369426" y="1868035"/>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1EB1AE7F-6CC2-4E11-A803-397523334811}"/>
              </a:ext>
            </a:extLst>
          </p:cNvPr>
          <p:cNvSpPr/>
          <p:nvPr/>
        </p:nvSpPr>
        <p:spPr>
          <a:xfrm>
            <a:off x="4369426" y="153065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23755E02-E084-48AE-A283-297EDA10FCC7}"/>
              </a:ext>
            </a:extLst>
          </p:cNvPr>
          <p:cNvSpPr/>
          <p:nvPr/>
        </p:nvSpPr>
        <p:spPr>
          <a:xfrm>
            <a:off x="4130734" y="1783857"/>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84DCF713-DE29-4C9C-85CF-4B3F61BEA097}"/>
              </a:ext>
            </a:extLst>
          </p:cNvPr>
          <p:cNvSpPr/>
          <p:nvPr/>
        </p:nvSpPr>
        <p:spPr>
          <a:xfrm>
            <a:off x="4128920" y="1958603"/>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TextBox 123">
            <a:extLst>
              <a:ext uri="{FF2B5EF4-FFF2-40B4-BE49-F238E27FC236}">
                <a16:creationId xmlns:a16="http://schemas.microsoft.com/office/drawing/2014/main" id="{FF439E02-BF55-4E8D-82CF-3D4EC54409FD}"/>
              </a:ext>
            </a:extLst>
          </p:cNvPr>
          <p:cNvSpPr txBox="1"/>
          <p:nvPr/>
        </p:nvSpPr>
        <p:spPr>
          <a:xfrm>
            <a:off x="4283157" y="1789692"/>
            <a:ext cx="603560" cy="169277"/>
          </a:xfrm>
          <a:prstGeom prst="rect">
            <a:avLst/>
          </a:prstGeom>
          <a:noFill/>
        </p:spPr>
        <p:txBody>
          <a:bodyPr wrap="square" rtlCol="0">
            <a:spAutoFit/>
          </a:bodyPr>
          <a:lstStyle/>
          <a:p>
            <a:r>
              <a:rPr lang="en-PH" sz="500" b="1" dirty="0">
                <a:solidFill>
                  <a:schemeClr val="bg1"/>
                </a:solidFill>
              </a:rPr>
              <a:t>Sites</a:t>
            </a:r>
          </a:p>
        </p:txBody>
      </p:sp>
      <p:pic>
        <p:nvPicPr>
          <p:cNvPr id="125" name="Graphic 124" descr="Earth Globe Europe-Africa">
            <a:extLst>
              <a:ext uri="{FF2B5EF4-FFF2-40B4-BE49-F238E27FC236}">
                <a16:creationId xmlns:a16="http://schemas.microsoft.com/office/drawing/2014/main" id="{96198B3E-EB91-41D6-A379-105C8D930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836159"/>
            <a:ext cx="78393" cy="78393"/>
          </a:xfrm>
          <a:prstGeom prst="rect">
            <a:avLst/>
          </a:prstGeom>
        </p:spPr>
      </p:pic>
      <p:sp>
        <p:nvSpPr>
          <p:cNvPr id="126" name="Oval 125">
            <a:extLst>
              <a:ext uri="{FF2B5EF4-FFF2-40B4-BE49-F238E27FC236}">
                <a16:creationId xmlns:a16="http://schemas.microsoft.com/office/drawing/2014/main" id="{83B9256E-6838-4E9F-A2BB-FDD3EA2C7672}"/>
              </a:ext>
            </a:extLst>
          </p:cNvPr>
          <p:cNvSpPr/>
          <p:nvPr/>
        </p:nvSpPr>
        <p:spPr>
          <a:xfrm>
            <a:off x="4245479" y="2031137"/>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TextBox 126">
            <a:extLst>
              <a:ext uri="{FF2B5EF4-FFF2-40B4-BE49-F238E27FC236}">
                <a16:creationId xmlns:a16="http://schemas.microsoft.com/office/drawing/2014/main" id="{48230553-220B-45DB-84BA-CEC4D415DD71}"/>
              </a:ext>
            </a:extLst>
          </p:cNvPr>
          <p:cNvSpPr txBox="1"/>
          <p:nvPr/>
        </p:nvSpPr>
        <p:spPr>
          <a:xfrm>
            <a:off x="4288460" y="1969303"/>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28" name="Graphic 127" descr="Forbidden">
            <a:extLst>
              <a:ext uri="{FF2B5EF4-FFF2-40B4-BE49-F238E27FC236}">
                <a16:creationId xmlns:a16="http://schemas.microsoft.com/office/drawing/2014/main" id="{A0B31730-757F-418E-9765-1EAD100EDA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50325"/>
            <a:ext cx="81882" cy="81882"/>
          </a:xfrm>
          <a:prstGeom prst="rect">
            <a:avLst/>
          </a:prstGeom>
        </p:spPr>
      </p:pic>
      <p:sp>
        <p:nvSpPr>
          <p:cNvPr id="130" name="TextBox 129">
            <a:extLst>
              <a:ext uri="{FF2B5EF4-FFF2-40B4-BE49-F238E27FC236}">
                <a16:creationId xmlns:a16="http://schemas.microsoft.com/office/drawing/2014/main" id="{B1533EF0-740F-4212-928F-9F661D13418A}"/>
              </a:ext>
            </a:extLst>
          </p:cNvPr>
          <p:cNvSpPr txBox="1"/>
          <p:nvPr/>
        </p:nvSpPr>
        <p:spPr>
          <a:xfrm>
            <a:off x="4457761" y="2422337"/>
            <a:ext cx="603560" cy="169277"/>
          </a:xfrm>
          <a:prstGeom prst="rect">
            <a:avLst/>
          </a:prstGeom>
          <a:noFill/>
        </p:spPr>
        <p:txBody>
          <a:bodyPr wrap="square" rtlCol="0">
            <a:spAutoFit/>
          </a:bodyPr>
          <a:lstStyle/>
          <a:p>
            <a:r>
              <a:rPr lang="en-PH" sz="500" b="1" dirty="0">
                <a:solidFill>
                  <a:srgbClr val="92A7A3"/>
                </a:solidFill>
              </a:rPr>
              <a:t>Articles</a:t>
            </a:r>
          </a:p>
        </p:txBody>
      </p:sp>
      <p:sp>
        <p:nvSpPr>
          <p:cNvPr id="131" name="Rectangle 130">
            <a:extLst>
              <a:ext uri="{FF2B5EF4-FFF2-40B4-BE49-F238E27FC236}">
                <a16:creationId xmlns:a16="http://schemas.microsoft.com/office/drawing/2014/main" id="{8B14A431-D22A-41C4-8E35-9B0B9BD5C5E5}"/>
              </a:ext>
            </a:extLst>
          </p:cNvPr>
          <p:cNvSpPr/>
          <p:nvPr/>
        </p:nvSpPr>
        <p:spPr>
          <a:xfrm>
            <a:off x="4378092" y="217263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37" name="Graphic 136" descr="Document">
            <a:extLst>
              <a:ext uri="{FF2B5EF4-FFF2-40B4-BE49-F238E27FC236}">
                <a16:creationId xmlns:a16="http://schemas.microsoft.com/office/drawing/2014/main" id="{32D7CF0D-2752-4AAE-BE57-8B45ACF4650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05339" y="2452702"/>
            <a:ext cx="95524" cy="95524"/>
          </a:xfrm>
          <a:prstGeom prst="rect">
            <a:avLst/>
          </a:prstGeom>
        </p:spPr>
      </p:pic>
      <p:cxnSp>
        <p:nvCxnSpPr>
          <p:cNvPr id="142" name="Straight Connector 141">
            <a:extLst>
              <a:ext uri="{FF2B5EF4-FFF2-40B4-BE49-F238E27FC236}">
                <a16:creationId xmlns:a16="http://schemas.microsoft.com/office/drawing/2014/main" id="{D6E47A90-ECBD-40B5-90B5-894C21401153}"/>
              </a:ext>
            </a:extLst>
          </p:cNvPr>
          <p:cNvCxnSpPr>
            <a:cxnSpLocks/>
          </p:cNvCxnSpPr>
          <p:nvPr/>
        </p:nvCxnSpPr>
        <p:spPr>
          <a:xfrm>
            <a:off x="4138276" y="1785580"/>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7233968" cy="1538883"/>
          </a:xfrm>
          <a:prstGeom prst="rect">
            <a:avLst/>
          </a:prstGeom>
          <a:noFill/>
        </p:spPr>
        <p:txBody>
          <a:bodyPr wrap="none" rtlCol="0">
            <a:spAutoFit/>
          </a:bodyPr>
          <a:lstStyle/>
          <a:p>
            <a:r>
              <a:rPr lang="en-PH" sz="2000" b="1" dirty="0">
                <a:latin typeface="Nexa Bold" panose="02000000000000000000" pitchFamily="50" charset="0"/>
              </a:rPr>
              <a:t>STEP 1</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b="1" dirty="0">
                <a:latin typeface="Nexa Bold" panose="02000000000000000000" pitchFamily="50" charset="0"/>
              </a:rPr>
              <a:t>CATEGORY PANEL </a:t>
            </a:r>
            <a:r>
              <a:rPr lang="en-PH" b="1" dirty="0">
                <a:latin typeface="Nexa Light" panose="02000000000000000000" pitchFamily="50" charset="0"/>
              </a:rPr>
              <a:t>or the </a:t>
            </a:r>
            <a:r>
              <a:rPr lang="en-PH" b="1" dirty="0">
                <a:latin typeface="Nexa Bold" panose="02000000000000000000" pitchFamily="50" charset="0"/>
              </a:rPr>
              <a:t>CATEGORIES</a:t>
            </a:r>
            <a:r>
              <a:rPr lang="en-PH" b="1" dirty="0">
                <a:latin typeface="Nexa Light" panose="02000000000000000000" pitchFamily="50" charset="0"/>
              </a:rPr>
              <a:t> in the left main navigation</a:t>
            </a:r>
            <a:r>
              <a:rPr lang="en-PH" dirty="0">
                <a:latin typeface="Nexa Light" panose="02000000000000000000" pitchFamily="50" charset="0"/>
              </a:rPr>
              <a:t>.</a:t>
            </a:r>
          </a:p>
          <a:p>
            <a:endParaRPr lang="en-PH" dirty="0">
              <a:latin typeface="Nexa Light" panose="02000000000000000000" pitchFamily="50" charset="0"/>
            </a:endParaRPr>
          </a:p>
          <a:p>
            <a:r>
              <a:rPr lang="en-PH" dirty="0">
                <a:latin typeface="Nexa Light" panose="02000000000000000000" pitchFamily="50" charset="0"/>
              </a:rPr>
              <a:t>User will be redirected to the </a:t>
            </a:r>
            <a:r>
              <a:rPr lang="en-PH" dirty="0">
                <a:latin typeface="Nexa Bold" panose="02000000000000000000" pitchFamily="50" charset="0"/>
              </a:rPr>
              <a:t>CATEGORY PAGE </a:t>
            </a:r>
          </a:p>
        </p:txBody>
      </p:sp>
      <p:sp>
        <p:nvSpPr>
          <p:cNvPr id="3" name="Rectangle 2">
            <a:extLst>
              <a:ext uri="{FF2B5EF4-FFF2-40B4-BE49-F238E27FC236}">
                <a16:creationId xmlns:a16="http://schemas.microsoft.com/office/drawing/2014/main" id="{FD76AB57-2518-4BB2-AFA5-A7041AED2C60}"/>
              </a:ext>
            </a:extLst>
          </p:cNvPr>
          <p:cNvSpPr/>
          <p:nvPr/>
        </p:nvSpPr>
        <p:spPr>
          <a:xfrm>
            <a:off x="4123840" y="1119075"/>
            <a:ext cx="5995743"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2" name="Rectangle 101">
            <a:extLst>
              <a:ext uri="{FF2B5EF4-FFF2-40B4-BE49-F238E27FC236}">
                <a16:creationId xmlns:a16="http://schemas.microsoft.com/office/drawing/2014/main" id="{77128938-3B51-4388-9E44-A36E23A1D057}"/>
              </a:ext>
            </a:extLst>
          </p:cNvPr>
          <p:cNvSpPr/>
          <p:nvPr/>
        </p:nvSpPr>
        <p:spPr>
          <a:xfrm>
            <a:off x="5547256" y="1656031"/>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4" name="Rectangle 103">
            <a:extLst>
              <a:ext uri="{FF2B5EF4-FFF2-40B4-BE49-F238E27FC236}">
                <a16:creationId xmlns:a16="http://schemas.microsoft.com/office/drawing/2014/main" id="{8B87FFC6-DC56-4E06-8D29-36DA95747AD9}"/>
              </a:ext>
            </a:extLst>
          </p:cNvPr>
          <p:cNvSpPr/>
          <p:nvPr/>
        </p:nvSpPr>
        <p:spPr>
          <a:xfrm>
            <a:off x="5547256" y="2069625"/>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6" name="TextBox 105">
            <a:extLst>
              <a:ext uri="{FF2B5EF4-FFF2-40B4-BE49-F238E27FC236}">
                <a16:creationId xmlns:a16="http://schemas.microsoft.com/office/drawing/2014/main" id="{EFF2FC47-CECF-44F4-BBB5-79CE951D527F}"/>
              </a:ext>
            </a:extLst>
          </p:cNvPr>
          <p:cNvSpPr txBox="1"/>
          <p:nvPr/>
        </p:nvSpPr>
        <p:spPr>
          <a:xfrm>
            <a:off x="5553966" y="1714147"/>
            <a:ext cx="957313" cy="307777"/>
          </a:xfrm>
          <a:prstGeom prst="rect">
            <a:avLst/>
          </a:prstGeom>
          <a:noFill/>
        </p:spPr>
        <p:txBody>
          <a:bodyPr wrap="none" rtlCol="0">
            <a:spAutoFit/>
          </a:bodyPr>
          <a:lstStyle/>
          <a:p>
            <a:r>
              <a:rPr lang="en-PH" sz="1400" dirty="0">
                <a:solidFill>
                  <a:schemeClr val="bg1"/>
                </a:solidFill>
              </a:rPr>
              <a:t>Categories</a:t>
            </a:r>
          </a:p>
        </p:txBody>
      </p:sp>
      <p:sp>
        <p:nvSpPr>
          <p:cNvPr id="108" name="TextBox 107">
            <a:extLst>
              <a:ext uri="{FF2B5EF4-FFF2-40B4-BE49-F238E27FC236}">
                <a16:creationId xmlns:a16="http://schemas.microsoft.com/office/drawing/2014/main" id="{A6F6B805-2A7D-4EE3-AFF7-6868801CE874}"/>
              </a:ext>
            </a:extLst>
          </p:cNvPr>
          <p:cNvSpPr txBox="1"/>
          <p:nvPr/>
        </p:nvSpPr>
        <p:spPr>
          <a:xfrm>
            <a:off x="6345748" y="2055375"/>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4" name="Rectangle 3">
            <a:extLst>
              <a:ext uri="{FF2B5EF4-FFF2-40B4-BE49-F238E27FC236}">
                <a16:creationId xmlns:a16="http://schemas.microsoft.com/office/drawing/2014/main" id="{422F7EAE-6064-4BAB-9D2A-929DDF5E178D}"/>
              </a:ext>
            </a:extLst>
          </p:cNvPr>
          <p:cNvSpPr/>
          <p:nvPr/>
        </p:nvSpPr>
        <p:spPr>
          <a:xfrm>
            <a:off x="4128920" y="2259702"/>
            <a:ext cx="1107440" cy="16751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9" name="TextBox 128">
            <a:extLst>
              <a:ext uri="{FF2B5EF4-FFF2-40B4-BE49-F238E27FC236}">
                <a16:creationId xmlns:a16="http://schemas.microsoft.com/office/drawing/2014/main" id="{7492310B-8A2A-4272-B0F2-A9DFD3322D3D}"/>
              </a:ext>
            </a:extLst>
          </p:cNvPr>
          <p:cNvSpPr txBox="1"/>
          <p:nvPr/>
        </p:nvSpPr>
        <p:spPr>
          <a:xfrm>
            <a:off x="4454195" y="2259702"/>
            <a:ext cx="603560" cy="169277"/>
          </a:xfrm>
          <a:prstGeom prst="rect">
            <a:avLst/>
          </a:prstGeom>
          <a:noFill/>
        </p:spPr>
        <p:txBody>
          <a:bodyPr wrap="square" rtlCol="0">
            <a:spAutoFit/>
          </a:bodyPr>
          <a:lstStyle/>
          <a:p>
            <a:r>
              <a:rPr lang="en-PH" sz="500" b="1" dirty="0">
                <a:solidFill>
                  <a:srgbClr val="92A7A3"/>
                </a:solidFill>
              </a:rPr>
              <a:t>Categories</a:t>
            </a:r>
          </a:p>
        </p:txBody>
      </p:sp>
      <p:pic>
        <p:nvPicPr>
          <p:cNvPr id="136" name="Graphic 135" descr="Tag">
            <a:extLst>
              <a:ext uri="{FF2B5EF4-FFF2-40B4-BE49-F238E27FC236}">
                <a16:creationId xmlns:a16="http://schemas.microsoft.com/office/drawing/2014/main" id="{A58626F9-2372-4083-9756-AB903075603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396019" y="2296712"/>
            <a:ext cx="104844" cy="104844"/>
          </a:xfrm>
          <a:prstGeom prst="rect">
            <a:avLst/>
          </a:prstGeom>
        </p:spPr>
      </p:pic>
    </p:spTree>
    <p:extLst>
      <p:ext uri="{BB962C8B-B14F-4D97-AF65-F5344CB8AC3E}">
        <p14:creationId xmlns:p14="http://schemas.microsoft.com/office/powerpoint/2010/main" val="34364265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879973" cy="369332"/>
          </a:xfrm>
          <a:prstGeom prst="rect">
            <a:avLst/>
          </a:prstGeom>
          <a:noFill/>
        </p:spPr>
        <p:txBody>
          <a:bodyPr wrap="none" rtlCol="0">
            <a:spAutoFit/>
          </a:bodyPr>
          <a:lstStyle/>
          <a:p>
            <a:r>
              <a:rPr lang="en-PH" dirty="0">
                <a:solidFill>
                  <a:schemeClr val="bg1"/>
                </a:solidFill>
                <a:latin typeface="Nexa Bold" panose="02000000000000000000" pitchFamily="50" charset="0"/>
              </a:rPr>
              <a:t>EDITING SUB CATEGORY | STEP 2</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7220631" cy="1538883"/>
          </a:xfrm>
          <a:prstGeom prst="rect">
            <a:avLst/>
          </a:prstGeom>
          <a:noFill/>
        </p:spPr>
        <p:txBody>
          <a:bodyPr wrap="none" rtlCol="0">
            <a:spAutoFit/>
          </a:bodyPr>
          <a:lstStyle/>
          <a:p>
            <a:r>
              <a:rPr lang="en-PH" sz="2000" b="1" dirty="0">
                <a:latin typeface="Nexa Bold" panose="02000000000000000000" pitchFamily="50" charset="0"/>
              </a:rPr>
              <a:t>STEPS 2</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b="1" dirty="0">
                <a:latin typeface="Nexa Bold" panose="02000000000000000000" pitchFamily="50" charset="0"/>
              </a:rPr>
              <a:t>BLUE BUTTON </a:t>
            </a:r>
            <a:r>
              <a:rPr lang="en-PH" b="1" dirty="0">
                <a:latin typeface="Nexa Light" panose="02000000000000000000" pitchFamily="50" charset="0"/>
              </a:rPr>
              <a:t>beside the category to have a sub category inside.</a:t>
            </a:r>
            <a:endParaRPr lang="en-PH" dirty="0">
              <a:latin typeface="Nexa Light" panose="02000000000000000000" pitchFamily="50" charset="0"/>
            </a:endParaRPr>
          </a:p>
          <a:p>
            <a:endParaRPr lang="en-PH" dirty="0">
              <a:latin typeface="Nexa Light" panose="02000000000000000000" pitchFamily="50" charset="0"/>
            </a:endParaRPr>
          </a:p>
          <a:p>
            <a:r>
              <a:rPr lang="en-PH" dirty="0">
                <a:latin typeface="Nexa Light" panose="02000000000000000000" pitchFamily="50" charset="0"/>
              </a:rPr>
              <a:t>User will be redirected to subcategory page.</a:t>
            </a:r>
            <a:endParaRPr lang="en-PH" dirty="0">
              <a:latin typeface="Nexa Bold" panose="02000000000000000000" pitchFamily="50" charset="0"/>
            </a:endParaRPr>
          </a:p>
        </p:txBody>
      </p:sp>
      <p:grpSp>
        <p:nvGrpSpPr>
          <p:cNvPr id="163" name="Group 162">
            <a:extLst>
              <a:ext uri="{FF2B5EF4-FFF2-40B4-BE49-F238E27FC236}">
                <a16:creationId xmlns:a16="http://schemas.microsoft.com/office/drawing/2014/main" id="{91F149FC-EF7E-4730-83F3-07C34FA668DC}"/>
              </a:ext>
            </a:extLst>
          </p:cNvPr>
          <p:cNvGrpSpPr/>
          <p:nvPr/>
        </p:nvGrpSpPr>
        <p:grpSpPr>
          <a:xfrm>
            <a:off x="4122210" y="1073424"/>
            <a:ext cx="5996030" cy="2989564"/>
            <a:chOff x="1866754" y="1397487"/>
            <a:chExt cx="5996030" cy="2989564"/>
          </a:xfrm>
        </p:grpSpPr>
        <p:sp>
          <p:nvSpPr>
            <p:cNvPr id="164" name="Rectangle 163">
              <a:extLst>
                <a:ext uri="{FF2B5EF4-FFF2-40B4-BE49-F238E27FC236}">
                  <a16:creationId xmlns:a16="http://schemas.microsoft.com/office/drawing/2014/main" id="{A31E95B9-3DCE-4B2A-89AC-27DF19B05951}"/>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5" name="Rectangle 164">
              <a:extLst>
                <a:ext uri="{FF2B5EF4-FFF2-40B4-BE49-F238E27FC236}">
                  <a16:creationId xmlns:a16="http://schemas.microsoft.com/office/drawing/2014/main" id="{202A24A2-02E1-4223-9EC4-308A85648CF6}"/>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6" name="Rectangle 165">
              <a:extLst>
                <a:ext uri="{FF2B5EF4-FFF2-40B4-BE49-F238E27FC236}">
                  <a16:creationId xmlns:a16="http://schemas.microsoft.com/office/drawing/2014/main" id="{CD21942D-D066-4256-AA61-F4E47AE4E8AB}"/>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7" name="Rectangle 166">
              <a:extLst>
                <a:ext uri="{FF2B5EF4-FFF2-40B4-BE49-F238E27FC236}">
                  <a16:creationId xmlns:a16="http://schemas.microsoft.com/office/drawing/2014/main" id="{655F8ED1-61FF-4435-B6CD-FE4166460881}"/>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68" name="Picture 167" descr="A sign in the dark&#10;&#10;Description generated with high confidence">
              <a:extLst>
                <a:ext uri="{FF2B5EF4-FFF2-40B4-BE49-F238E27FC236}">
                  <a16:creationId xmlns:a16="http://schemas.microsoft.com/office/drawing/2014/main" id="{300B3DC7-1145-42FD-9ED9-7385D84C7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169" name="Rectangle 168">
              <a:extLst>
                <a:ext uri="{FF2B5EF4-FFF2-40B4-BE49-F238E27FC236}">
                  <a16:creationId xmlns:a16="http://schemas.microsoft.com/office/drawing/2014/main" id="{C2C652F0-1991-49B2-847D-47ED985FEA46}"/>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0" name="Rectangle 169">
              <a:extLst>
                <a:ext uri="{FF2B5EF4-FFF2-40B4-BE49-F238E27FC236}">
                  <a16:creationId xmlns:a16="http://schemas.microsoft.com/office/drawing/2014/main" id="{C8537623-F0DB-4EC7-A2E6-56B8B1FF731D}"/>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1" name="Rectangle 170">
              <a:extLst>
                <a:ext uri="{FF2B5EF4-FFF2-40B4-BE49-F238E27FC236}">
                  <a16:creationId xmlns:a16="http://schemas.microsoft.com/office/drawing/2014/main" id="{01C3B963-79D3-42C3-8F3D-4174EEE5ACFA}"/>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2" name="Oval 171">
              <a:extLst>
                <a:ext uri="{FF2B5EF4-FFF2-40B4-BE49-F238E27FC236}">
                  <a16:creationId xmlns:a16="http://schemas.microsoft.com/office/drawing/2014/main" id="{85FA67B7-C0F0-4DCC-A923-AE980A294798}"/>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3" name="Rectangle 172">
              <a:extLst>
                <a:ext uri="{FF2B5EF4-FFF2-40B4-BE49-F238E27FC236}">
                  <a16:creationId xmlns:a16="http://schemas.microsoft.com/office/drawing/2014/main" id="{28B542BC-D588-44B8-9D4A-5E9883F46DC1}"/>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4" name="Rectangle 173">
              <a:extLst>
                <a:ext uri="{FF2B5EF4-FFF2-40B4-BE49-F238E27FC236}">
                  <a16:creationId xmlns:a16="http://schemas.microsoft.com/office/drawing/2014/main" id="{671D2A28-C18F-4DBF-9C35-FA3EB7FB29E6}"/>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5" name="Rectangle 174">
              <a:extLst>
                <a:ext uri="{FF2B5EF4-FFF2-40B4-BE49-F238E27FC236}">
                  <a16:creationId xmlns:a16="http://schemas.microsoft.com/office/drawing/2014/main" id="{60C9C3A1-0172-42BD-967B-C1CFCF3283BC}"/>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6" name="Rectangle 175">
              <a:extLst>
                <a:ext uri="{FF2B5EF4-FFF2-40B4-BE49-F238E27FC236}">
                  <a16:creationId xmlns:a16="http://schemas.microsoft.com/office/drawing/2014/main" id="{321CE163-2D45-4EDD-B7AA-8839A379EEBA}"/>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7" name="TextBox 176">
              <a:extLst>
                <a:ext uri="{FF2B5EF4-FFF2-40B4-BE49-F238E27FC236}">
                  <a16:creationId xmlns:a16="http://schemas.microsoft.com/office/drawing/2014/main" id="{E3C9410A-495E-45CD-B0C9-2FBB4CEC9D12}"/>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78" name="TextBox 177">
              <a:extLst>
                <a:ext uri="{FF2B5EF4-FFF2-40B4-BE49-F238E27FC236}">
                  <a16:creationId xmlns:a16="http://schemas.microsoft.com/office/drawing/2014/main" id="{916CE3A0-9F7B-40B1-A144-508D117F1F80}"/>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79" name="Oval 178">
              <a:extLst>
                <a:ext uri="{FF2B5EF4-FFF2-40B4-BE49-F238E27FC236}">
                  <a16:creationId xmlns:a16="http://schemas.microsoft.com/office/drawing/2014/main" id="{05F7E8A2-379E-4BB0-9AAD-F0ECD1AE24DA}"/>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0" name="Rectangle 179">
              <a:extLst>
                <a:ext uri="{FF2B5EF4-FFF2-40B4-BE49-F238E27FC236}">
                  <a16:creationId xmlns:a16="http://schemas.microsoft.com/office/drawing/2014/main" id="{1204EB23-4091-4442-90B7-0998DCC67C45}"/>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1" name="Rectangle 180">
              <a:extLst>
                <a:ext uri="{FF2B5EF4-FFF2-40B4-BE49-F238E27FC236}">
                  <a16:creationId xmlns:a16="http://schemas.microsoft.com/office/drawing/2014/main" id="{3246057B-533A-4398-B544-4CF62266B046}"/>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2" name="Rectangle 181">
              <a:extLst>
                <a:ext uri="{FF2B5EF4-FFF2-40B4-BE49-F238E27FC236}">
                  <a16:creationId xmlns:a16="http://schemas.microsoft.com/office/drawing/2014/main" id="{3C6539BE-F623-4E75-8138-94F2E60DECD5}"/>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3" name="Rectangle 182">
              <a:extLst>
                <a:ext uri="{FF2B5EF4-FFF2-40B4-BE49-F238E27FC236}">
                  <a16:creationId xmlns:a16="http://schemas.microsoft.com/office/drawing/2014/main" id="{D43521D1-7734-4071-9F0A-5C8846D8962B}"/>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4" name="TextBox 183">
              <a:extLst>
                <a:ext uri="{FF2B5EF4-FFF2-40B4-BE49-F238E27FC236}">
                  <a16:creationId xmlns:a16="http://schemas.microsoft.com/office/drawing/2014/main" id="{F4486D7D-4563-4869-9117-0D3959782D23}"/>
                </a:ext>
              </a:extLst>
            </p:cNvPr>
            <p:cNvSpPr txBox="1"/>
            <p:nvPr/>
          </p:nvSpPr>
          <p:spPr>
            <a:xfrm>
              <a:off x="2027701" y="2068104"/>
              <a:ext cx="603560" cy="169277"/>
            </a:xfrm>
            <a:prstGeom prst="rect">
              <a:avLst/>
            </a:prstGeom>
            <a:noFill/>
          </p:spPr>
          <p:txBody>
            <a:bodyPr wrap="square" rtlCol="0">
              <a:spAutoFit/>
            </a:bodyPr>
            <a:lstStyle/>
            <a:p>
              <a:r>
                <a:rPr lang="en-PH" sz="500" b="1" dirty="0">
                  <a:solidFill>
                    <a:schemeClr val="bg1"/>
                  </a:solidFill>
                </a:rPr>
                <a:t>Sites</a:t>
              </a:r>
            </a:p>
          </p:txBody>
        </p:sp>
        <p:pic>
          <p:nvPicPr>
            <p:cNvPr id="185" name="Graphic 184" descr="Earth Globe Europe-Africa">
              <a:extLst>
                <a:ext uri="{FF2B5EF4-FFF2-40B4-BE49-F238E27FC236}">
                  <a16:creationId xmlns:a16="http://schemas.microsoft.com/office/drawing/2014/main" id="{2A927374-013B-4B0F-8047-C51D42F5CC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60758" y="2114571"/>
              <a:ext cx="78393" cy="78393"/>
            </a:xfrm>
            <a:prstGeom prst="rect">
              <a:avLst/>
            </a:prstGeom>
          </p:spPr>
        </p:pic>
        <p:sp>
          <p:nvSpPr>
            <p:cNvPr id="186" name="Oval 185">
              <a:extLst>
                <a:ext uri="{FF2B5EF4-FFF2-40B4-BE49-F238E27FC236}">
                  <a16:creationId xmlns:a16="http://schemas.microsoft.com/office/drawing/2014/main" id="{EAB9C902-7ABB-492F-B1AC-6AD2B98079FF}"/>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7" name="TextBox 186">
              <a:extLst>
                <a:ext uri="{FF2B5EF4-FFF2-40B4-BE49-F238E27FC236}">
                  <a16:creationId xmlns:a16="http://schemas.microsoft.com/office/drawing/2014/main" id="{52A11F0A-87FA-4B7E-84D5-2A7556DC6C1C}"/>
                </a:ext>
              </a:extLst>
            </p:cNvPr>
            <p:cNvSpPr txBox="1"/>
            <p:nvPr/>
          </p:nvSpPr>
          <p:spPr>
            <a:xfrm>
              <a:off x="2033004" y="2247715"/>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88" name="Graphic 187" descr="Forbidden">
              <a:extLst>
                <a:ext uri="{FF2B5EF4-FFF2-40B4-BE49-F238E27FC236}">
                  <a16:creationId xmlns:a16="http://schemas.microsoft.com/office/drawing/2014/main" id="{B054D43D-51D3-4048-83DE-311FD17DD5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74542" y="2428737"/>
              <a:ext cx="81882" cy="81882"/>
            </a:xfrm>
            <a:prstGeom prst="rect">
              <a:avLst/>
            </a:prstGeom>
          </p:spPr>
        </p:pic>
        <p:sp>
          <p:nvSpPr>
            <p:cNvPr id="189" name="TextBox 188">
              <a:extLst>
                <a:ext uri="{FF2B5EF4-FFF2-40B4-BE49-F238E27FC236}">
                  <a16:creationId xmlns:a16="http://schemas.microsoft.com/office/drawing/2014/main" id="{4B0830D3-8AB9-4293-871F-630B229D0FB5}"/>
                </a:ext>
              </a:extLst>
            </p:cNvPr>
            <p:cNvSpPr txBox="1"/>
            <p:nvPr/>
          </p:nvSpPr>
          <p:spPr>
            <a:xfrm>
              <a:off x="2198739" y="2538114"/>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190" name="TextBox 189">
              <a:extLst>
                <a:ext uri="{FF2B5EF4-FFF2-40B4-BE49-F238E27FC236}">
                  <a16:creationId xmlns:a16="http://schemas.microsoft.com/office/drawing/2014/main" id="{B70D770A-5386-41C9-9729-92331FA16FDB}"/>
                </a:ext>
              </a:extLst>
            </p:cNvPr>
            <p:cNvSpPr txBox="1"/>
            <p:nvPr/>
          </p:nvSpPr>
          <p:spPr>
            <a:xfrm>
              <a:off x="2202305" y="2700749"/>
              <a:ext cx="603560" cy="169277"/>
            </a:xfrm>
            <a:prstGeom prst="rect">
              <a:avLst/>
            </a:prstGeom>
            <a:noFill/>
          </p:spPr>
          <p:txBody>
            <a:bodyPr wrap="square" rtlCol="0">
              <a:spAutoFit/>
            </a:bodyPr>
            <a:lstStyle/>
            <a:p>
              <a:r>
                <a:rPr lang="en-PH" sz="500" b="1" dirty="0">
                  <a:solidFill>
                    <a:srgbClr val="92A7A3"/>
                  </a:solidFill>
                </a:rPr>
                <a:t>Articles</a:t>
              </a:r>
            </a:p>
          </p:txBody>
        </p:sp>
        <p:sp>
          <p:nvSpPr>
            <p:cNvPr id="191" name="Rectangle 190">
              <a:extLst>
                <a:ext uri="{FF2B5EF4-FFF2-40B4-BE49-F238E27FC236}">
                  <a16:creationId xmlns:a16="http://schemas.microsoft.com/office/drawing/2014/main" id="{EEB3CBB1-FC72-43AF-BB9C-1A1402920CBF}"/>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2" name="Rectangle 191">
              <a:extLst>
                <a:ext uri="{FF2B5EF4-FFF2-40B4-BE49-F238E27FC236}">
                  <a16:creationId xmlns:a16="http://schemas.microsoft.com/office/drawing/2014/main" id="{CFA6BBA7-E750-4475-9AAC-E373699246AF}"/>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3" name="Rectangle 192">
              <a:extLst>
                <a:ext uri="{FF2B5EF4-FFF2-40B4-BE49-F238E27FC236}">
                  <a16:creationId xmlns:a16="http://schemas.microsoft.com/office/drawing/2014/main" id="{5904BD07-1164-48BE-8343-7C591F521EDD}"/>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4" name="Rectangle 193">
              <a:extLst>
                <a:ext uri="{FF2B5EF4-FFF2-40B4-BE49-F238E27FC236}">
                  <a16:creationId xmlns:a16="http://schemas.microsoft.com/office/drawing/2014/main" id="{BF48932E-93C7-458E-ACA7-83D7FA688FC6}"/>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5" name="Rectangle 194">
              <a:extLst>
                <a:ext uri="{FF2B5EF4-FFF2-40B4-BE49-F238E27FC236}">
                  <a16:creationId xmlns:a16="http://schemas.microsoft.com/office/drawing/2014/main" id="{2D81AEEF-E297-43AA-9E60-CF1A35448FD0}"/>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96" name="Graphic 195" descr="Tag">
              <a:extLst>
                <a:ext uri="{FF2B5EF4-FFF2-40B4-BE49-F238E27FC236}">
                  <a16:creationId xmlns:a16="http://schemas.microsoft.com/office/drawing/2014/main" id="{217303D5-C8F9-4AD1-99A5-2C075B67733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40563" y="2575124"/>
              <a:ext cx="104844" cy="104844"/>
            </a:xfrm>
            <a:prstGeom prst="rect">
              <a:avLst/>
            </a:prstGeom>
          </p:spPr>
        </p:pic>
        <p:pic>
          <p:nvPicPr>
            <p:cNvPr id="197" name="Graphic 196" descr="Document">
              <a:extLst>
                <a:ext uri="{FF2B5EF4-FFF2-40B4-BE49-F238E27FC236}">
                  <a16:creationId xmlns:a16="http://schemas.microsoft.com/office/drawing/2014/main" id="{BC92C8AB-0C92-4D60-B820-AD78CF68AB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49883" y="2731114"/>
              <a:ext cx="95524" cy="95524"/>
            </a:xfrm>
            <a:prstGeom prst="rect">
              <a:avLst/>
            </a:prstGeom>
          </p:spPr>
        </p:pic>
        <p:cxnSp>
          <p:nvCxnSpPr>
            <p:cNvPr id="198" name="Straight Connector 197">
              <a:extLst>
                <a:ext uri="{FF2B5EF4-FFF2-40B4-BE49-F238E27FC236}">
                  <a16:creationId xmlns:a16="http://schemas.microsoft.com/office/drawing/2014/main" id="{7A318699-7FBC-4D34-A8B7-B65EE9DC44A8}"/>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00" name="Rectangle 199">
              <a:extLst>
                <a:ext uri="{FF2B5EF4-FFF2-40B4-BE49-F238E27FC236}">
                  <a16:creationId xmlns:a16="http://schemas.microsoft.com/office/drawing/2014/main" id="{94D8A94B-B706-4165-817D-FF24C956326B}"/>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1" name="Rectangle 200">
              <a:extLst>
                <a:ext uri="{FF2B5EF4-FFF2-40B4-BE49-F238E27FC236}">
                  <a16:creationId xmlns:a16="http://schemas.microsoft.com/office/drawing/2014/main" id="{8162B853-396F-4BEC-BDFC-6F0D7A239C4F}"/>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2" name="Rectangle 201">
              <a:extLst>
                <a:ext uri="{FF2B5EF4-FFF2-40B4-BE49-F238E27FC236}">
                  <a16:creationId xmlns:a16="http://schemas.microsoft.com/office/drawing/2014/main" id="{3BE0E49F-B508-4845-94EB-E135474729DA}"/>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3" name="Rectangle 202">
              <a:extLst>
                <a:ext uri="{FF2B5EF4-FFF2-40B4-BE49-F238E27FC236}">
                  <a16:creationId xmlns:a16="http://schemas.microsoft.com/office/drawing/2014/main" id="{7D39DFDD-A32F-40D5-AB5D-E948B7D04CB0}"/>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4" name="Rectangle 203">
              <a:extLst>
                <a:ext uri="{FF2B5EF4-FFF2-40B4-BE49-F238E27FC236}">
                  <a16:creationId xmlns:a16="http://schemas.microsoft.com/office/drawing/2014/main" id="{5F5B3586-55D6-4E93-AE2C-FF4A72764637}"/>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5" name="Rectangle 204">
              <a:extLst>
                <a:ext uri="{FF2B5EF4-FFF2-40B4-BE49-F238E27FC236}">
                  <a16:creationId xmlns:a16="http://schemas.microsoft.com/office/drawing/2014/main" id="{A2B410A6-4D40-4182-84F1-ACF813C82F75}"/>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6" name="Rectangle 205">
              <a:extLst>
                <a:ext uri="{FF2B5EF4-FFF2-40B4-BE49-F238E27FC236}">
                  <a16:creationId xmlns:a16="http://schemas.microsoft.com/office/drawing/2014/main" id="{046B30CA-BF92-4EB8-8329-AE77548683A3}"/>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7" name="Rectangle 206">
              <a:extLst>
                <a:ext uri="{FF2B5EF4-FFF2-40B4-BE49-F238E27FC236}">
                  <a16:creationId xmlns:a16="http://schemas.microsoft.com/office/drawing/2014/main" id="{A9CD51A3-D028-463B-9049-0824C415DFC3}"/>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8" name="Rectangle 207">
              <a:extLst>
                <a:ext uri="{FF2B5EF4-FFF2-40B4-BE49-F238E27FC236}">
                  <a16:creationId xmlns:a16="http://schemas.microsoft.com/office/drawing/2014/main" id="{5717ACE7-7245-468C-9B69-1E9C8501A30D}"/>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9" name="Rectangle 208">
              <a:extLst>
                <a:ext uri="{FF2B5EF4-FFF2-40B4-BE49-F238E27FC236}">
                  <a16:creationId xmlns:a16="http://schemas.microsoft.com/office/drawing/2014/main" id="{3C851C6C-756B-4F2B-BE98-C64B26C2EE73}"/>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0" name="Rectangle 209">
              <a:extLst>
                <a:ext uri="{FF2B5EF4-FFF2-40B4-BE49-F238E27FC236}">
                  <a16:creationId xmlns:a16="http://schemas.microsoft.com/office/drawing/2014/main" id="{D6C7DCEA-79A6-47F5-83DC-C288578E9846}"/>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1" name="Rectangle 210">
              <a:extLst>
                <a:ext uri="{FF2B5EF4-FFF2-40B4-BE49-F238E27FC236}">
                  <a16:creationId xmlns:a16="http://schemas.microsoft.com/office/drawing/2014/main" id="{6E345755-AB27-4D9D-ACC8-852C75D2F4D3}"/>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2" name="Rectangle 211">
              <a:extLst>
                <a:ext uri="{FF2B5EF4-FFF2-40B4-BE49-F238E27FC236}">
                  <a16:creationId xmlns:a16="http://schemas.microsoft.com/office/drawing/2014/main" id="{1B6EFCF2-898A-41C2-9280-9A5F5E1CE97B}"/>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3" name="Rectangle 212">
              <a:extLst>
                <a:ext uri="{FF2B5EF4-FFF2-40B4-BE49-F238E27FC236}">
                  <a16:creationId xmlns:a16="http://schemas.microsoft.com/office/drawing/2014/main" id="{0F9FF184-7D60-4A9E-90DE-D8A797138AE0}"/>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4" name="Rectangle 213">
              <a:extLst>
                <a:ext uri="{FF2B5EF4-FFF2-40B4-BE49-F238E27FC236}">
                  <a16:creationId xmlns:a16="http://schemas.microsoft.com/office/drawing/2014/main" id="{7165CAC1-AD70-48A0-9F26-DB122B108B4B}"/>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5" name="Rectangle 214">
              <a:extLst>
                <a:ext uri="{FF2B5EF4-FFF2-40B4-BE49-F238E27FC236}">
                  <a16:creationId xmlns:a16="http://schemas.microsoft.com/office/drawing/2014/main" id="{171B1636-6E82-442D-8A57-BFE525477AF4}"/>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6" name="Rectangle 215">
              <a:extLst>
                <a:ext uri="{FF2B5EF4-FFF2-40B4-BE49-F238E27FC236}">
                  <a16:creationId xmlns:a16="http://schemas.microsoft.com/office/drawing/2014/main" id="{3B02A6D0-C8C7-419F-BD83-65C912B4060F}"/>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7" name="Rectangle 216">
              <a:extLst>
                <a:ext uri="{FF2B5EF4-FFF2-40B4-BE49-F238E27FC236}">
                  <a16:creationId xmlns:a16="http://schemas.microsoft.com/office/drawing/2014/main" id="{D444C9EF-06E3-4B3C-8B06-9F255A179E68}"/>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8" name="Rectangle 217">
              <a:extLst>
                <a:ext uri="{FF2B5EF4-FFF2-40B4-BE49-F238E27FC236}">
                  <a16:creationId xmlns:a16="http://schemas.microsoft.com/office/drawing/2014/main" id="{8CCD2E04-190C-4804-8441-B05B8E50CC29}"/>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9" name="Rectangle 218">
              <a:extLst>
                <a:ext uri="{FF2B5EF4-FFF2-40B4-BE49-F238E27FC236}">
                  <a16:creationId xmlns:a16="http://schemas.microsoft.com/office/drawing/2014/main" id="{6C5E3CB4-428B-4387-A386-C161357E23A3}"/>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0" name="Rectangle 219">
              <a:extLst>
                <a:ext uri="{FF2B5EF4-FFF2-40B4-BE49-F238E27FC236}">
                  <a16:creationId xmlns:a16="http://schemas.microsoft.com/office/drawing/2014/main" id="{F52B8FFF-2EE0-4ED8-B475-7BAD3ACFCB74}"/>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1" name="Rectangle 220">
              <a:extLst>
                <a:ext uri="{FF2B5EF4-FFF2-40B4-BE49-F238E27FC236}">
                  <a16:creationId xmlns:a16="http://schemas.microsoft.com/office/drawing/2014/main" id="{03B680CC-4B29-4001-BF6C-38DC474F7A2B}"/>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2" name="Rectangle 221">
              <a:extLst>
                <a:ext uri="{FF2B5EF4-FFF2-40B4-BE49-F238E27FC236}">
                  <a16:creationId xmlns:a16="http://schemas.microsoft.com/office/drawing/2014/main" id="{EABF5206-CEC1-4EB2-919D-8C9E64B90899}"/>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3" name="Rectangle: Rounded Corners 222">
              <a:extLst>
                <a:ext uri="{FF2B5EF4-FFF2-40B4-BE49-F238E27FC236}">
                  <a16:creationId xmlns:a16="http://schemas.microsoft.com/office/drawing/2014/main" id="{3318B2CF-713A-4EAC-97C9-C914D39F43AF}"/>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4" name="Rectangle: Rounded Corners 223">
              <a:extLst>
                <a:ext uri="{FF2B5EF4-FFF2-40B4-BE49-F238E27FC236}">
                  <a16:creationId xmlns:a16="http://schemas.microsoft.com/office/drawing/2014/main" id="{6639A807-4028-4F26-B0E3-5C50546DBDB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5" name="Rectangle: Rounded Corners 224">
              <a:extLst>
                <a:ext uri="{FF2B5EF4-FFF2-40B4-BE49-F238E27FC236}">
                  <a16:creationId xmlns:a16="http://schemas.microsoft.com/office/drawing/2014/main" id="{4EDAF98E-0F95-4214-968F-39666CEEB099}"/>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6" name="Rectangle 225">
              <a:extLst>
                <a:ext uri="{FF2B5EF4-FFF2-40B4-BE49-F238E27FC236}">
                  <a16:creationId xmlns:a16="http://schemas.microsoft.com/office/drawing/2014/main" id="{60478DA7-315B-486D-87FB-E81F0B137BA4}"/>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7" name="Rectangle 226">
              <a:extLst>
                <a:ext uri="{FF2B5EF4-FFF2-40B4-BE49-F238E27FC236}">
                  <a16:creationId xmlns:a16="http://schemas.microsoft.com/office/drawing/2014/main" id="{7B9AC804-2FDA-4215-A21E-6281F6D9F429}"/>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8" name="Rectangle 227">
              <a:extLst>
                <a:ext uri="{FF2B5EF4-FFF2-40B4-BE49-F238E27FC236}">
                  <a16:creationId xmlns:a16="http://schemas.microsoft.com/office/drawing/2014/main" id="{4C4CDA0B-7E6D-48AF-A061-88443CDB6DE1}"/>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9" name="Rectangle 228">
              <a:extLst>
                <a:ext uri="{FF2B5EF4-FFF2-40B4-BE49-F238E27FC236}">
                  <a16:creationId xmlns:a16="http://schemas.microsoft.com/office/drawing/2014/main" id="{6DF255A8-B2CF-4365-A035-EB1E5EF1F1B3}"/>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1" name="Rectangle 230">
              <a:extLst>
                <a:ext uri="{FF2B5EF4-FFF2-40B4-BE49-F238E27FC236}">
                  <a16:creationId xmlns:a16="http://schemas.microsoft.com/office/drawing/2014/main" id="{5A5E42B7-FFA6-4B63-B703-C1D7163198D3}"/>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2" name="Rectangle 231">
              <a:extLst>
                <a:ext uri="{FF2B5EF4-FFF2-40B4-BE49-F238E27FC236}">
                  <a16:creationId xmlns:a16="http://schemas.microsoft.com/office/drawing/2014/main" id="{723679A2-FD25-429E-BC14-C3FA13C6D61C}"/>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3" name="Rectangle 232">
              <a:extLst>
                <a:ext uri="{FF2B5EF4-FFF2-40B4-BE49-F238E27FC236}">
                  <a16:creationId xmlns:a16="http://schemas.microsoft.com/office/drawing/2014/main" id="{248665E2-2092-4EE9-927D-D9FFEA885E45}"/>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4" name="Rectangle 233">
              <a:extLst>
                <a:ext uri="{FF2B5EF4-FFF2-40B4-BE49-F238E27FC236}">
                  <a16:creationId xmlns:a16="http://schemas.microsoft.com/office/drawing/2014/main" id="{1134816C-94DF-4AD1-A68B-A18CD3D25114}"/>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5" name="Rectangle 234">
              <a:extLst>
                <a:ext uri="{FF2B5EF4-FFF2-40B4-BE49-F238E27FC236}">
                  <a16:creationId xmlns:a16="http://schemas.microsoft.com/office/drawing/2014/main" id="{3CAD7B43-0535-448B-9551-9A8B71845625}"/>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6" name="Rectangle 235">
              <a:extLst>
                <a:ext uri="{FF2B5EF4-FFF2-40B4-BE49-F238E27FC236}">
                  <a16:creationId xmlns:a16="http://schemas.microsoft.com/office/drawing/2014/main" id="{61E36199-799F-42E4-AA8C-F0844AE5F0E7}"/>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7" name="Rectangle: Rounded Corners 236">
              <a:extLst>
                <a:ext uri="{FF2B5EF4-FFF2-40B4-BE49-F238E27FC236}">
                  <a16:creationId xmlns:a16="http://schemas.microsoft.com/office/drawing/2014/main" id="{32192219-97DC-4D22-94D3-3C712CC6DAB0}"/>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8" name="Rectangle: Rounded Corners 237">
              <a:extLst>
                <a:ext uri="{FF2B5EF4-FFF2-40B4-BE49-F238E27FC236}">
                  <a16:creationId xmlns:a16="http://schemas.microsoft.com/office/drawing/2014/main" id="{253EEBC1-2459-4260-A03A-0AFD55EE5AA1}"/>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0" name="Rectangle: Rounded Corners 239">
              <a:extLst>
                <a:ext uri="{FF2B5EF4-FFF2-40B4-BE49-F238E27FC236}">
                  <a16:creationId xmlns:a16="http://schemas.microsoft.com/office/drawing/2014/main" id="{4619AC2D-D62A-4050-9CED-AC7B266C7627}"/>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9" name="Rectangle: Rounded Corners 198">
              <a:extLst>
                <a:ext uri="{FF2B5EF4-FFF2-40B4-BE49-F238E27FC236}">
                  <a16:creationId xmlns:a16="http://schemas.microsoft.com/office/drawing/2014/main" id="{66CBB757-DD8D-4260-96D8-C448160B260F}"/>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600" b="1" dirty="0"/>
                <a:t>+ CREATE NEW CATEGORY</a:t>
              </a:r>
            </a:p>
          </p:txBody>
        </p:sp>
      </p:grpSp>
      <p:sp>
        <p:nvSpPr>
          <p:cNvPr id="241" name="Rectangle 240">
            <a:extLst>
              <a:ext uri="{FF2B5EF4-FFF2-40B4-BE49-F238E27FC236}">
                <a16:creationId xmlns:a16="http://schemas.microsoft.com/office/drawing/2014/main" id="{932D6C73-4636-489E-9CD8-B27CDF42686A}"/>
              </a:ext>
            </a:extLst>
          </p:cNvPr>
          <p:cNvSpPr/>
          <p:nvPr/>
        </p:nvSpPr>
        <p:spPr>
          <a:xfrm>
            <a:off x="4124143" y="1079536"/>
            <a:ext cx="5985201"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Rounded Corners 85">
            <a:extLst>
              <a:ext uri="{FF2B5EF4-FFF2-40B4-BE49-F238E27FC236}">
                <a16:creationId xmlns:a16="http://schemas.microsoft.com/office/drawing/2014/main" id="{C4B18053-3799-44B4-A2EB-29AFC48D008F}"/>
              </a:ext>
            </a:extLst>
          </p:cNvPr>
          <p:cNvSpPr/>
          <p:nvPr/>
        </p:nvSpPr>
        <p:spPr>
          <a:xfrm>
            <a:off x="9323382" y="2228708"/>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Rounded Corners 88">
            <a:extLst>
              <a:ext uri="{FF2B5EF4-FFF2-40B4-BE49-F238E27FC236}">
                <a16:creationId xmlns:a16="http://schemas.microsoft.com/office/drawing/2014/main" id="{ABC4F26C-74F8-4B61-9153-44196DE97F6F}"/>
              </a:ext>
            </a:extLst>
          </p:cNvPr>
          <p:cNvSpPr/>
          <p:nvPr/>
        </p:nvSpPr>
        <p:spPr>
          <a:xfrm>
            <a:off x="9333542" y="2553828"/>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2135191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879973" cy="369332"/>
          </a:xfrm>
          <a:prstGeom prst="rect">
            <a:avLst/>
          </a:prstGeom>
          <a:noFill/>
        </p:spPr>
        <p:txBody>
          <a:bodyPr wrap="none" rtlCol="0">
            <a:spAutoFit/>
          </a:bodyPr>
          <a:lstStyle/>
          <a:p>
            <a:r>
              <a:rPr lang="en-PH" dirty="0">
                <a:solidFill>
                  <a:schemeClr val="bg1"/>
                </a:solidFill>
                <a:latin typeface="Nexa Bold" panose="02000000000000000000" pitchFamily="50" charset="0"/>
              </a:rPr>
              <a:t>EDITING SUB CATEGORY | STEP 3</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4738028" cy="1538883"/>
          </a:xfrm>
          <a:prstGeom prst="rect">
            <a:avLst/>
          </a:prstGeom>
          <a:noFill/>
        </p:spPr>
        <p:txBody>
          <a:bodyPr wrap="none" rtlCol="0">
            <a:spAutoFit/>
          </a:bodyPr>
          <a:lstStyle/>
          <a:p>
            <a:r>
              <a:rPr lang="en-PH" sz="2000" b="1" dirty="0">
                <a:latin typeface="Nexa Bold" panose="02000000000000000000" pitchFamily="50" charset="0"/>
              </a:rPr>
              <a:t>STEPS 2</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b="1" dirty="0">
                <a:latin typeface="Nexa Bold" panose="02000000000000000000" pitchFamily="50" charset="0"/>
              </a:rPr>
              <a:t>ORANGE BUTTON.</a:t>
            </a:r>
            <a:r>
              <a:rPr lang="en-PH" b="1" dirty="0">
                <a:latin typeface="Nexa Light" panose="02000000000000000000" pitchFamily="50" charset="0"/>
              </a:rPr>
              <a:t>.</a:t>
            </a:r>
            <a:endParaRPr lang="en-PH" dirty="0">
              <a:latin typeface="Nexa Light" panose="02000000000000000000" pitchFamily="50" charset="0"/>
            </a:endParaRPr>
          </a:p>
          <a:p>
            <a:endParaRPr lang="en-PH" dirty="0">
              <a:latin typeface="Nexa Light" panose="02000000000000000000" pitchFamily="50" charset="0"/>
            </a:endParaRPr>
          </a:p>
          <a:p>
            <a:r>
              <a:rPr lang="en-PH" dirty="0">
                <a:latin typeface="Nexa Light" panose="02000000000000000000" pitchFamily="50" charset="0"/>
              </a:rPr>
              <a:t>User will be redirected to Edit Subcategory Page.</a:t>
            </a:r>
            <a:endParaRPr lang="en-PH" dirty="0">
              <a:latin typeface="Nexa Bold" panose="02000000000000000000" pitchFamily="50" charset="0"/>
            </a:endParaRPr>
          </a:p>
        </p:txBody>
      </p:sp>
      <p:grpSp>
        <p:nvGrpSpPr>
          <p:cNvPr id="87" name="Group 86">
            <a:extLst>
              <a:ext uri="{FF2B5EF4-FFF2-40B4-BE49-F238E27FC236}">
                <a16:creationId xmlns:a16="http://schemas.microsoft.com/office/drawing/2014/main" id="{24320EDA-3FD7-46E0-9798-7FB2F7C2F6FF}"/>
              </a:ext>
            </a:extLst>
          </p:cNvPr>
          <p:cNvGrpSpPr/>
          <p:nvPr/>
        </p:nvGrpSpPr>
        <p:grpSpPr>
          <a:xfrm>
            <a:off x="4122210" y="1073424"/>
            <a:ext cx="5996030" cy="2989564"/>
            <a:chOff x="4122210" y="1073424"/>
            <a:chExt cx="5996030" cy="2989564"/>
          </a:xfrm>
        </p:grpSpPr>
        <p:sp>
          <p:nvSpPr>
            <p:cNvPr id="90" name="Rectangle 89">
              <a:extLst>
                <a:ext uri="{FF2B5EF4-FFF2-40B4-BE49-F238E27FC236}">
                  <a16:creationId xmlns:a16="http://schemas.microsoft.com/office/drawing/2014/main" id="{27410F5F-325A-4355-AFB5-366F3D5CC592}"/>
                </a:ext>
              </a:extLst>
            </p:cNvPr>
            <p:cNvSpPr/>
            <p:nvPr/>
          </p:nvSpPr>
          <p:spPr>
            <a:xfrm>
              <a:off x="4154320" y="1078504"/>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1" name="Rectangle 90">
              <a:extLst>
                <a:ext uri="{FF2B5EF4-FFF2-40B4-BE49-F238E27FC236}">
                  <a16:creationId xmlns:a16="http://schemas.microsoft.com/office/drawing/2014/main" id="{1DA7F63A-DA26-4358-A136-DCE41916BAB5}"/>
                </a:ext>
              </a:extLst>
            </p:cNvPr>
            <p:cNvSpPr/>
            <p:nvPr/>
          </p:nvSpPr>
          <p:spPr>
            <a:xfrm>
              <a:off x="4128920" y="1073424"/>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2" name="Rectangle 91">
              <a:extLst>
                <a:ext uri="{FF2B5EF4-FFF2-40B4-BE49-F238E27FC236}">
                  <a16:creationId xmlns:a16="http://schemas.microsoft.com/office/drawing/2014/main" id="{235FE983-2ED0-4933-8214-F22BE8C3D2BA}"/>
                </a:ext>
              </a:extLst>
            </p:cNvPr>
            <p:cNvSpPr/>
            <p:nvPr/>
          </p:nvSpPr>
          <p:spPr>
            <a:xfrm>
              <a:off x="4123840" y="1073425"/>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3" name="Rectangle 92">
              <a:extLst>
                <a:ext uri="{FF2B5EF4-FFF2-40B4-BE49-F238E27FC236}">
                  <a16:creationId xmlns:a16="http://schemas.microsoft.com/office/drawing/2014/main" id="{B1C5DF0B-36FB-42F5-997B-FD4F1C2E0BE1}"/>
                </a:ext>
              </a:extLst>
            </p:cNvPr>
            <p:cNvSpPr/>
            <p:nvPr/>
          </p:nvSpPr>
          <p:spPr>
            <a:xfrm>
              <a:off x="5236360" y="1078503"/>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4" name="Picture 93" descr="A sign in the dark&#10;&#10;Description generated with high confidence">
              <a:extLst>
                <a:ext uri="{FF2B5EF4-FFF2-40B4-BE49-F238E27FC236}">
                  <a16:creationId xmlns:a16="http://schemas.microsoft.com/office/drawing/2014/main" id="{F5635346-2089-4A7D-840D-D79A0A06B2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075963"/>
              <a:ext cx="1107440" cy="169280"/>
            </a:xfrm>
            <a:prstGeom prst="rect">
              <a:avLst/>
            </a:prstGeom>
          </p:spPr>
        </p:pic>
        <p:sp>
          <p:nvSpPr>
            <p:cNvPr id="95" name="Rectangle 94">
              <a:extLst>
                <a:ext uri="{FF2B5EF4-FFF2-40B4-BE49-F238E27FC236}">
                  <a16:creationId xmlns:a16="http://schemas.microsoft.com/office/drawing/2014/main" id="{E37D5AF5-2269-419D-B8E7-7B9358E98B43}"/>
                </a:ext>
              </a:extLst>
            </p:cNvPr>
            <p:cNvSpPr/>
            <p:nvPr/>
          </p:nvSpPr>
          <p:spPr>
            <a:xfrm>
              <a:off x="5388760" y="1573804"/>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6" name="Rectangle 95">
              <a:extLst>
                <a:ext uri="{FF2B5EF4-FFF2-40B4-BE49-F238E27FC236}">
                  <a16:creationId xmlns:a16="http://schemas.microsoft.com/office/drawing/2014/main" id="{03D2767B-2D9E-4DE9-A871-C5941B917DC5}"/>
                </a:ext>
              </a:extLst>
            </p:cNvPr>
            <p:cNvSpPr/>
            <p:nvPr/>
          </p:nvSpPr>
          <p:spPr>
            <a:xfrm>
              <a:off x="5240617" y="3909100"/>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7" name="Rectangle 96">
              <a:extLst>
                <a:ext uri="{FF2B5EF4-FFF2-40B4-BE49-F238E27FC236}">
                  <a16:creationId xmlns:a16="http://schemas.microsoft.com/office/drawing/2014/main" id="{73B839FC-CA49-4ECA-974A-A61EEA9A53ED}"/>
                </a:ext>
              </a:extLst>
            </p:cNvPr>
            <p:cNvSpPr/>
            <p:nvPr/>
          </p:nvSpPr>
          <p:spPr>
            <a:xfrm>
              <a:off x="9305439" y="1130336"/>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Oval 97">
              <a:extLst>
                <a:ext uri="{FF2B5EF4-FFF2-40B4-BE49-F238E27FC236}">
                  <a16:creationId xmlns:a16="http://schemas.microsoft.com/office/drawing/2014/main" id="{44C1AFD0-E100-4078-AECA-6DC07A927E26}"/>
                </a:ext>
              </a:extLst>
            </p:cNvPr>
            <p:cNvSpPr/>
            <p:nvPr/>
          </p:nvSpPr>
          <p:spPr>
            <a:xfrm>
              <a:off x="9117562" y="1108985"/>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0492ED61-B54B-458B-A20C-11A181B035F6}"/>
                </a:ext>
              </a:extLst>
            </p:cNvPr>
            <p:cNvSpPr/>
            <p:nvPr/>
          </p:nvSpPr>
          <p:spPr>
            <a:xfrm>
              <a:off x="5337960" y="3948749"/>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0" name="Rectangle 99">
              <a:extLst>
                <a:ext uri="{FF2B5EF4-FFF2-40B4-BE49-F238E27FC236}">
                  <a16:creationId xmlns:a16="http://schemas.microsoft.com/office/drawing/2014/main" id="{4E70A478-E372-481B-9CEF-42265B38FEDA}"/>
                </a:ext>
              </a:extLst>
            </p:cNvPr>
            <p:cNvSpPr/>
            <p:nvPr/>
          </p:nvSpPr>
          <p:spPr>
            <a:xfrm>
              <a:off x="9841692" y="3949927"/>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ectangle 100">
              <a:extLst>
                <a:ext uri="{FF2B5EF4-FFF2-40B4-BE49-F238E27FC236}">
                  <a16:creationId xmlns:a16="http://schemas.microsoft.com/office/drawing/2014/main" id="{F525D522-01C2-411D-AF5E-EB129704F616}"/>
                </a:ext>
              </a:extLst>
            </p:cNvPr>
            <p:cNvSpPr/>
            <p:nvPr/>
          </p:nvSpPr>
          <p:spPr>
            <a:xfrm>
              <a:off x="4128920" y="1259669"/>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2" name="Rectangle 101">
              <a:extLst>
                <a:ext uri="{FF2B5EF4-FFF2-40B4-BE49-F238E27FC236}">
                  <a16:creationId xmlns:a16="http://schemas.microsoft.com/office/drawing/2014/main" id="{D4E53C27-965E-4FD5-A058-144EFCDA36A8}"/>
                </a:ext>
              </a:extLst>
            </p:cNvPr>
            <p:cNvSpPr/>
            <p:nvPr/>
          </p:nvSpPr>
          <p:spPr>
            <a:xfrm>
              <a:off x="4128920" y="1598786"/>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TextBox 102">
              <a:extLst>
                <a:ext uri="{FF2B5EF4-FFF2-40B4-BE49-F238E27FC236}">
                  <a16:creationId xmlns:a16="http://schemas.microsoft.com/office/drawing/2014/main" id="{246EF685-D7D4-4CF0-B16E-D0F40C15521D}"/>
                </a:ext>
              </a:extLst>
            </p:cNvPr>
            <p:cNvSpPr txBox="1"/>
            <p:nvPr/>
          </p:nvSpPr>
          <p:spPr>
            <a:xfrm>
              <a:off x="4128920" y="1253828"/>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04" name="TextBox 103">
              <a:extLst>
                <a:ext uri="{FF2B5EF4-FFF2-40B4-BE49-F238E27FC236}">
                  <a16:creationId xmlns:a16="http://schemas.microsoft.com/office/drawing/2014/main" id="{0E1E055A-6F0E-4FF5-BC8D-A25989A45157}"/>
                </a:ext>
              </a:extLst>
            </p:cNvPr>
            <p:cNvSpPr txBox="1"/>
            <p:nvPr/>
          </p:nvSpPr>
          <p:spPr>
            <a:xfrm>
              <a:off x="4122210" y="1597339"/>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05" name="Oval 104">
              <a:extLst>
                <a:ext uri="{FF2B5EF4-FFF2-40B4-BE49-F238E27FC236}">
                  <a16:creationId xmlns:a16="http://schemas.microsoft.com/office/drawing/2014/main" id="{0E2D4802-7970-4CB1-A077-2F15C6DE3E5D}"/>
                </a:ext>
              </a:extLst>
            </p:cNvPr>
            <p:cNvSpPr/>
            <p:nvPr/>
          </p:nvSpPr>
          <p:spPr>
            <a:xfrm>
              <a:off x="4218880" y="1473484"/>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6" name="Rectangle 105">
              <a:extLst>
                <a:ext uri="{FF2B5EF4-FFF2-40B4-BE49-F238E27FC236}">
                  <a16:creationId xmlns:a16="http://schemas.microsoft.com/office/drawing/2014/main" id="{A855E740-EBC4-4755-A6B7-4A017E845588}"/>
                </a:ext>
              </a:extLst>
            </p:cNvPr>
            <p:cNvSpPr/>
            <p:nvPr/>
          </p:nvSpPr>
          <p:spPr>
            <a:xfrm>
              <a:off x="4369426" y="1822384"/>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Rectangle 106">
              <a:extLst>
                <a:ext uri="{FF2B5EF4-FFF2-40B4-BE49-F238E27FC236}">
                  <a16:creationId xmlns:a16="http://schemas.microsoft.com/office/drawing/2014/main" id="{EFA67AFF-5EE5-4C9F-A0C2-534F4BACE4C7}"/>
                </a:ext>
              </a:extLst>
            </p:cNvPr>
            <p:cNvSpPr/>
            <p:nvPr/>
          </p:nvSpPr>
          <p:spPr>
            <a:xfrm>
              <a:off x="4369426" y="148500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8" name="Rectangle 107">
              <a:extLst>
                <a:ext uri="{FF2B5EF4-FFF2-40B4-BE49-F238E27FC236}">
                  <a16:creationId xmlns:a16="http://schemas.microsoft.com/office/drawing/2014/main" id="{543820CA-E0BB-4E3B-8F50-BF3D698A56B8}"/>
                </a:ext>
              </a:extLst>
            </p:cNvPr>
            <p:cNvSpPr/>
            <p:nvPr/>
          </p:nvSpPr>
          <p:spPr>
            <a:xfrm>
              <a:off x="4130734" y="1738206"/>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9" name="Rectangle 108">
              <a:extLst>
                <a:ext uri="{FF2B5EF4-FFF2-40B4-BE49-F238E27FC236}">
                  <a16:creationId xmlns:a16="http://schemas.microsoft.com/office/drawing/2014/main" id="{0929D1B1-555C-45FB-82EF-2493E70A2D3E}"/>
                </a:ext>
              </a:extLst>
            </p:cNvPr>
            <p:cNvSpPr/>
            <p:nvPr/>
          </p:nvSpPr>
          <p:spPr>
            <a:xfrm>
              <a:off x="4128920" y="1912952"/>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0" name="TextBox 109">
              <a:extLst>
                <a:ext uri="{FF2B5EF4-FFF2-40B4-BE49-F238E27FC236}">
                  <a16:creationId xmlns:a16="http://schemas.microsoft.com/office/drawing/2014/main" id="{4367BAF5-BE7E-497D-BCB7-405575BC8DBC}"/>
                </a:ext>
              </a:extLst>
            </p:cNvPr>
            <p:cNvSpPr txBox="1"/>
            <p:nvPr/>
          </p:nvSpPr>
          <p:spPr>
            <a:xfrm>
              <a:off x="4283157" y="1744041"/>
              <a:ext cx="603560" cy="169277"/>
            </a:xfrm>
            <a:prstGeom prst="rect">
              <a:avLst/>
            </a:prstGeom>
            <a:noFill/>
          </p:spPr>
          <p:txBody>
            <a:bodyPr wrap="square" rtlCol="0">
              <a:spAutoFit/>
            </a:bodyPr>
            <a:lstStyle/>
            <a:p>
              <a:r>
                <a:rPr lang="en-PH" sz="500" b="1" dirty="0">
                  <a:solidFill>
                    <a:schemeClr val="bg1"/>
                  </a:solidFill>
                </a:rPr>
                <a:t>Sites</a:t>
              </a:r>
            </a:p>
          </p:txBody>
        </p:sp>
        <p:pic>
          <p:nvPicPr>
            <p:cNvPr id="111" name="Graphic 110" descr="Earth Globe Europe-Africa">
              <a:extLst>
                <a:ext uri="{FF2B5EF4-FFF2-40B4-BE49-F238E27FC236}">
                  <a16:creationId xmlns:a16="http://schemas.microsoft.com/office/drawing/2014/main" id="{A496AFCA-474E-47EC-B31F-2B8D664234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790508"/>
              <a:ext cx="78393" cy="78393"/>
            </a:xfrm>
            <a:prstGeom prst="rect">
              <a:avLst/>
            </a:prstGeom>
          </p:spPr>
        </p:pic>
        <p:sp>
          <p:nvSpPr>
            <p:cNvPr id="112" name="Oval 111">
              <a:extLst>
                <a:ext uri="{FF2B5EF4-FFF2-40B4-BE49-F238E27FC236}">
                  <a16:creationId xmlns:a16="http://schemas.microsoft.com/office/drawing/2014/main" id="{FD15C306-3339-4BB9-97F8-85476D3CF54C}"/>
                </a:ext>
              </a:extLst>
            </p:cNvPr>
            <p:cNvSpPr/>
            <p:nvPr/>
          </p:nvSpPr>
          <p:spPr>
            <a:xfrm>
              <a:off x="4245479" y="1985486"/>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TextBox 112">
              <a:extLst>
                <a:ext uri="{FF2B5EF4-FFF2-40B4-BE49-F238E27FC236}">
                  <a16:creationId xmlns:a16="http://schemas.microsoft.com/office/drawing/2014/main" id="{1CFB97E5-2E23-4F1A-8704-7E3F36E582D5}"/>
                </a:ext>
              </a:extLst>
            </p:cNvPr>
            <p:cNvSpPr txBox="1"/>
            <p:nvPr/>
          </p:nvSpPr>
          <p:spPr>
            <a:xfrm>
              <a:off x="4288460" y="1923652"/>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14" name="Graphic 113" descr="Forbidden">
              <a:extLst>
                <a:ext uri="{FF2B5EF4-FFF2-40B4-BE49-F238E27FC236}">
                  <a16:creationId xmlns:a16="http://schemas.microsoft.com/office/drawing/2014/main" id="{EC2E4494-3E76-4733-9F1E-87B2CA582A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04674"/>
              <a:ext cx="81882" cy="81882"/>
            </a:xfrm>
            <a:prstGeom prst="rect">
              <a:avLst/>
            </a:prstGeom>
          </p:spPr>
        </p:pic>
        <p:sp>
          <p:nvSpPr>
            <p:cNvPr id="115" name="TextBox 114">
              <a:extLst>
                <a:ext uri="{FF2B5EF4-FFF2-40B4-BE49-F238E27FC236}">
                  <a16:creationId xmlns:a16="http://schemas.microsoft.com/office/drawing/2014/main" id="{193F9B19-CD7F-4BF3-A580-0396D6C85D34}"/>
                </a:ext>
              </a:extLst>
            </p:cNvPr>
            <p:cNvSpPr txBox="1"/>
            <p:nvPr/>
          </p:nvSpPr>
          <p:spPr>
            <a:xfrm>
              <a:off x="4454195" y="2214051"/>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116" name="TextBox 115">
              <a:extLst>
                <a:ext uri="{FF2B5EF4-FFF2-40B4-BE49-F238E27FC236}">
                  <a16:creationId xmlns:a16="http://schemas.microsoft.com/office/drawing/2014/main" id="{0DF0489C-26A8-421D-AE6E-CC5598A25620}"/>
                </a:ext>
              </a:extLst>
            </p:cNvPr>
            <p:cNvSpPr txBox="1"/>
            <p:nvPr/>
          </p:nvSpPr>
          <p:spPr>
            <a:xfrm>
              <a:off x="4457761" y="2376686"/>
              <a:ext cx="603560" cy="169277"/>
            </a:xfrm>
            <a:prstGeom prst="rect">
              <a:avLst/>
            </a:prstGeom>
            <a:noFill/>
          </p:spPr>
          <p:txBody>
            <a:bodyPr wrap="square" rtlCol="0">
              <a:spAutoFit/>
            </a:bodyPr>
            <a:lstStyle/>
            <a:p>
              <a:r>
                <a:rPr lang="en-PH" sz="500" b="1" dirty="0">
                  <a:solidFill>
                    <a:srgbClr val="92A7A3"/>
                  </a:solidFill>
                </a:rPr>
                <a:t>Articles</a:t>
              </a:r>
            </a:p>
          </p:txBody>
        </p:sp>
        <p:sp>
          <p:nvSpPr>
            <p:cNvPr id="117" name="Rectangle 116">
              <a:extLst>
                <a:ext uri="{FF2B5EF4-FFF2-40B4-BE49-F238E27FC236}">
                  <a16:creationId xmlns:a16="http://schemas.microsoft.com/office/drawing/2014/main" id="{26576D6A-DAAF-4F6F-9F42-F6D3356A0CBE}"/>
                </a:ext>
              </a:extLst>
            </p:cNvPr>
            <p:cNvSpPr/>
            <p:nvPr/>
          </p:nvSpPr>
          <p:spPr>
            <a:xfrm>
              <a:off x="4378092" y="212698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8" name="Rectangle 117">
              <a:extLst>
                <a:ext uri="{FF2B5EF4-FFF2-40B4-BE49-F238E27FC236}">
                  <a16:creationId xmlns:a16="http://schemas.microsoft.com/office/drawing/2014/main" id="{072432D0-197E-4E7A-9C2E-CB4B1C9F8918}"/>
                </a:ext>
              </a:extLst>
            </p:cNvPr>
            <p:cNvSpPr/>
            <p:nvPr/>
          </p:nvSpPr>
          <p:spPr>
            <a:xfrm>
              <a:off x="4382920" y="1985377"/>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9" name="Rectangle 118">
              <a:extLst>
                <a:ext uri="{FF2B5EF4-FFF2-40B4-BE49-F238E27FC236}">
                  <a16:creationId xmlns:a16="http://schemas.microsoft.com/office/drawing/2014/main" id="{54C4B19B-A133-4D9C-9AB0-A126C8BEF42A}"/>
                </a:ext>
              </a:extLst>
            </p:cNvPr>
            <p:cNvSpPr/>
            <p:nvPr/>
          </p:nvSpPr>
          <p:spPr>
            <a:xfrm>
              <a:off x="4547360" y="2276971"/>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7521235A-D577-4580-B97A-2BE1458055A5}"/>
                </a:ext>
              </a:extLst>
            </p:cNvPr>
            <p:cNvSpPr/>
            <p:nvPr/>
          </p:nvSpPr>
          <p:spPr>
            <a:xfrm>
              <a:off x="4550540" y="2436277"/>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FAF5C8D4-F17F-456A-BB50-98C1002CD320}"/>
                </a:ext>
              </a:extLst>
            </p:cNvPr>
            <p:cNvSpPr/>
            <p:nvPr/>
          </p:nvSpPr>
          <p:spPr>
            <a:xfrm>
              <a:off x="4374503" y="1803918"/>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22" name="Graphic 121" descr="Tag">
              <a:extLst>
                <a:ext uri="{FF2B5EF4-FFF2-40B4-BE49-F238E27FC236}">
                  <a16:creationId xmlns:a16="http://schemas.microsoft.com/office/drawing/2014/main" id="{EF19B18F-E1DB-4C77-934E-C844FCE74AE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51061"/>
              <a:ext cx="104844" cy="104844"/>
            </a:xfrm>
            <a:prstGeom prst="rect">
              <a:avLst/>
            </a:prstGeom>
          </p:spPr>
        </p:pic>
        <p:pic>
          <p:nvPicPr>
            <p:cNvPr id="123" name="Graphic 122" descr="Document">
              <a:extLst>
                <a:ext uri="{FF2B5EF4-FFF2-40B4-BE49-F238E27FC236}">
                  <a16:creationId xmlns:a16="http://schemas.microsoft.com/office/drawing/2014/main" id="{CC2A65C1-AA83-4A20-8D6A-14815D108AE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07051"/>
              <a:ext cx="95524" cy="95524"/>
            </a:xfrm>
            <a:prstGeom prst="rect">
              <a:avLst/>
            </a:prstGeom>
          </p:spPr>
        </p:pic>
        <p:cxnSp>
          <p:nvCxnSpPr>
            <p:cNvPr id="124" name="Straight Connector 123">
              <a:extLst>
                <a:ext uri="{FF2B5EF4-FFF2-40B4-BE49-F238E27FC236}">
                  <a16:creationId xmlns:a16="http://schemas.microsoft.com/office/drawing/2014/main" id="{55B24378-6A2D-484E-875A-C70032EE07C4}"/>
                </a:ext>
              </a:extLst>
            </p:cNvPr>
            <p:cNvCxnSpPr>
              <a:cxnSpLocks/>
            </p:cNvCxnSpPr>
            <p:nvPr/>
          </p:nvCxnSpPr>
          <p:spPr>
            <a:xfrm>
              <a:off x="4138276" y="1739929"/>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125" name="Rectangle: Rounded Corners 124">
              <a:extLst>
                <a:ext uri="{FF2B5EF4-FFF2-40B4-BE49-F238E27FC236}">
                  <a16:creationId xmlns:a16="http://schemas.microsoft.com/office/drawing/2014/main" id="{951022CC-A02E-4DF1-9721-3C34126C0435}"/>
                </a:ext>
              </a:extLst>
            </p:cNvPr>
            <p:cNvSpPr/>
            <p:nvPr/>
          </p:nvSpPr>
          <p:spPr>
            <a:xfrm>
              <a:off x="5388760" y="1709071"/>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00" b="1" dirty="0"/>
                <a:t>+ CREATE NEW SUB CATEGORY</a:t>
              </a:r>
            </a:p>
          </p:txBody>
        </p:sp>
        <p:sp>
          <p:nvSpPr>
            <p:cNvPr id="126" name="Rectangle 125">
              <a:extLst>
                <a:ext uri="{FF2B5EF4-FFF2-40B4-BE49-F238E27FC236}">
                  <a16:creationId xmlns:a16="http://schemas.microsoft.com/office/drawing/2014/main" id="{2CB64480-F2B2-4468-8E22-6DAA6797B214}"/>
                </a:ext>
              </a:extLst>
            </p:cNvPr>
            <p:cNvSpPr/>
            <p:nvPr/>
          </p:nvSpPr>
          <p:spPr>
            <a:xfrm>
              <a:off x="5413814" y="1975658"/>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7" name="Rectangle 126">
              <a:extLst>
                <a:ext uri="{FF2B5EF4-FFF2-40B4-BE49-F238E27FC236}">
                  <a16:creationId xmlns:a16="http://schemas.microsoft.com/office/drawing/2014/main" id="{A1AC8F5D-C8CD-4972-9BB6-6B68869FDF48}"/>
                </a:ext>
              </a:extLst>
            </p:cNvPr>
            <p:cNvSpPr/>
            <p:nvPr/>
          </p:nvSpPr>
          <p:spPr>
            <a:xfrm>
              <a:off x="5623271" y="1967741"/>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8" name="Rectangle 127">
              <a:extLst>
                <a:ext uri="{FF2B5EF4-FFF2-40B4-BE49-F238E27FC236}">
                  <a16:creationId xmlns:a16="http://schemas.microsoft.com/office/drawing/2014/main" id="{590C9579-C630-4BC0-A389-53CF4315BDFE}"/>
                </a:ext>
              </a:extLst>
            </p:cNvPr>
            <p:cNvSpPr/>
            <p:nvPr/>
          </p:nvSpPr>
          <p:spPr>
            <a:xfrm>
              <a:off x="5811540" y="1978198"/>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9" name="Rectangle 128">
              <a:extLst>
                <a:ext uri="{FF2B5EF4-FFF2-40B4-BE49-F238E27FC236}">
                  <a16:creationId xmlns:a16="http://schemas.microsoft.com/office/drawing/2014/main" id="{F735EF7C-5456-4D00-B190-81B1D3384FBD}"/>
                </a:ext>
              </a:extLst>
            </p:cNvPr>
            <p:cNvSpPr/>
            <p:nvPr/>
          </p:nvSpPr>
          <p:spPr>
            <a:xfrm>
              <a:off x="5408734" y="2122536"/>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0" name="Rectangle 129">
              <a:extLst>
                <a:ext uri="{FF2B5EF4-FFF2-40B4-BE49-F238E27FC236}">
                  <a16:creationId xmlns:a16="http://schemas.microsoft.com/office/drawing/2014/main" id="{4AE38738-FDCF-422A-8740-F2F511356F33}"/>
                </a:ext>
              </a:extLst>
            </p:cNvPr>
            <p:cNvSpPr/>
            <p:nvPr/>
          </p:nvSpPr>
          <p:spPr>
            <a:xfrm>
              <a:off x="5413813" y="2259340"/>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1" name="Rectangle 130">
              <a:extLst>
                <a:ext uri="{FF2B5EF4-FFF2-40B4-BE49-F238E27FC236}">
                  <a16:creationId xmlns:a16="http://schemas.microsoft.com/office/drawing/2014/main" id="{E73D3A1A-B428-4BC2-9BE9-BC13E9AB8835}"/>
                </a:ext>
              </a:extLst>
            </p:cNvPr>
            <p:cNvSpPr/>
            <p:nvPr/>
          </p:nvSpPr>
          <p:spPr>
            <a:xfrm>
              <a:off x="5496313" y="2155388"/>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2" name="Rectangle 131">
              <a:extLst>
                <a:ext uri="{FF2B5EF4-FFF2-40B4-BE49-F238E27FC236}">
                  <a16:creationId xmlns:a16="http://schemas.microsoft.com/office/drawing/2014/main" id="{B9273D61-184B-4730-B1A5-D9E722793CE7}"/>
                </a:ext>
              </a:extLst>
            </p:cNvPr>
            <p:cNvSpPr/>
            <p:nvPr/>
          </p:nvSpPr>
          <p:spPr>
            <a:xfrm>
              <a:off x="5484403" y="2292193"/>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3" name="Rectangle 132">
              <a:extLst>
                <a:ext uri="{FF2B5EF4-FFF2-40B4-BE49-F238E27FC236}">
                  <a16:creationId xmlns:a16="http://schemas.microsoft.com/office/drawing/2014/main" id="{383BA432-C58D-4AD9-9D91-CA03384CEBA3}"/>
                </a:ext>
              </a:extLst>
            </p:cNvPr>
            <p:cNvSpPr/>
            <p:nvPr/>
          </p:nvSpPr>
          <p:spPr>
            <a:xfrm>
              <a:off x="5884933" y="2155388"/>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4" name="Rectangle 133">
              <a:extLst>
                <a:ext uri="{FF2B5EF4-FFF2-40B4-BE49-F238E27FC236}">
                  <a16:creationId xmlns:a16="http://schemas.microsoft.com/office/drawing/2014/main" id="{D739EBF2-F520-449F-92D3-651CF4566119}"/>
                </a:ext>
              </a:extLst>
            </p:cNvPr>
            <p:cNvSpPr/>
            <p:nvPr/>
          </p:nvSpPr>
          <p:spPr>
            <a:xfrm>
              <a:off x="5899616" y="2360081"/>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5" name="Rectangle 134">
              <a:extLst>
                <a:ext uri="{FF2B5EF4-FFF2-40B4-BE49-F238E27FC236}">
                  <a16:creationId xmlns:a16="http://schemas.microsoft.com/office/drawing/2014/main" id="{39577F2E-3C52-49FF-AF3D-4E262D9BBB7C}"/>
                </a:ext>
              </a:extLst>
            </p:cNvPr>
            <p:cNvSpPr/>
            <p:nvPr/>
          </p:nvSpPr>
          <p:spPr>
            <a:xfrm>
              <a:off x="6349293" y="215949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6" name="Rectangle 135">
              <a:extLst>
                <a:ext uri="{FF2B5EF4-FFF2-40B4-BE49-F238E27FC236}">
                  <a16:creationId xmlns:a16="http://schemas.microsoft.com/office/drawing/2014/main" id="{BBCD55E6-27E0-4A33-AB93-4E85BF634A6D}"/>
                </a:ext>
              </a:extLst>
            </p:cNvPr>
            <p:cNvSpPr/>
            <p:nvPr/>
          </p:nvSpPr>
          <p:spPr>
            <a:xfrm>
              <a:off x="6360723" y="2363741"/>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7" name="Rectangle 136">
              <a:extLst>
                <a:ext uri="{FF2B5EF4-FFF2-40B4-BE49-F238E27FC236}">
                  <a16:creationId xmlns:a16="http://schemas.microsoft.com/office/drawing/2014/main" id="{C1880099-C992-44AF-B5C4-8AE0390BBEA4}"/>
                </a:ext>
              </a:extLst>
            </p:cNvPr>
            <p:cNvSpPr/>
            <p:nvPr/>
          </p:nvSpPr>
          <p:spPr>
            <a:xfrm>
              <a:off x="6840323" y="215588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8" name="Rectangle 137">
              <a:extLst>
                <a:ext uri="{FF2B5EF4-FFF2-40B4-BE49-F238E27FC236}">
                  <a16:creationId xmlns:a16="http://schemas.microsoft.com/office/drawing/2014/main" id="{F9046807-223D-4A19-A63A-9C9CC82BA908}"/>
                </a:ext>
              </a:extLst>
            </p:cNvPr>
            <p:cNvSpPr/>
            <p:nvPr/>
          </p:nvSpPr>
          <p:spPr>
            <a:xfrm>
              <a:off x="6843810" y="2363191"/>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9" name="Rectangle 138">
              <a:extLst>
                <a:ext uri="{FF2B5EF4-FFF2-40B4-BE49-F238E27FC236}">
                  <a16:creationId xmlns:a16="http://schemas.microsoft.com/office/drawing/2014/main" id="{616AF24D-D7F0-461A-87FC-4559D0FC3FA3}"/>
                </a:ext>
              </a:extLst>
            </p:cNvPr>
            <p:cNvSpPr/>
            <p:nvPr/>
          </p:nvSpPr>
          <p:spPr>
            <a:xfrm>
              <a:off x="7324125" y="2155388"/>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0" name="Rectangle 139">
              <a:extLst>
                <a:ext uri="{FF2B5EF4-FFF2-40B4-BE49-F238E27FC236}">
                  <a16:creationId xmlns:a16="http://schemas.microsoft.com/office/drawing/2014/main" id="{3CE663A2-8E84-4222-88E2-7FB60A4257C6}"/>
                </a:ext>
              </a:extLst>
            </p:cNvPr>
            <p:cNvSpPr/>
            <p:nvPr/>
          </p:nvSpPr>
          <p:spPr>
            <a:xfrm>
              <a:off x="7320315" y="2363190"/>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1" name="Rectangle 140">
              <a:extLst>
                <a:ext uri="{FF2B5EF4-FFF2-40B4-BE49-F238E27FC236}">
                  <a16:creationId xmlns:a16="http://schemas.microsoft.com/office/drawing/2014/main" id="{59A73DD0-927C-4EA8-9075-086CCE53EDB1}"/>
                </a:ext>
              </a:extLst>
            </p:cNvPr>
            <p:cNvSpPr/>
            <p:nvPr/>
          </p:nvSpPr>
          <p:spPr>
            <a:xfrm>
              <a:off x="7793585" y="2158237"/>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2" name="Rectangle 141">
              <a:extLst>
                <a:ext uri="{FF2B5EF4-FFF2-40B4-BE49-F238E27FC236}">
                  <a16:creationId xmlns:a16="http://schemas.microsoft.com/office/drawing/2014/main" id="{6F4412EF-E229-41A1-8EFF-40D8BBBC4899}"/>
                </a:ext>
              </a:extLst>
            </p:cNvPr>
            <p:cNvSpPr/>
            <p:nvPr/>
          </p:nvSpPr>
          <p:spPr>
            <a:xfrm>
              <a:off x="7793028" y="2362930"/>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3" name="Rectangle 142">
              <a:extLst>
                <a:ext uri="{FF2B5EF4-FFF2-40B4-BE49-F238E27FC236}">
                  <a16:creationId xmlns:a16="http://schemas.microsoft.com/office/drawing/2014/main" id="{D7B07389-91E8-4BB7-BBA3-CF24A3FEB055}"/>
                </a:ext>
              </a:extLst>
            </p:cNvPr>
            <p:cNvSpPr/>
            <p:nvPr/>
          </p:nvSpPr>
          <p:spPr>
            <a:xfrm>
              <a:off x="8232545" y="2162339"/>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4" name="Rectangle 143">
              <a:extLst>
                <a:ext uri="{FF2B5EF4-FFF2-40B4-BE49-F238E27FC236}">
                  <a16:creationId xmlns:a16="http://schemas.microsoft.com/office/drawing/2014/main" id="{F464C190-772C-44F3-9015-6FE92FCE3BCE}"/>
                </a:ext>
              </a:extLst>
            </p:cNvPr>
            <p:cNvSpPr/>
            <p:nvPr/>
          </p:nvSpPr>
          <p:spPr>
            <a:xfrm>
              <a:off x="8232545" y="2366590"/>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5" name="Rectangle 144">
              <a:extLst>
                <a:ext uri="{FF2B5EF4-FFF2-40B4-BE49-F238E27FC236}">
                  <a16:creationId xmlns:a16="http://schemas.microsoft.com/office/drawing/2014/main" id="{79C34CBE-4B2A-4257-AEBB-9782BCD37537}"/>
                </a:ext>
              </a:extLst>
            </p:cNvPr>
            <p:cNvSpPr/>
            <p:nvPr/>
          </p:nvSpPr>
          <p:spPr>
            <a:xfrm>
              <a:off x="8663885" y="215873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6" name="Rectangle 145">
              <a:extLst>
                <a:ext uri="{FF2B5EF4-FFF2-40B4-BE49-F238E27FC236}">
                  <a16:creationId xmlns:a16="http://schemas.microsoft.com/office/drawing/2014/main" id="{AEFF91EE-8805-468D-807C-C3788B988376}"/>
                </a:ext>
              </a:extLst>
            </p:cNvPr>
            <p:cNvSpPr/>
            <p:nvPr/>
          </p:nvSpPr>
          <p:spPr>
            <a:xfrm>
              <a:off x="8654672" y="2360960"/>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7" name="Rectangle 146">
              <a:extLst>
                <a:ext uri="{FF2B5EF4-FFF2-40B4-BE49-F238E27FC236}">
                  <a16:creationId xmlns:a16="http://schemas.microsoft.com/office/drawing/2014/main" id="{CCB93C93-A4FA-4358-886F-127BB4C1A602}"/>
                </a:ext>
              </a:extLst>
            </p:cNvPr>
            <p:cNvSpPr/>
            <p:nvPr/>
          </p:nvSpPr>
          <p:spPr>
            <a:xfrm>
              <a:off x="8980047" y="2153157"/>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147">
              <a:extLst>
                <a:ext uri="{FF2B5EF4-FFF2-40B4-BE49-F238E27FC236}">
                  <a16:creationId xmlns:a16="http://schemas.microsoft.com/office/drawing/2014/main" id="{C88266C5-29A1-4B3C-A032-B221E0B86FF3}"/>
                </a:ext>
              </a:extLst>
            </p:cNvPr>
            <p:cNvSpPr/>
            <p:nvPr/>
          </p:nvSpPr>
          <p:spPr>
            <a:xfrm>
              <a:off x="8965979" y="2312630"/>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9" name="Rectangle: Rounded Corners 148">
              <a:extLst>
                <a:ext uri="{FF2B5EF4-FFF2-40B4-BE49-F238E27FC236}">
                  <a16:creationId xmlns:a16="http://schemas.microsoft.com/office/drawing/2014/main" id="{E9861E5C-92CC-4314-A86B-A27B02B09C45}"/>
                </a:ext>
              </a:extLst>
            </p:cNvPr>
            <p:cNvSpPr/>
            <p:nvPr/>
          </p:nvSpPr>
          <p:spPr>
            <a:xfrm>
              <a:off x="9323382" y="2320148"/>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0" name="Rectangle: Rounded Corners 149">
              <a:extLst>
                <a:ext uri="{FF2B5EF4-FFF2-40B4-BE49-F238E27FC236}">
                  <a16:creationId xmlns:a16="http://schemas.microsoft.com/office/drawing/2014/main" id="{643D4554-9C38-494C-AF60-58AC66300778}"/>
                </a:ext>
              </a:extLst>
            </p:cNvPr>
            <p:cNvSpPr/>
            <p:nvPr/>
          </p:nvSpPr>
          <p:spPr>
            <a:xfrm>
              <a:off x="9528121" y="2325228"/>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1" name="Rectangle: Rounded Corners 150">
              <a:extLst>
                <a:ext uri="{FF2B5EF4-FFF2-40B4-BE49-F238E27FC236}">
                  <a16:creationId xmlns:a16="http://schemas.microsoft.com/office/drawing/2014/main" id="{01B04CB6-FC0A-419C-9465-82B130D1E523}"/>
                </a:ext>
              </a:extLst>
            </p:cNvPr>
            <p:cNvSpPr/>
            <p:nvPr/>
          </p:nvSpPr>
          <p:spPr>
            <a:xfrm>
              <a:off x="9736334" y="2325264"/>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2" name="Rectangle 151">
              <a:extLst>
                <a:ext uri="{FF2B5EF4-FFF2-40B4-BE49-F238E27FC236}">
                  <a16:creationId xmlns:a16="http://schemas.microsoft.com/office/drawing/2014/main" id="{E8447AD2-A803-40AA-AF63-BCDAD76D82DD}"/>
                </a:ext>
              </a:extLst>
            </p:cNvPr>
            <p:cNvSpPr/>
            <p:nvPr/>
          </p:nvSpPr>
          <p:spPr>
            <a:xfrm>
              <a:off x="5413813" y="2595034"/>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3" name="Rectangle 152">
              <a:extLst>
                <a:ext uri="{FF2B5EF4-FFF2-40B4-BE49-F238E27FC236}">
                  <a16:creationId xmlns:a16="http://schemas.microsoft.com/office/drawing/2014/main" id="{758B9CCA-69EF-4D8E-8380-1B5E4D5D6CD5}"/>
                </a:ext>
              </a:extLst>
            </p:cNvPr>
            <p:cNvSpPr/>
            <p:nvPr/>
          </p:nvSpPr>
          <p:spPr>
            <a:xfrm>
              <a:off x="5484403" y="2627887"/>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4" name="Rectangle 153">
              <a:extLst>
                <a:ext uri="{FF2B5EF4-FFF2-40B4-BE49-F238E27FC236}">
                  <a16:creationId xmlns:a16="http://schemas.microsoft.com/office/drawing/2014/main" id="{3679C17D-62ED-4D4E-B372-E04FC174537B}"/>
                </a:ext>
              </a:extLst>
            </p:cNvPr>
            <p:cNvSpPr/>
            <p:nvPr/>
          </p:nvSpPr>
          <p:spPr>
            <a:xfrm>
              <a:off x="5899616" y="2695775"/>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5" name="Rectangle 154">
              <a:extLst>
                <a:ext uri="{FF2B5EF4-FFF2-40B4-BE49-F238E27FC236}">
                  <a16:creationId xmlns:a16="http://schemas.microsoft.com/office/drawing/2014/main" id="{B934E118-369F-4676-89B1-A7DE482EEB40}"/>
                </a:ext>
              </a:extLst>
            </p:cNvPr>
            <p:cNvSpPr/>
            <p:nvPr/>
          </p:nvSpPr>
          <p:spPr>
            <a:xfrm>
              <a:off x="6360723" y="2699435"/>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6" name="Rectangle 155">
              <a:extLst>
                <a:ext uri="{FF2B5EF4-FFF2-40B4-BE49-F238E27FC236}">
                  <a16:creationId xmlns:a16="http://schemas.microsoft.com/office/drawing/2014/main" id="{ABDE6832-AAAB-489B-800C-43BA78850B2A}"/>
                </a:ext>
              </a:extLst>
            </p:cNvPr>
            <p:cNvSpPr/>
            <p:nvPr/>
          </p:nvSpPr>
          <p:spPr>
            <a:xfrm>
              <a:off x="6843810" y="2698885"/>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7" name="Rectangle 156">
              <a:extLst>
                <a:ext uri="{FF2B5EF4-FFF2-40B4-BE49-F238E27FC236}">
                  <a16:creationId xmlns:a16="http://schemas.microsoft.com/office/drawing/2014/main" id="{B28CCA83-4017-4798-8972-511C0958AA59}"/>
                </a:ext>
              </a:extLst>
            </p:cNvPr>
            <p:cNvSpPr/>
            <p:nvPr/>
          </p:nvSpPr>
          <p:spPr>
            <a:xfrm>
              <a:off x="7320315" y="269888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8" name="Rectangle 157">
              <a:extLst>
                <a:ext uri="{FF2B5EF4-FFF2-40B4-BE49-F238E27FC236}">
                  <a16:creationId xmlns:a16="http://schemas.microsoft.com/office/drawing/2014/main" id="{8DB05C6F-1218-4429-BDF0-658299B3EF3E}"/>
                </a:ext>
              </a:extLst>
            </p:cNvPr>
            <p:cNvSpPr/>
            <p:nvPr/>
          </p:nvSpPr>
          <p:spPr>
            <a:xfrm>
              <a:off x="7793028" y="269862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9" name="Rectangle 158">
              <a:extLst>
                <a:ext uri="{FF2B5EF4-FFF2-40B4-BE49-F238E27FC236}">
                  <a16:creationId xmlns:a16="http://schemas.microsoft.com/office/drawing/2014/main" id="{14782254-2CB2-46BD-A779-4E437F076858}"/>
                </a:ext>
              </a:extLst>
            </p:cNvPr>
            <p:cNvSpPr/>
            <p:nvPr/>
          </p:nvSpPr>
          <p:spPr>
            <a:xfrm>
              <a:off x="8232545" y="270228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0" name="Rectangle 159">
              <a:extLst>
                <a:ext uri="{FF2B5EF4-FFF2-40B4-BE49-F238E27FC236}">
                  <a16:creationId xmlns:a16="http://schemas.microsoft.com/office/drawing/2014/main" id="{F7DA1C36-6CCF-4694-A3EF-9D9C9E647EF5}"/>
                </a:ext>
              </a:extLst>
            </p:cNvPr>
            <p:cNvSpPr/>
            <p:nvPr/>
          </p:nvSpPr>
          <p:spPr>
            <a:xfrm>
              <a:off x="8654672" y="2696654"/>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1" name="Rectangle 160">
              <a:extLst>
                <a:ext uri="{FF2B5EF4-FFF2-40B4-BE49-F238E27FC236}">
                  <a16:creationId xmlns:a16="http://schemas.microsoft.com/office/drawing/2014/main" id="{08DFE3B8-E634-42A0-B9A5-8F0A351233A2}"/>
                </a:ext>
              </a:extLst>
            </p:cNvPr>
            <p:cNvSpPr/>
            <p:nvPr/>
          </p:nvSpPr>
          <p:spPr>
            <a:xfrm>
              <a:off x="8965979" y="2648324"/>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2" name="Rectangle: Rounded Corners 161">
              <a:extLst>
                <a:ext uri="{FF2B5EF4-FFF2-40B4-BE49-F238E27FC236}">
                  <a16:creationId xmlns:a16="http://schemas.microsoft.com/office/drawing/2014/main" id="{955AE9F7-FC1B-4178-913D-38EC1CE1B962}"/>
                </a:ext>
              </a:extLst>
            </p:cNvPr>
            <p:cNvSpPr/>
            <p:nvPr/>
          </p:nvSpPr>
          <p:spPr>
            <a:xfrm>
              <a:off x="9323382" y="2655842"/>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2" name="Rectangle: Rounded Corners 241">
              <a:extLst>
                <a:ext uri="{FF2B5EF4-FFF2-40B4-BE49-F238E27FC236}">
                  <a16:creationId xmlns:a16="http://schemas.microsoft.com/office/drawing/2014/main" id="{8216312F-9A1F-431F-86AE-DA245670E27C}"/>
                </a:ext>
              </a:extLst>
            </p:cNvPr>
            <p:cNvSpPr/>
            <p:nvPr/>
          </p:nvSpPr>
          <p:spPr>
            <a:xfrm>
              <a:off x="9528121" y="2660922"/>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3" name="Rectangle: Rounded Corners 242">
              <a:extLst>
                <a:ext uri="{FF2B5EF4-FFF2-40B4-BE49-F238E27FC236}">
                  <a16:creationId xmlns:a16="http://schemas.microsoft.com/office/drawing/2014/main" id="{64242609-0CD8-478D-8A8F-472B81EE4377}"/>
                </a:ext>
              </a:extLst>
            </p:cNvPr>
            <p:cNvSpPr/>
            <p:nvPr/>
          </p:nvSpPr>
          <p:spPr>
            <a:xfrm>
              <a:off x="9736334" y="2660958"/>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5" name="Rectangle 244">
              <a:extLst>
                <a:ext uri="{FF2B5EF4-FFF2-40B4-BE49-F238E27FC236}">
                  <a16:creationId xmlns:a16="http://schemas.microsoft.com/office/drawing/2014/main" id="{D9F705CE-B9BF-45EC-B46C-DC866DDD491B}"/>
                </a:ext>
              </a:extLst>
            </p:cNvPr>
            <p:cNvSpPr/>
            <p:nvPr/>
          </p:nvSpPr>
          <p:spPr>
            <a:xfrm>
              <a:off x="5419582" y="3257532"/>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6" name="Rectangle 245">
              <a:extLst>
                <a:ext uri="{FF2B5EF4-FFF2-40B4-BE49-F238E27FC236}">
                  <a16:creationId xmlns:a16="http://schemas.microsoft.com/office/drawing/2014/main" id="{45C51820-635F-42B2-8AD3-39FC26E40083}"/>
                </a:ext>
              </a:extLst>
            </p:cNvPr>
            <p:cNvSpPr/>
            <p:nvPr/>
          </p:nvSpPr>
          <p:spPr>
            <a:xfrm>
              <a:off x="5424661" y="3394336"/>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7" name="Rectangle 246">
              <a:extLst>
                <a:ext uri="{FF2B5EF4-FFF2-40B4-BE49-F238E27FC236}">
                  <a16:creationId xmlns:a16="http://schemas.microsoft.com/office/drawing/2014/main" id="{55FDFDB5-8279-4E6E-8007-C5C41E72E75A}"/>
                </a:ext>
              </a:extLst>
            </p:cNvPr>
            <p:cNvSpPr/>
            <p:nvPr/>
          </p:nvSpPr>
          <p:spPr>
            <a:xfrm>
              <a:off x="5507161" y="3290384"/>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8" name="Rectangle 247">
              <a:extLst>
                <a:ext uri="{FF2B5EF4-FFF2-40B4-BE49-F238E27FC236}">
                  <a16:creationId xmlns:a16="http://schemas.microsoft.com/office/drawing/2014/main" id="{24CD8FF5-749F-466B-AF75-0B78B5A13EF1}"/>
                </a:ext>
              </a:extLst>
            </p:cNvPr>
            <p:cNvSpPr/>
            <p:nvPr/>
          </p:nvSpPr>
          <p:spPr>
            <a:xfrm>
              <a:off x="6405861" y="329448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9" name="Rectangle 248">
              <a:extLst>
                <a:ext uri="{FF2B5EF4-FFF2-40B4-BE49-F238E27FC236}">
                  <a16:creationId xmlns:a16="http://schemas.microsoft.com/office/drawing/2014/main" id="{8BAF2449-75AC-4C26-AD73-33EEFFF341C7}"/>
                </a:ext>
              </a:extLst>
            </p:cNvPr>
            <p:cNvSpPr/>
            <p:nvPr/>
          </p:nvSpPr>
          <p:spPr>
            <a:xfrm>
              <a:off x="7334973" y="3290384"/>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0" name="Rectangle 249">
              <a:extLst>
                <a:ext uri="{FF2B5EF4-FFF2-40B4-BE49-F238E27FC236}">
                  <a16:creationId xmlns:a16="http://schemas.microsoft.com/office/drawing/2014/main" id="{E8FAF31E-F649-4800-BA19-2E55787CBC68}"/>
                </a:ext>
              </a:extLst>
            </p:cNvPr>
            <p:cNvSpPr/>
            <p:nvPr/>
          </p:nvSpPr>
          <p:spPr>
            <a:xfrm>
              <a:off x="8334833" y="328209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1" name="Rectangle 250">
              <a:extLst>
                <a:ext uri="{FF2B5EF4-FFF2-40B4-BE49-F238E27FC236}">
                  <a16:creationId xmlns:a16="http://schemas.microsoft.com/office/drawing/2014/main" id="{89A6A68B-24D0-413A-9907-5953F36C9EF9}"/>
                </a:ext>
              </a:extLst>
            </p:cNvPr>
            <p:cNvSpPr/>
            <p:nvPr/>
          </p:nvSpPr>
          <p:spPr>
            <a:xfrm>
              <a:off x="9470955" y="328815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2" name="Rectangle: Rounded Corners 251">
              <a:extLst>
                <a:ext uri="{FF2B5EF4-FFF2-40B4-BE49-F238E27FC236}">
                  <a16:creationId xmlns:a16="http://schemas.microsoft.com/office/drawing/2014/main" id="{CE5B4620-B738-40FB-8C2C-1FCA6DDE2182}"/>
                </a:ext>
              </a:extLst>
            </p:cNvPr>
            <p:cNvSpPr/>
            <p:nvPr/>
          </p:nvSpPr>
          <p:spPr>
            <a:xfrm>
              <a:off x="9486630" y="3455144"/>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3" name="Rectangle: Rounded Corners 252">
              <a:extLst>
                <a:ext uri="{FF2B5EF4-FFF2-40B4-BE49-F238E27FC236}">
                  <a16:creationId xmlns:a16="http://schemas.microsoft.com/office/drawing/2014/main" id="{8B1A8622-0C94-42A6-8051-C079EA60C478}"/>
                </a:ext>
              </a:extLst>
            </p:cNvPr>
            <p:cNvSpPr/>
            <p:nvPr/>
          </p:nvSpPr>
          <p:spPr>
            <a:xfrm>
              <a:off x="5396722" y="1312992"/>
              <a:ext cx="488211" cy="212671"/>
            </a:xfrm>
            <a:prstGeom prst="roundRect">
              <a:avLst/>
            </a:prstGeom>
            <a:solidFill>
              <a:srgbClr val="3C8DBC"/>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600" b="1" dirty="0"/>
                <a:t>RETURN</a:t>
              </a:r>
            </a:p>
          </p:txBody>
        </p:sp>
        <p:sp>
          <p:nvSpPr>
            <p:cNvPr id="254" name="Rectangle 253">
              <a:extLst>
                <a:ext uri="{FF2B5EF4-FFF2-40B4-BE49-F238E27FC236}">
                  <a16:creationId xmlns:a16="http://schemas.microsoft.com/office/drawing/2014/main" id="{830D0CA5-6D29-49FA-B2A2-2FDE2EEC87F5}"/>
                </a:ext>
              </a:extLst>
            </p:cNvPr>
            <p:cNvSpPr/>
            <p:nvPr/>
          </p:nvSpPr>
          <p:spPr>
            <a:xfrm>
              <a:off x="5419582" y="3038443"/>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5" name="Rectangle 254">
              <a:extLst>
                <a:ext uri="{FF2B5EF4-FFF2-40B4-BE49-F238E27FC236}">
                  <a16:creationId xmlns:a16="http://schemas.microsoft.com/office/drawing/2014/main" id="{6A41CCD0-6B74-497D-B171-C53602955588}"/>
                </a:ext>
              </a:extLst>
            </p:cNvPr>
            <p:cNvSpPr/>
            <p:nvPr/>
          </p:nvSpPr>
          <p:spPr>
            <a:xfrm>
              <a:off x="9509774" y="2152437"/>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6" name="Rectangle 255">
              <a:extLst>
                <a:ext uri="{FF2B5EF4-FFF2-40B4-BE49-F238E27FC236}">
                  <a16:creationId xmlns:a16="http://schemas.microsoft.com/office/drawing/2014/main" id="{C0917EE6-7DF2-4ABC-BADF-5DA01F1864E9}"/>
                </a:ext>
              </a:extLst>
            </p:cNvPr>
            <p:cNvSpPr/>
            <p:nvPr/>
          </p:nvSpPr>
          <p:spPr>
            <a:xfrm>
              <a:off x="7334973" y="3521406"/>
              <a:ext cx="814270"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7" name="Rectangle 256">
              <a:extLst>
                <a:ext uri="{FF2B5EF4-FFF2-40B4-BE49-F238E27FC236}">
                  <a16:creationId xmlns:a16="http://schemas.microsoft.com/office/drawing/2014/main" id="{1F48B91B-2E78-4BC8-A6F2-24DD6A8874C9}"/>
                </a:ext>
              </a:extLst>
            </p:cNvPr>
            <p:cNvSpPr/>
            <p:nvPr/>
          </p:nvSpPr>
          <p:spPr>
            <a:xfrm>
              <a:off x="6399015" y="3521022"/>
              <a:ext cx="814270"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8" name="Rectangle 257">
              <a:extLst>
                <a:ext uri="{FF2B5EF4-FFF2-40B4-BE49-F238E27FC236}">
                  <a16:creationId xmlns:a16="http://schemas.microsoft.com/office/drawing/2014/main" id="{FD1F8E14-6A17-43A3-A02E-68CACB96E7A4}"/>
                </a:ext>
              </a:extLst>
            </p:cNvPr>
            <p:cNvSpPr/>
            <p:nvPr/>
          </p:nvSpPr>
          <p:spPr>
            <a:xfrm>
              <a:off x="5491950" y="3521201"/>
              <a:ext cx="814270"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9" name="Rectangle 258">
              <a:extLst>
                <a:ext uri="{FF2B5EF4-FFF2-40B4-BE49-F238E27FC236}">
                  <a16:creationId xmlns:a16="http://schemas.microsoft.com/office/drawing/2014/main" id="{DBB4378E-8373-4CF9-BCDF-CE61BE29327E}"/>
                </a:ext>
              </a:extLst>
            </p:cNvPr>
            <p:cNvSpPr/>
            <p:nvPr/>
          </p:nvSpPr>
          <p:spPr>
            <a:xfrm>
              <a:off x="8333193" y="3513786"/>
              <a:ext cx="814270"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241" name="Rectangle 240">
            <a:extLst>
              <a:ext uri="{FF2B5EF4-FFF2-40B4-BE49-F238E27FC236}">
                <a16:creationId xmlns:a16="http://schemas.microsoft.com/office/drawing/2014/main" id="{932D6C73-4636-489E-9CD8-B27CDF42686A}"/>
              </a:ext>
            </a:extLst>
          </p:cNvPr>
          <p:cNvSpPr/>
          <p:nvPr/>
        </p:nvSpPr>
        <p:spPr>
          <a:xfrm>
            <a:off x="4121160" y="1073423"/>
            <a:ext cx="5985201"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3" name="Rectangle: Rounded Corners 162">
            <a:extLst>
              <a:ext uri="{FF2B5EF4-FFF2-40B4-BE49-F238E27FC236}">
                <a16:creationId xmlns:a16="http://schemas.microsoft.com/office/drawing/2014/main" id="{60FDD8E8-8135-4529-BCCD-E5DF7424CD03}"/>
              </a:ext>
            </a:extLst>
          </p:cNvPr>
          <p:cNvSpPr/>
          <p:nvPr/>
        </p:nvSpPr>
        <p:spPr>
          <a:xfrm>
            <a:off x="9528867" y="23159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4" name="Rectangle: Rounded Corners 163">
            <a:extLst>
              <a:ext uri="{FF2B5EF4-FFF2-40B4-BE49-F238E27FC236}">
                <a16:creationId xmlns:a16="http://schemas.microsoft.com/office/drawing/2014/main" id="{4E107341-41A7-49DB-9255-9E555C90C748}"/>
              </a:ext>
            </a:extLst>
          </p:cNvPr>
          <p:cNvSpPr/>
          <p:nvPr/>
        </p:nvSpPr>
        <p:spPr>
          <a:xfrm>
            <a:off x="9528121" y="2653304"/>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28700862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164" name="Rectangle 163">
            <a:extLst>
              <a:ext uri="{FF2B5EF4-FFF2-40B4-BE49-F238E27FC236}">
                <a16:creationId xmlns:a16="http://schemas.microsoft.com/office/drawing/2014/main" id="{A31E95B9-3DCE-4B2A-89AC-27DF19B05951}"/>
              </a:ext>
            </a:extLst>
          </p:cNvPr>
          <p:cNvSpPr/>
          <p:nvPr/>
        </p:nvSpPr>
        <p:spPr>
          <a:xfrm>
            <a:off x="4154320" y="1078504"/>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358996" cy="369332"/>
          </a:xfrm>
          <a:prstGeom prst="rect">
            <a:avLst/>
          </a:prstGeom>
          <a:noFill/>
        </p:spPr>
        <p:txBody>
          <a:bodyPr wrap="none" rtlCol="0">
            <a:spAutoFit/>
          </a:bodyPr>
          <a:lstStyle/>
          <a:p>
            <a:r>
              <a:rPr lang="en-PH" dirty="0">
                <a:solidFill>
                  <a:schemeClr val="bg1"/>
                </a:solidFill>
                <a:latin typeface="Nexa Bold" panose="02000000000000000000" pitchFamily="50" charset="0"/>
              </a:rPr>
              <a:t>EDITING CATEGORY | STEP 4</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3112647" cy="1723549"/>
          </a:xfrm>
          <a:prstGeom prst="rect">
            <a:avLst/>
          </a:prstGeom>
          <a:noFill/>
        </p:spPr>
        <p:txBody>
          <a:bodyPr wrap="none" rtlCol="0">
            <a:spAutoFit/>
          </a:bodyPr>
          <a:lstStyle/>
          <a:p>
            <a:r>
              <a:rPr lang="en-PH" sz="2000" b="1" dirty="0">
                <a:latin typeface="Nexa Bold" panose="02000000000000000000" pitchFamily="50" charset="0"/>
              </a:rPr>
              <a:t>STEPS 4</a:t>
            </a:r>
          </a:p>
          <a:p>
            <a:endParaRPr lang="en-PH" sz="2000" b="1" dirty="0">
              <a:latin typeface="Nexa Bold" panose="02000000000000000000" pitchFamily="50" charset="0"/>
            </a:endParaRPr>
          </a:p>
          <a:p>
            <a:r>
              <a:rPr lang="en-PH" dirty="0">
                <a:latin typeface="Nexa Light" panose="02000000000000000000" pitchFamily="50" charset="0"/>
              </a:rPr>
              <a:t>Edit The SUB CATEGORY FORM.</a:t>
            </a:r>
          </a:p>
          <a:p>
            <a:endParaRPr lang="en-PH" dirty="0">
              <a:latin typeface="Nexa Light" panose="02000000000000000000" pitchFamily="50" charset="0"/>
            </a:endParaRPr>
          </a:p>
          <a:p>
            <a:endParaRPr lang="en-PH" dirty="0">
              <a:latin typeface="Nexa Light" panose="02000000000000000000" pitchFamily="50" charset="0"/>
            </a:endParaRPr>
          </a:p>
          <a:p>
            <a:endParaRPr lang="en-PH" sz="1200" dirty="0">
              <a:latin typeface="Nexa Light" panose="02000000000000000000" pitchFamily="50" charset="0"/>
            </a:endParaRPr>
          </a:p>
        </p:txBody>
      </p:sp>
      <p:sp>
        <p:nvSpPr>
          <p:cNvPr id="165" name="Rectangle 164">
            <a:extLst>
              <a:ext uri="{FF2B5EF4-FFF2-40B4-BE49-F238E27FC236}">
                <a16:creationId xmlns:a16="http://schemas.microsoft.com/office/drawing/2014/main" id="{202A24A2-02E1-4223-9EC4-308A85648CF6}"/>
              </a:ext>
            </a:extLst>
          </p:cNvPr>
          <p:cNvSpPr/>
          <p:nvPr/>
        </p:nvSpPr>
        <p:spPr>
          <a:xfrm>
            <a:off x="4128920" y="1073424"/>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6" name="Rectangle 165">
            <a:extLst>
              <a:ext uri="{FF2B5EF4-FFF2-40B4-BE49-F238E27FC236}">
                <a16:creationId xmlns:a16="http://schemas.microsoft.com/office/drawing/2014/main" id="{CD21942D-D066-4256-AA61-F4E47AE4E8AB}"/>
              </a:ext>
            </a:extLst>
          </p:cNvPr>
          <p:cNvSpPr/>
          <p:nvPr/>
        </p:nvSpPr>
        <p:spPr>
          <a:xfrm>
            <a:off x="4123840" y="1073425"/>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7" name="Rectangle 166">
            <a:extLst>
              <a:ext uri="{FF2B5EF4-FFF2-40B4-BE49-F238E27FC236}">
                <a16:creationId xmlns:a16="http://schemas.microsoft.com/office/drawing/2014/main" id="{655F8ED1-61FF-4435-B6CD-FE4166460881}"/>
              </a:ext>
            </a:extLst>
          </p:cNvPr>
          <p:cNvSpPr/>
          <p:nvPr/>
        </p:nvSpPr>
        <p:spPr>
          <a:xfrm>
            <a:off x="5236360" y="1078503"/>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68" name="Picture 167" descr="A sign in the dark&#10;&#10;Description generated with high confidence">
            <a:extLst>
              <a:ext uri="{FF2B5EF4-FFF2-40B4-BE49-F238E27FC236}">
                <a16:creationId xmlns:a16="http://schemas.microsoft.com/office/drawing/2014/main" id="{300B3DC7-1145-42FD-9ED9-7385D84C7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075963"/>
            <a:ext cx="1107440" cy="169280"/>
          </a:xfrm>
          <a:prstGeom prst="rect">
            <a:avLst/>
          </a:prstGeom>
        </p:spPr>
      </p:pic>
      <p:sp>
        <p:nvSpPr>
          <p:cNvPr id="169" name="Rectangle 168">
            <a:extLst>
              <a:ext uri="{FF2B5EF4-FFF2-40B4-BE49-F238E27FC236}">
                <a16:creationId xmlns:a16="http://schemas.microsoft.com/office/drawing/2014/main" id="{C2C652F0-1991-49B2-847D-47ED985FEA46}"/>
              </a:ext>
            </a:extLst>
          </p:cNvPr>
          <p:cNvSpPr/>
          <p:nvPr/>
        </p:nvSpPr>
        <p:spPr>
          <a:xfrm>
            <a:off x="5388760" y="1375684"/>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0" name="Rectangle 169">
            <a:extLst>
              <a:ext uri="{FF2B5EF4-FFF2-40B4-BE49-F238E27FC236}">
                <a16:creationId xmlns:a16="http://schemas.microsoft.com/office/drawing/2014/main" id="{C8537623-F0DB-4EC7-A2E6-56B8B1FF731D}"/>
              </a:ext>
            </a:extLst>
          </p:cNvPr>
          <p:cNvSpPr/>
          <p:nvPr/>
        </p:nvSpPr>
        <p:spPr>
          <a:xfrm>
            <a:off x="5240617" y="3909100"/>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1" name="Rectangle 170">
            <a:extLst>
              <a:ext uri="{FF2B5EF4-FFF2-40B4-BE49-F238E27FC236}">
                <a16:creationId xmlns:a16="http://schemas.microsoft.com/office/drawing/2014/main" id="{01C3B963-79D3-42C3-8F3D-4174EEE5ACFA}"/>
              </a:ext>
            </a:extLst>
          </p:cNvPr>
          <p:cNvSpPr/>
          <p:nvPr/>
        </p:nvSpPr>
        <p:spPr>
          <a:xfrm>
            <a:off x="9305439" y="1130336"/>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2" name="Oval 171">
            <a:extLst>
              <a:ext uri="{FF2B5EF4-FFF2-40B4-BE49-F238E27FC236}">
                <a16:creationId xmlns:a16="http://schemas.microsoft.com/office/drawing/2014/main" id="{85FA67B7-C0F0-4DCC-A923-AE980A294798}"/>
              </a:ext>
            </a:extLst>
          </p:cNvPr>
          <p:cNvSpPr/>
          <p:nvPr/>
        </p:nvSpPr>
        <p:spPr>
          <a:xfrm>
            <a:off x="9117562" y="1108985"/>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3" name="Rectangle 172">
            <a:extLst>
              <a:ext uri="{FF2B5EF4-FFF2-40B4-BE49-F238E27FC236}">
                <a16:creationId xmlns:a16="http://schemas.microsoft.com/office/drawing/2014/main" id="{28B542BC-D588-44B8-9D4A-5E9883F46DC1}"/>
              </a:ext>
            </a:extLst>
          </p:cNvPr>
          <p:cNvSpPr/>
          <p:nvPr/>
        </p:nvSpPr>
        <p:spPr>
          <a:xfrm>
            <a:off x="5337960" y="3948749"/>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4" name="Rectangle 173">
            <a:extLst>
              <a:ext uri="{FF2B5EF4-FFF2-40B4-BE49-F238E27FC236}">
                <a16:creationId xmlns:a16="http://schemas.microsoft.com/office/drawing/2014/main" id="{671D2A28-C18F-4DBF-9C35-FA3EB7FB29E6}"/>
              </a:ext>
            </a:extLst>
          </p:cNvPr>
          <p:cNvSpPr/>
          <p:nvPr/>
        </p:nvSpPr>
        <p:spPr>
          <a:xfrm>
            <a:off x="9841692" y="3949927"/>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5" name="Rectangle 174">
            <a:extLst>
              <a:ext uri="{FF2B5EF4-FFF2-40B4-BE49-F238E27FC236}">
                <a16:creationId xmlns:a16="http://schemas.microsoft.com/office/drawing/2014/main" id="{60C9C3A1-0172-42BD-967B-C1CFCF3283BC}"/>
              </a:ext>
            </a:extLst>
          </p:cNvPr>
          <p:cNvSpPr/>
          <p:nvPr/>
        </p:nvSpPr>
        <p:spPr>
          <a:xfrm>
            <a:off x="4128920" y="1259669"/>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6" name="Rectangle 175">
            <a:extLst>
              <a:ext uri="{FF2B5EF4-FFF2-40B4-BE49-F238E27FC236}">
                <a16:creationId xmlns:a16="http://schemas.microsoft.com/office/drawing/2014/main" id="{321CE163-2D45-4EDD-B7AA-8839A379EEBA}"/>
              </a:ext>
            </a:extLst>
          </p:cNvPr>
          <p:cNvSpPr/>
          <p:nvPr/>
        </p:nvSpPr>
        <p:spPr>
          <a:xfrm>
            <a:off x="4128920" y="1598786"/>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7" name="TextBox 176">
            <a:extLst>
              <a:ext uri="{FF2B5EF4-FFF2-40B4-BE49-F238E27FC236}">
                <a16:creationId xmlns:a16="http://schemas.microsoft.com/office/drawing/2014/main" id="{E3C9410A-495E-45CD-B0C9-2FBB4CEC9D12}"/>
              </a:ext>
            </a:extLst>
          </p:cNvPr>
          <p:cNvSpPr txBox="1"/>
          <p:nvPr/>
        </p:nvSpPr>
        <p:spPr>
          <a:xfrm>
            <a:off x="4128920" y="1253828"/>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78" name="TextBox 177">
            <a:extLst>
              <a:ext uri="{FF2B5EF4-FFF2-40B4-BE49-F238E27FC236}">
                <a16:creationId xmlns:a16="http://schemas.microsoft.com/office/drawing/2014/main" id="{916CE3A0-9F7B-40B1-A144-508D117F1F80}"/>
              </a:ext>
            </a:extLst>
          </p:cNvPr>
          <p:cNvSpPr txBox="1"/>
          <p:nvPr/>
        </p:nvSpPr>
        <p:spPr>
          <a:xfrm>
            <a:off x="4122210" y="1597339"/>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79" name="Oval 178">
            <a:extLst>
              <a:ext uri="{FF2B5EF4-FFF2-40B4-BE49-F238E27FC236}">
                <a16:creationId xmlns:a16="http://schemas.microsoft.com/office/drawing/2014/main" id="{05F7E8A2-379E-4BB0-9AAD-F0ECD1AE24DA}"/>
              </a:ext>
            </a:extLst>
          </p:cNvPr>
          <p:cNvSpPr/>
          <p:nvPr/>
        </p:nvSpPr>
        <p:spPr>
          <a:xfrm>
            <a:off x="4218880" y="1473484"/>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0" name="Rectangle 179">
            <a:extLst>
              <a:ext uri="{FF2B5EF4-FFF2-40B4-BE49-F238E27FC236}">
                <a16:creationId xmlns:a16="http://schemas.microsoft.com/office/drawing/2014/main" id="{1204EB23-4091-4442-90B7-0998DCC67C45}"/>
              </a:ext>
            </a:extLst>
          </p:cNvPr>
          <p:cNvSpPr/>
          <p:nvPr/>
        </p:nvSpPr>
        <p:spPr>
          <a:xfrm>
            <a:off x="4369426" y="1822384"/>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1" name="Rectangle 180">
            <a:extLst>
              <a:ext uri="{FF2B5EF4-FFF2-40B4-BE49-F238E27FC236}">
                <a16:creationId xmlns:a16="http://schemas.microsoft.com/office/drawing/2014/main" id="{3246057B-533A-4398-B544-4CF62266B046}"/>
              </a:ext>
            </a:extLst>
          </p:cNvPr>
          <p:cNvSpPr/>
          <p:nvPr/>
        </p:nvSpPr>
        <p:spPr>
          <a:xfrm>
            <a:off x="4369426" y="148500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2" name="Rectangle 181">
            <a:extLst>
              <a:ext uri="{FF2B5EF4-FFF2-40B4-BE49-F238E27FC236}">
                <a16:creationId xmlns:a16="http://schemas.microsoft.com/office/drawing/2014/main" id="{3C6539BE-F623-4E75-8138-94F2E60DECD5}"/>
              </a:ext>
            </a:extLst>
          </p:cNvPr>
          <p:cNvSpPr/>
          <p:nvPr/>
        </p:nvSpPr>
        <p:spPr>
          <a:xfrm>
            <a:off x="4130734" y="1738206"/>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3" name="Rectangle 182">
            <a:extLst>
              <a:ext uri="{FF2B5EF4-FFF2-40B4-BE49-F238E27FC236}">
                <a16:creationId xmlns:a16="http://schemas.microsoft.com/office/drawing/2014/main" id="{D43521D1-7734-4071-9F0A-5C8846D8962B}"/>
              </a:ext>
            </a:extLst>
          </p:cNvPr>
          <p:cNvSpPr/>
          <p:nvPr/>
        </p:nvSpPr>
        <p:spPr>
          <a:xfrm>
            <a:off x="4128920" y="1912952"/>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4" name="TextBox 183">
            <a:extLst>
              <a:ext uri="{FF2B5EF4-FFF2-40B4-BE49-F238E27FC236}">
                <a16:creationId xmlns:a16="http://schemas.microsoft.com/office/drawing/2014/main" id="{F4486D7D-4563-4869-9117-0D3959782D23}"/>
              </a:ext>
            </a:extLst>
          </p:cNvPr>
          <p:cNvSpPr txBox="1"/>
          <p:nvPr/>
        </p:nvSpPr>
        <p:spPr>
          <a:xfrm>
            <a:off x="4283157" y="1744041"/>
            <a:ext cx="603560" cy="169277"/>
          </a:xfrm>
          <a:prstGeom prst="rect">
            <a:avLst/>
          </a:prstGeom>
          <a:noFill/>
        </p:spPr>
        <p:txBody>
          <a:bodyPr wrap="square" rtlCol="0">
            <a:spAutoFit/>
          </a:bodyPr>
          <a:lstStyle/>
          <a:p>
            <a:r>
              <a:rPr lang="en-PH" sz="500" b="1" dirty="0">
                <a:solidFill>
                  <a:schemeClr val="bg1"/>
                </a:solidFill>
              </a:rPr>
              <a:t>Sites</a:t>
            </a:r>
          </a:p>
        </p:txBody>
      </p:sp>
      <p:pic>
        <p:nvPicPr>
          <p:cNvPr id="185" name="Graphic 184" descr="Earth Globe Europe-Africa">
            <a:extLst>
              <a:ext uri="{FF2B5EF4-FFF2-40B4-BE49-F238E27FC236}">
                <a16:creationId xmlns:a16="http://schemas.microsoft.com/office/drawing/2014/main" id="{2A927374-013B-4B0F-8047-C51D42F5CC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790508"/>
            <a:ext cx="78393" cy="78393"/>
          </a:xfrm>
          <a:prstGeom prst="rect">
            <a:avLst/>
          </a:prstGeom>
        </p:spPr>
      </p:pic>
      <p:sp>
        <p:nvSpPr>
          <p:cNvPr id="186" name="Oval 185">
            <a:extLst>
              <a:ext uri="{FF2B5EF4-FFF2-40B4-BE49-F238E27FC236}">
                <a16:creationId xmlns:a16="http://schemas.microsoft.com/office/drawing/2014/main" id="{EAB9C902-7ABB-492F-B1AC-6AD2B98079FF}"/>
              </a:ext>
            </a:extLst>
          </p:cNvPr>
          <p:cNvSpPr/>
          <p:nvPr/>
        </p:nvSpPr>
        <p:spPr>
          <a:xfrm>
            <a:off x="4245479" y="1985486"/>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7" name="TextBox 186">
            <a:extLst>
              <a:ext uri="{FF2B5EF4-FFF2-40B4-BE49-F238E27FC236}">
                <a16:creationId xmlns:a16="http://schemas.microsoft.com/office/drawing/2014/main" id="{52A11F0A-87FA-4B7E-84D5-2A7556DC6C1C}"/>
              </a:ext>
            </a:extLst>
          </p:cNvPr>
          <p:cNvSpPr txBox="1"/>
          <p:nvPr/>
        </p:nvSpPr>
        <p:spPr>
          <a:xfrm>
            <a:off x="4288460" y="1923652"/>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88" name="Graphic 187" descr="Forbidden">
            <a:extLst>
              <a:ext uri="{FF2B5EF4-FFF2-40B4-BE49-F238E27FC236}">
                <a16:creationId xmlns:a16="http://schemas.microsoft.com/office/drawing/2014/main" id="{B054D43D-51D3-4048-83DE-311FD17DD5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04674"/>
            <a:ext cx="81882" cy="81882"/>
          </a:xfrm>
          <a:prstGeom prst="rect">
            <a:avLst/>
          </a:prstGeom>
        </p:spPr>
      </p:pic>
      <p:sp>
        <p:nvSpPr>
          <p:cNvPr id="189" name="TextBox 188">
            <a:extLst>
              <a:ext uri="{FF2B5EF4-FFF2-40B4-BE49-F238E27FC236}">
                <a16:creationId xmlns:a16="http://schemas.microsoft.com/office/drawing/2014/main" id="{4B0830D3-8AB9-4293-871F-630B229D0FB5}"/>
              </a:ext>
            </a:extLst>
          </p:cNvPr>
          <p:cNvSpPr txBox="1"/>
          <p:nvPr/>
        </p:nvSpPr>
        <p:spPr>
          <a:xfrm>
            <a:off x="4454195" y="2214051"/>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190" name="TextBox 189">
            <a:extLst>
              <a:ext uri="{FF2B5EF4-FFF2-40B4-BE49-F238E27FC236}">
                <a16:creationId xmlns:a16="http://schemas.microsoft.com/office/drawing/2014/main" id="{B70D770A-5386-41C9-9729-92331FA16FDB}"/>
              </a:ext>
            </a:extLst>
          </p:cNvPr>
          <p:cNvSpPr txBox="1"/>
          <p:nvPr/>
        </p:nvSpPr>
        <p:spPr>
          <a:xfrm>
            <a:off x="4457761" y="2376686"/>
            <a:ext cx="603560" cy="169277"/>
          </a:xfrm>
          <a:prstGeom prst="rect">
            <a:avLst/>
          </a:prstGeom>
          <a:noFill/>
        </p:spPr>
        <p:txBody>
          <a:bodyPr wrap="square" rtlCol="0">
            <a:spAutoFit/>
          </a:bodyPr>
          <a:lstStyle/>
          <a:p>
            <a:r>
              <a:rPr lang="en-PH" sz="500" b="1" dirty="0">
                <a:solidFill>
                  <a:srgbClr val="92A7A3"/>
                </a:solidFill>
              </a:rPr>
              <a:t>Articles</a:t>
            </a:r>
          </a:p>
        </p:txBody>
      </p:sp>
      <p:sp>
        <p:nvSpPr>
          <p:cNvPr id="191" name="Rectangle 190">
            <a:extLst>
              <a:ext uri="{FF2B5EF4-FFF2-40B4-BE49-F238E27FC236}">
                <a16:creationId xmlns:a16="http://schemas.microsoft.com/office/drawing/2014/main" id="{EEB3CBB1-FC72-43AF-BB9C-1A1402920CBF}"/>
              </a:ext>
            </a:extLst>
          </p:cNvPr>
          <p:cNvSpPr/>
          <p:nvPr/>
        </p:nvSpPr>
        <p:spPr>
          <a:xfrm>
            <a:off x="4378092" y="212698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2" name="Rectangle 191">
            <a:extLst>
              <a:ext uri="{FF2B5EF4-FFF2-40B4-BE49-F238E27FC236}">
                <a16:creationId xmlns:a16="http://schemas.microsoft.com/office/drawing/2014/main" id="{CFA6BBA7-E750-4475-9AAC-E373699246AF}"/>
              </a:ext>
            </a:extLst>
          </p:cNvPr>
          <p:cNvSpPr/>
          <p:nvPr/>
        </p:nvSpPr>
        <p:spPr>
          <a:xfrm>
            <a:off x="4382920" y="1985377"/>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3" name="Rectangle 192">
            <a:extLst>
              <a:ext uri="{FF2B5EF4-FFF2-40B4-BE49-F238E27FC236}">
                <a16:creationId xmlns:a16="http://schemas.microsoft.com/office/drawing/2014/main" id="{5904BD07-1164-48BE-8343-7C591F521EDD}"/>
              </a:ext>
            </a:extLst>
          </p:cNvPr>
          <p:cNvSpPr/>
          <p:nvPr/>
        </p:nvSpPr>
        <p:spPr>
          <a:xfrm>
            <a:off x="4547360" y="2276971"/>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4" name="Rectangle 193">
            <a:extLst>
              <a:ext uri="{FF2B5EF4-FFF2-40B4-BE49-F238E27FC236}">
                <a16:creationId xmlns:a16="http://schemas.microsoft.com/office/drawing/2014/main" id="{BF48932E-93C7-458E-ACA7-83D7FA688FC6}"/>
              </a:ext>
            </a:extLst>
          </p:cNvPr>
          <p:cNvSpPr/>
          <p:nvPr/>
        </p:nvSpPr>
        <p:spPr>
          <a:xfrm>
            <a:off x="4550540" y="2436277"/>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5" name="Rectangle 194">
            <a:extLst>
              <a:ext uri="{FF2B5EF4-FFF2-40B4-BE49-F238E27FC236}">
                <a16:creationId xmlns:a16="http://schemas.microsoft.com/office/drawing/2014/main" id="{2D81AEEF-E297-43AA-9E60-CF1A35448FD0}"/>
              </a:ext>
            </a:extLst>
          </p:cNvPr>
          <p:cNvSpPr/>
          <p:nvPr/>
        </p:nvSpPr>
        <p:spPr>
          <a:xfrm>
            <a:off x="4374503" y="1803918"/>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96" name="Graphic 195" descr="Tag">
            <a:extLst>
              <a:ext uri="{FF2B5EF4-FFF2-40B4-BE49-F238E27FC236}">
                <a16:creationId xmlns:a16="http://schemas.microsoft.com/office/drawing/2014/main" id="{217303D5-C8F9-4AD1-99A5-2C075B67733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51061"/>
            <a:ext cx="104844" cy="104844"/>
          </a:xfrm>
          <a:prstGeom prst="rect">
            <a:avLst/>
          </a:prstGeom>
        </p:spPr>
      </p:pic>
      <p:pic>
        <p:nvPicPr>
          <p:cNvPr id="197" name="Graphic 196" descr="Document">
            <a:extLst>
              <a:ext uri="{FF2B5EF4-FFF2-40B4-BE49-F238E27FC236}">
                <a16:creationId xmlns:a16="http://schemas.microsoft.com/office/drawing/2014/main" id="{BC92C8AB-0C92-4D60-B820-AD78CF68AB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07051"/>
            <a:ext cx="95524" cy="95524"/>
          </a:xfrm>
          <a:prstGeom prst="rect">
            <a:avLst/>
          </a:prstGeom>
        </p:spPr>
      </p:pic>
      <p:cxnSp>
        <p:nvCxnSpPr>
          <p:cNvPr id="198" name="Straight Connector 197">
            <a:extLst>
              <a:ext uri="{FF2B5EF4-FFF2-40B4-BE49-F238E27FC236}">
                <a16:creationId xmlns:a16="http://schemas.microsoft.com/office/drawing/2014/main" id="{7A318699-7FBC-4D34-A8B7-B65EE9DC44A8}"/>
              </a:ext>
            </a:extLst>
          </p:cNvPr>
          <p:cNvCxnSpPr>
            <a:cxnSpLocks/>
          </p:cNvCxnSpPr>
          <p:nvPr/>
        </p:nvCxnSpPr>
        <p:spPr>
          <a:xfrm>
            <a:off x="4138276" y="1739929"/>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41" name="Rectangle 240">
            <a:extLst>
              <a:ext uri="{FF2B5EF4-FFF2-40B4-BE49-F238E27FC236}">
                <a16:creationId xmlns:a16="http://schemas.microsoft.com/office/drawing/2014/main" id="{932D6C73-4636-489E-9CD8-B27CDF42686A}"/>
              </a:ext>
            </a:extLst>
          </p:cNvPr>
          <p:cNvSpPr/>
          <p:nvPr/>
        </p:nvSpPr>
        <p:spPr>
          <a:xfrm>
            <a:off x="4120570" y="1071117"/>
            <a:ext cx="5985201"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3" name="Picture 2">
            <a:extLst>
              <a:ext uri="{FF2B5EF4-FFF2-40B4-BE49-F238E27FC236}">
                <a16:creationId xmlns:a16="http://schemas.microsoft.com/office/drawing/2014/main" id="{850650FD-A91F-444E-886B-3A7D7B401309}"/>
              </a:ext>
            </a:extLst>
          </p:cNvPr>
          <p:cNvPicPr>
            <a:picLocks noChangeAspect="1"/>
          </p:cNvPicPr>
          <p:nvPr/>
        </p:nvPicPr>
        <p:blipFill rotWithShape="1">
          <a:blip r:embed="rId12"/>
          <a:srcRect l="1073" t="1708" r="1486" b="4352"/>
          <a:stretch/>
        </p:blipFill>
        <p:spPr>
          <a:xfrm>
            <a:off x="5401581" y="1572778"/>
            <a:ext cx="3983379" cy="1986241"/>
          </a:xfrm>
          <a:prstGeom prst="rect">
            <a:avLst/>
          </a:prstGeom>
        </p:spPr>
      </p:pic>
      <p:pic>
        <p:nvPicPr>
          <p:cNvPr id="6" name="Picture 5">
            <a:extLst>
              <a:ext uri="{FF2B5EF4-FFF2-40B4-BE49-F238E27FC236}">
                <a16:creationId xmlns:a16="http://schemas.microsoft.com/office/drawing/2014/main" id="{2B5D672D-7B84-4F72-8502-F2E37758165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74688" y="1854836"/>
            <a:ext cx="445880" cy="445880"/>
          </a:xfrm>
          <a:prstGeom prst="rect">
            <a:avLst/>
          </a:prstGeom>
        </p:spPr>
      </p:pic>
    </p:spTree>
    <p:extLst>
      <p:ext uri="{BB962C8B-B14F-4D97-AF65-F5344CB8AC3E}">
        <p14:creationId xmlns:p14="http://schemas.microsoft.com/office/powerpoint/2010/main" val="26181223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827073" cy="369332"/>
          </a:xfrm>
          <a:prstGeom prst="rect">
            <a:avLst/>
          </a:prstGeom>
          <a:noFill/>
        </p:spPr>
        <p:txBody>
          <a:bodyPr wrap="none" rtlCol="0">
            <a:spAutoFit/>
          </a:bodyPr>
          <a:lstStyle/>
          <a:p>
            <a:r>
              <a:rPr lang="en-PH" dirty="0">
                <a:solidFill>
                  <a:schemeClr val="bg1"/>
                </a:solidFill>
                <a:latin typeface="Nexa Bold" panose="02000000000000000000" pitchFamily="50" charset="0"/>
              </a:rPr>
              <a:t>EDITNG SUB CATEGORY | STEP 4</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6890977" y="1284538"/>
            <a:ext cx="5135879" cy="307777"/>
          </a:xfrm>
          <a:prstGeom prst="rect">
            <a:avLst/>
          </a:prstGeom>
          <a:noFill/>
        </p:spPr>
        <p:txBody>
          <a:bodyPr wrap="square" rtlCol="0">
            <a:spAutoFit/>
          </a:bodyPr>
          <a:lstStyle/>
          <a:p>
            <a:r>
              <a:rPr lang="en-PH" sz="1400" b="1" dirty="0">
                <a:latin typeface="Nexa Bold" panose="02000000000000000000" pitchFamily="50" charset="0"/>
              </a:rPr>
              <a:t>FORM DESCRIPTIONS</a:t>
            </a:r>
            <a:endParaRPr lang="en-PH" sz="1200" dirty="0">
              <a:latin typeface="Nexa Light" panose="02000000000000000000" pitchFamily="50" charset="0"/>
            </a:endParaRPr>
          </a:p>
        </p:txBody>
      </p:sp>
      <p:grpSp>
        <p:nvGrpSpPr>
          <p:cNvPr id="4" name="Group 3">
            <a:extLst>
              <a:ext uri="{FF2B5EF4-FFF2-40B4-BE49-F238E27FC236}">
                <a16:creationId xmlns:a16="http://schemas.microsoft.com/office/drawing/2014/main" id="{9558F4E5-4077-42BA-BEDD-B1025A2C544D}"/>
              </a:ext>
            </a:extLst>
          </p:cNvPr>
          <p:cNvGrpSpPr/>
          <p:nvPr/>
        </p:nvGrpSpPr>
        <p:grpSpPr>
          <a:xfrm>
            <a:off x="2361201" y="1495726"/>
            <a:ext cx="4367259" cy="3105902"/>
            <a:chOff x="5401581" y="1572778"/>
            <a:chExt cx="2622279" cy="1986241"/>
          </a:xfrm>
        </p:grpSpPr>
        <p:pic>
          <p:nvPicPr>
            <p:cNvPr id="3" name="Picture 2">
              <a:extLst>
                <a:ext uri="{FF2B5EF4-FFF2-40B4-BE49-F238E27FC236}">
                  <a16:creationId xmlns:a16="http://schemas.microsoft.com/office/drawing/2014/main" id="{850650FD-A91F-444E-886B-3A7D7B401309}"/>
                </a:ext>
              </a:extLst>
            </p:cNvPr>
            <p:cNvPicPr>
              <a:picLocks noChangeAspect="1"/>
            </p:cNvPicPr>
            <p:nvPr/>
          </p:nvPicPr>
          <p:blipFill rotWithShape="1">
            <a:blip r:embed="rId3"/>
            <a:srcRect l="1073" t="1708" r="34781" b="4352"/>
            <a:stretch/>
          </p:blipFill>
          <p:spPr>
            <a:xfrm>
              <a:off x="5401581" y="1572778"/>
              <a:ext cx="2622279" cy="1986241"/>
            </a:xfrm>
            <a:prstGeom prst="rect">
              <a:avLst/>
            </a:prstGeom>
          </p:spPr>
        </p:pic>
        <p:pic>
          <p:nvPicPr>
            <p:cNvPr id="6" name="Picture 5">
              <a:extLst>
                <a:ext uri="{FF2B5EF4-FFF2-40B4-BE49-F238E27FC236}">
                  <a16:creationId xmlns:a16="http://schemas.microsoft.com/office/drawing/2014/main" id="{2B5D672D-7B84-4F72-8502-F2E3775816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4688" y="1854836"/>
              <a:ext cx="445880" cy="445880"/>
            </a:xfrm>
            <a:prstGeom prst="rect">
              <a:avLst/>
            </a:prstGeom>
          </p:spPr>
        </p:pic>
      </p:grpSp>
      <p:graphicFrame>
        <p:nvGraphicFramePr>
          <p:cNvPr id="10" name="Table 9">
            <a:extLst>
              <a:ext uri="{FF2B5EF4-FFF2-40B4-BE49-F238E27FC236}">
                <a16:creationId xmlns:a16="http://schemas.microsoft.com/office/drawing/2014/main" id="{75E26BD2-FAEB-4487-B22E-9897D4DCAF55}"/>
              </a:ext>
            </a:extLst>
          </p:cNvPr>
          <p:cNvGraphicFramePr>
            <a:graphicFrameLocks noGrp="1"/>
          </p:cNvGraphicFramePr>
          <p:nvPr>
            <p:extLst>
              <p:ext uri="{D42A27DB-BD31-4B8C-83A1-F6EECF244321}">
                <p14:modId xmlns:p14="http://schemas.microsoft.com/office/powerpoint/2010/main" val="2718168107"/>
              </p:ext>
            </p:extLst>
          </p:nvPr>
        </p:nvGraphicFramePr>
        <p:xfrm>
          <a:off x="6807155" y="1623060"/>
          <a:ext cx="5219701" cy="3611880"/>
        </p:xfrm>
        <a:graphic>
          <a:graphicData uri="http://schemas.openxmlformats.org/drawingml/2006/table">
            <a:tbl>
              <a:tblPr firstRow="1" bandRow="1">
                <a:tableStyleId>{3B4B98B0-60AC-42C2-AFA5-B58CD77FA1E5}</a:tableStyleId>
              </a:tblPr>
              <a:tblGrid>
                <a:gridCol w="1632587">
                  <a:extLst>
                    <a:ext uri="{9D8B030D-6E8A-4147-A177-3AD203B41FA5}">
                      <a16:colId xmlns:a16="http://schemas.microsoft.com/office/drawing/2014/main" val="1243532216"/>
                    </a:ext>
                  </a:extLst>
                </a:gridCol>
                <a:gridCol w="3587114">
                  <a:extLst>
                    <a:ext uri="{9D8B030D-6E8A-4147-A177-3AD203B41FA5}">
                      <a16:colId xmlns:a16="http://schemas.microsoft.com/office/drawing/2014/main" val="3190001919"/>
                    </a:ext>
                  </a:extLst>
                </a:gridCol>
              </a:tblGrid>
              <a:tr h="191298">
                <a:tc>
                  <a:txBody>
                    <a:bodyPr/>
                    <a:lstStyle/>
                    <a:p>
                      <a:r>
                        <a:rPr lang="en-PH" sz="1100" b="1" dirty="0"/>
                        <a:t>CHANGE ICON BUTTON </a:t>
                      </a:r>
                      <a:endParaRPr lang="en-US" sz="1100" b="1" dirty="0"/>
                    </a:p>
                  </a:txBody>
                  <a:tcPr/>
                </a:tc>
                <a:tc>
                  <a:txBody>
                    <a:bodyPr/>
                    <a:lstStyle/>
                    <a:p>
                      <a:r>
                        <a:rPr lang="en-PH" sz="1100" b="0" dirty="0"/>
                        <a:t>Used To Change The Category Icon</a:t>
                      </a:r>
                      <a:endParaRPr lang="en-US" sz="1100" b="0" dirty="0"/>
                    </a:p>
                  </a:txBody>
                  <a:tcPr/>
                </a:tc>
                <a:extLst>
                  <a:ext uri="{0D108BD9-81ED-4DB2-BD59-A6C34878D82A}">
                    <a16:rowId xmlns:a16="http://schemas.microsoft.com/office/drawing/2014/main" val="3001202083"/>
                  </a:ext>
                </a:extLst>
              </a:tr>
              <a:tr h="199696">
                <a:tc>
                  <a:txBody>
                    <a:bodyPr/>
                    <a:lstStyle/>
                    <a:p>
                      <a:r>
                        <a:rPr lang="en-PH" sz="1100" b="1" dirty="0"/>
                        <a:t>NAME</a:t>
                      </a:r>
                      <a:endParaRPr lang="en-US" sz="11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100" b="0" dirty="0"/>
                        <a:t>Used To Change The Category Name</a:t>
                      </a:r>
                      <a:endParaRPr lang="en-US" sz="1100" b="0" dirty="0"/>
                    </a:p>
                  </a:txBody>
                  <a:tcPr/>
                </a:tc>
                <a:extLst>
                  <a:ext uri="{0D108BD9-81ED-4DB2-BD59-A6C34878D82A}">
                    <a16:rowId xmlns:a16="http://schemas.microsoft.com/office/drawing/2014/main" val="3960516910"/>
                  </a:ext>
                </a:extLst>
              </a:tr>
              <a:tr h="199696">
                <a:tc>
                  <a:txBody>
                    <a:bodyPr/>
                    <a:lstStyle/>
                    <a:p>
                      <a:r>
                        <a:rPr lang="en-PH" sz="1100" b="1" dirty="0"/>
                        <a:t>STATUS</a:t>
                      </a:r>
                      <a:endParaRPr lang="en-US" sz="1100" b="1" dirty="0"/>
                    </a:p>
                  </a:txBody>
                  <a:tcPr/>
                </a:tc>
                <a:tc>
                  <a:txBody>
                    <a:bodyPr/>
                    <a:lstStyle/>
                    <a:p>
                      <a:r>
                        <a:rPr lang="en-PH" sz="1100" b="0" dirty="0"/>
                        <a:t>Used To Change The Category Status.</a:t>
                      </a:r>
                      <a:endParaRPr lang="en-PH" sz="1100" b="0" dirty="0">
                        <a:latin typeface="Nexa Light" panose="02000000000000000000" pitchFamily="50" charset="0"/>
                      </a:endParaRPr>
                    </a:p>
                  </a:txBody>
                  <a:tcPr/>
                </a:tc>
                <a:extLst>
                  <a:ext uri="{0D108BD9-81ED-4DB2-BD59-A6C34878D82A}">
                    <a16:rowId xmlns:a16="http://schemas.microsoft.com/office/drawing/2014/main" val="3127362185"/>
                  </a:ext>
                </a:extLst>
              </a:tr>
              <a:tr h="199696">
                <a:tc>
                  <a:txBody>
                    <a:bodyPr/>
                    <a:lstStyle/>
                    <a:p>
                      <a:r>
                        <a:rPr lang="en-PH" sz="1100" b="1" dirty="0"/>
                        <a:t>ALLOW UPLOAD </a:t>
                      </a:r>
                      <a:endParaRPr lang="en-US" sz="1100" b="1" dirty="0"/>
                    </a:p>
                  </a:txBody>
                  <a:tcPr/>
                </a:tc>
                <a:tc>
                  <a:txBody>
                    <a:bodyPr/>
                    <a:lstStyle/>
                    <a:p>
                      <a:r>
                        <a:rPr lang="en-PH" sz="1100" b="0" dirty="0"/>
                        <a:t>Used To Change The Upload Enabling/Disabling.</a:t>
                      </a:r>
                      <a:endParaRPr lang="en-PH" sz="1100" b="0" dirty="0">
                        <a:latin typeface="Nexa Light" panose="02000000000000000000" pitchFamily="50" charset="0"/>
                      </a:endParaRPr>
                    </a:p>
                  </a:txBody>
                  <a:tcPr/>
                </a:tc>
                <a:extLst>
                  <a:ext uri="{0D108BD9-81ED-4DB2-BD59-A6C34878D82A}">
                    <a16:rowId xmlns:a16="http://schemas.microsoft.com/office/drawing/2014/main" val="1762703339"/>
                  </a:ext>
                </a:extLst>
              </a:tr>
              <a:tr h="199696">
                <a:tc>
                  <a:txBody>
                    <a:bodyPr/>
                    <a:lstStyle/>
                    <a:p>
                      <a:r>
                        <a:rPr lang="en-PH" sz="1100" b="1" dirty="0"/>
                        <a:t>SHOW MENU FOOTER </a:t>
                      </a:r>
                      <a:endParaRPr lang="en-US" sz="1100" b="1" dirty="0"/>
                    </a:p>
                  </a:txBody>
                  <a:tcPr/>
                </a:tc>
                <a:tc>
                  <a:txBody>
                    <a:bodyPr/>
                    <a:lstStyle/>
                    <a:p>
                      <a:r>
                        <a:rPr lang="en-PH" sz="1100" b="0" dirty="0"/>
                        <a:t>Used To Hide/Show Menu Footer</a:t>
                      </a:r>
                      <a:endParaRPr lang="en-US" sz="1100" b="0" dirty="0"/>
                    </a:p>
                  </a:txBody>
                  <a:tcPr/>
                </a:tc>
                <a:extLst>
                  <a:ext uri="{0D108BD9-81ED-4DB2-BD59-A6C34878D82A}">
                    <a16:rowId xmlns:a16="http://schemas.microsoft.com/office/drawing/2014/main" val="3667064065"/>
                  </a:ext>
                </a:extLst>
              </a:tr>
              <a:tr h="199696">
                <a:tc>
                  <a:txBody>
                    <a:bodyPr/>
                    <a:lstStyle/>
                    <a:p>
                      <a:r>
                        <a:rPr lang="en-PH" sz="1100" b="1" dirty="0"/>
                        <a:t>ALLOW SHARE </a:t>
                      </a:r>
                      <a:endParaRPr lang="en-US" sz="1100" b="1" dirty="0"/>
                    </a:p>
                  </a:txBody>
                  <a:tcPr/>
                </a:tc>
                <a:tc>
                  <a:txBody>
                    <a:bodyPr/>
                    <a:lstStyle/>
                    <a:p>
                      <a:r>
                        <a:rPr lang="en-PH" sz="1100" b="0" dirty="0"/>
                        <a:t>Allow Users To Share The Articles Inside The Category</a:t>
                      </a:r>
                      <a:endParaRPr lang="en-US" sz="1100" b="0" dirty="0"/>
                    </a:p>
                  </a:txBody>
                  <a:tcPr/>
                </a:tc>
                <a:extLst>
                  <a:ext uri="{0D108BD9-81ED-4DB2-BD59-A6C34878D82A}">
                    <a16:rowId xmlns:a16="http://schemas.microsoft.com/office/drawing/2014/main" val="611399429"/>
                  </a:ext>
                </a:extLst>
              </a:tr>
              <a:tr h="199696">
                <a:tc>
                  <a:txBody>
                    <a:bodyPr/>
                    <a:lstStyle/>
                    <a:p>
                      <a:r>
                        <a:rPr lang="en-PH" sz="1100" b="1" dirty="0"/>
                        <a:t>SHOW TOP BANNER </a:t>
                      </a:r>
                      <a:endParaRPr lang="en-US" sz="1100" b="1" dirty="0"/>
                    </a:p>
                  </a:txBody>
                  <a:tcPr/>
                </a:tc>
                <a:tc>
                  <a:txBody>
                    <a:bodyPr/>
                    <a:lstStyle/>
                    <a:p>
                      <a:r>
                        <a:rPr lang="en-PH" sz="1100" b="0" dirty="0"/>
                        <a:t>Hide/Show Top Banner</a:t>
                      </a:r>
                      <a:endParaRPr lang="en-US" sz="1100" b="0" dirty="0"/>
                    </a:p>
                  </a:txBody>
                  <a:tcPr/>
                </a:tc>
                <a:extLst>
                  <a:ext uri="{0D108BD9-81ED-4DB2-BD59-A6C34878D82A}">
                    <a16:rowId xmlns:a16="http://schemas.microsoft.com/office/drawing/2014/main" val="1979924640"/>
                  </a:ext>
                </a:extLst>
              </a:tr>
              <a:tr h="199696">
                <a:tc>
                  <a:txBody>
                    <a:bodyPr/>
                    <a:lstStyle/>
                    <a:p>
                      <a:r>
                        <a:rPr lang="en-PH" sz="1100" b="1" dirty="0"/>
                        <a:t>IS EXPANDED </a:t>
                      </a:r>
                      <a:endParaRPr lang="en-US" sz="1100" b="1" dirty="0"/>
                    </a:p>
                  </a:txBody>
                  <a:tcPr/>
                </a:tc>
                <a:tc>
                  <a:txBody>
                    <a:bodyPr/>
                    <a:lstStyle/>
                    <a:p>
                      <a:r>
                        <a:rPr lang="en-US" sz="1100" b="0" dirty="0"/>
                        <a:t>Used To Enable/Disable Auto Collapse/Expand Of Folder Files Inside The Category.</a:t>
                      </a:r>
                    </a:p>
                  </a:txBody>
                  <a:tcPr/>
                </a:tc>
                <a:extLst>
                  <a:ext uri="{0D108BD9-81ED-4DB2-BD59-A6C34878D82A}">
                    <a16:rowId xmlns:a16="http://schemas.microsoft.com/office/drawing/2014/main" val="1212415004"/>
                  </a:ext>
                </a:extLst>
              </a:tr>
              <a:tr h="199696">
                <a:tc>
                  <a:txBody>
                    <a:bodyPr/>
                    <a:lstStyle/>
                    <a:p>
                      <a:r>
                        <a:rPr lang="en-PH" sz="1100" b="1" dirty="0"/>
                        <a:t>SORT ORDER </a:t>
                      </a:r>
                      <a:endParaRPr lang="en-US" sz="1100" b="1" dirty="0"/>
                    </a:p>
                  </a:txBody>
                  <a:tcPr/>
                </a:tc>
                <a:tc>
                  <a:txBody>
                    <a:bodyPr/>
                    <a:lstStyle/>
                    <a:p>
                      <a:r>
                        <a:rPr lang="en-PH" sz="1100" b="0" dirty="0"/>
                        <a:t>Used To Change The Category Order In The Main Page Screen.</a:t>
                      </a:r>
                      <a:endParaRPr lang="en-PH" sz="1100" b="0" dirty="0">
                        <a:latin typeface="Nexa Light" panose="02000000000000000000" pitchFamily="50" charset="0"/>
                      </a:endParaRPr>
                    </a:p>
                  </a:txBody>
                  <a:tcPr/>
                </a:tc>
                <a:extLst>
                  <a:ext uri="{0D108BD9-81ED-4DB2-BD59-A6C34878D82A}">
                    <a16:rowId xmlns:a16="http://schemas.microsoft.com/office/drawing/2014/main" val="3612831740"/>
                  </a:ext>
                </a:extLst>
              </a:tr>
              <a:tr h="199696">
                <a:tc>
                  <a:txBody>
                    <a:bodyPr/>
                    <a:lstStyle/>
                    <a:p>
                      <a:r>
                        <a:rPr lang="en-PH" sz="1100" b="1" dirty="0"/>
                        <a:t>VIEW COLOR </a:t>
                      </a:r>
                      <a:endParaRPr lang="en-US" sz="1100" b="1" dirty="0"/>
                    </a:p>
                  </a:txBody>
                  <a:tcPr/>
                </a:tc>
                <a:tc>
                  <a:txBody>
                    <a:bodyPr/>
                    <a:lstStyle/>
                    <a:p>
                      <a:r>
                        <a:rPr lang="en-PH" sz="1100" b="0" dirty="0"/>
                        <a:t>Used To Change The Category </a:t>
                      </a:r>
                      <a:r>
                        <a:rPr lang="en-PH" sz="1100" b="0" dirty="0" err="1"/>
                        <a:t>Inpage</a:t>
                      </a:r>
                      <a:r>
                        <a:rPr lang="en-PH" sz="1100" b="0" dirty="0"/>
                        <a:t> Background Color.</a:t>
                      </a:r>
                      <a:endParaRPr lang="en-PH" sz="1100" b="0" dirty="0">
                        <a:latin typeface="Nexa Light" panose="02000000000000000000" pitchFamily="50" charset="0"/>
                      </a:endParaRPr>
                    </a:p>
                  </a:txBody>
                  <a:tcPr/>
                </a:tc>
                <a:extLst>
                  <a:ext uri="{0D108BD9-81ED-4DB2-BD59-A6C34878D82A}">
                    <a16:rowId xmlns:a16="http://schemas.microsoft.com/office/drawing/2014/main" val="2861054577"/>
                  </a:ext>
                </a:extLst>
              </a:tr>
              <a:tr h="199696">
                <a:tc>
                  <a:txBody>
                    <a:bodyPr/>
                    <a:lstStyle/>
                    <a:p>
                      <a:r>
                        <a:rPr lang="en-PH" sz="1100" b="1" dirty="0"/>
                        <a:t>TYPE</a:t>
                      </a:r>
                      <a:endParaRPr lang="en-US" sz="1100" b="1" dirty="0"/>
                    </a:p>
                  </a:txBody>
                  <a:tcPr/>
                </a:tc>
                <a:tc>
                  <a:txBody>
                    <a:bodyPr/>
                    <a:lstStyle/>
                    <a:p>
                      <a:r>
                        <a:rPr lang="en-PH" sz="1100" b="0" dirty="0"/>
                        <a:t>Used To Change The Category Type.</a:t>
                      </a:r>
                      <a:endParaRPr lang="en-PH" sz="1100" b="0" dirty="0">
                        <a:latin typeface="Nexa Light" panose="02000000000000000000" pitchFamily="50" charset="0"/>
                      </a:endParaRPr>
                    </a:p>
                  </a:txBody>
                  <a:tcPr/>
                </a:tc>
                <a:extLst>
                  <a:ext uri="{0D108BD9-81ED-4DB2-BD59-A6C34878D82A}">
                    <a16:rowId xmlns:a16="http://schemas.microsoft.com/office/drawing/2014/main" val="2611335168"/>
                  </a:ext>
                </a:extLst>
              </a:tr>
              <a:tr h="199696">
                <a:tc>
                  <a:txBody>
                    <a:bodyPr/>
                    <a:lstStyle/>
                    <a:p>
                      <a:r>
                        <a:rPr lang="en-PH" sz="1100" b="1" dirty="0"/>
                        <a:t>VISIBLE TO SECURITY GROUP </a:t>
                      </a:r>
                      <a:endParaRPr lang="en-US" sz="11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100" b="0" dirty="0"/>
                        <a:t>Used To Change The Category Visibility Depending On Their Security Group.</a:t>
                      </a:r>
                      <a:endParaRPr lang="en-US" sz="1100" b="0" dirty="0"/>
                    </a:p>
                  </a:txBody>
                  <a:tcPr/>
                </a:tc>
                <a:extLst>
                  <a:ext uri="{0D108BD9-81ED-4DB2-BD59-A6C34878D82A}">
                    <a16:rowId xmlns:a16="http://schemas.microsoft.com/office/drawing/2014/main" val="2441271343"/>
                  </a:ext>
                </a:extLst>
              </a:tr>
            </a:tbl>
          </a:graphicData>
        </a:graphic>
      </p:graphicFrame>
    </p:spTree>
    <p:extLst>
      <p:ext uri="{BB962C8B-B14F-4D97-AF65-F5344CB8AC3E}">
        <p14:creationId xmlns:p14="http://schemas.microsoft.com/office/powerpoint/2010/main" val="1585821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164" name="Rectangle 163">
            <a:extLst>
              <a:ext uri="{FF2B5EF4-FFF2-40B4-BE49-F238E27FC236}">
                <a16:creationId xmlns:a16="http://schemas.microsoft.com/office/drawing/2014/main" id="{A31E95B9-3DCE-4B2A-89AC-27DF19B05951}"/>
              </a:ext>
            </a:extLst>
          </p:cNvPr>
          <p:cNvSpPr/>
          <p:nvPr/>
        </p:nvSpPr>
        <p:spPr>
          <a:xfrm>
            <a:off x="4154320" y="1078504"/>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921651" cy="369332"/>
          </a:xfrm>
          <a:prstGeom prst="rect">
            <a:avLst/>
          </a:prstGeom>
          <a:noFill/>
        </p:spPr>
        <p:txBody>
          <a:bodyPr wrap="none" rtlCol="0">
            <a:spAutoFit/>
          </a:bodyPr>
          <a:lstStyle/>
          <a:p>
            <a:r>
              <a:rPr lang="en-PH" dirty="0">
                <a:solidFill>
                  <a:schemeClr val="bg1"/>
                </a:solidFill>
                <a:latin typeface="Nexa Bold" panose="02000000000000000000" pitchFamily="50" charset="0"/>
              </a:rPr>
              <a:t>EDITING  SUB CATEGORY | STEP 5</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7426520" cy="2092881"/>
          </a:xfrm>
          <a:prstGeom prst="rect">
            <a:avLst/>
          </a:prstGeom>
          <a:noFill/>
        </p:spPr>
        <p:txBody>
          <a:bodyPr wrap="none" rtlCol="0">
            <a:spAutoFit/>
          </a:bodyPr>
          <a:lstStyle/>
          <a:p>
            <a:r>
              <a:rPr lang="en-PH" sz="2000" b="1" dirty="0">
                <a:latin typeface="Nexa Bold" panose="02000000000000000000" pitchFamily="50" charset="0"/>
              </a:rPr>
              <a:t>STEPS 5</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dirty="0">
                <a:latin typeface="Nexa Bold" panose="02000000000000000000" pitchFamily="50" charset="0"/>
              </a:rPr>
              <a:t>UPDATE BUTTON</a:t>
            </a:r>
          </a:p>
          <a:p>
            <a:endParaRPr lang="en-PH" dirty="0">
              <a:latin typeface="Nexa Light" panose="02000000000000000000" pitchFamily="50" charset="0"/>
            </a:endParaRPr>
          </a:p>
          <a:p>
            <a:r>
              <a:rPr lang="en-PH" dirty="0">
                <a:latin typeface="Nexa Light" panose="02000000000000000000" pitchFamily="50" charset="0"/>
              </a:rPr>
              <a:t>Sub Category will be update and user will be redirected to sub category page.</a:t>
            </a:r>
          </a:p>
          <a:p>
            <a:endParaRPr lang="en-PH" sz="1200" dirty="0">
              <a:latin typeface="Nexa Light" panose="02000000000000000000" pitchFamily="50" charset="0"/>
            </a:endParaRPr>
          </a:p>
          <a:p>
            <a:endParaRPr lang="en-PH" sz="1200" dirty="0">
              <a:latin typeface="Nexa Light" panose="02000000000000000000" pitchFamily="50" charset="0"/>
            </a:endParaRPr>
          </a:p>
          <a:p>
            <a:endParaRPr lang="en-PH" sz="1200" dirty="0">
              <a:latin typeface="Nexa Light" panose="02000000000000000000" pitchFamily="50" charset="0"/>
            </a:endParaRPr>
          </a:p>
        </p:txBody>
      </p:sp>
      <p:sp>
        <p:nvSpPr>
          <p:cNvPr id="165" name="Rectangle 164">
            <a:extLst>
              <a:ext uri="{FF2B5EF4-FFF2-40B4-BE49-F238E27FC236}">
                <a16:creationId xmlns:a16="http://schemas.microsoft.com/office/drawing/2014/main" id="{202A24A2-02E1-4223-9EC4-308A85648CF6}"/>
              </a:ext>
            </a:extLst>
          </p:cNvPr>
          <p:cNvSpPr/>
          <p:nvPr/>
        </p:nvSpPr>
        <p:spPr>
          <a:xfrm>
            <a:off x="4128920" y="1073424"/>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6" name="Rectangle 165">
            <a:extLst>
              <a:ext uri="{FF2B5EF4-FFF2-40B4-BE49-F238E27FC236}">
                <a16:creationId xmlns:a16="http://schemas.microsoft.com/office/drawing/2014/main" id="{CD21942D-D066-4256-AA61-F4E47AE4E8AB}"/>
              </a:ext>
            </a:extLst>
          </p:cNvPr>
          <p:cNvSpPr/>
          <p:nvPr/>
        </p:nvSpPr>
        <p:spPr>
          <a:xfrm>
            <a:off x="4123840" y="1073425"/>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7" name="Rectangle 166">
            <a:extLst>
              <a:ext uri="{FF2B5EF4-FFF2-40B4-BE49-F238E27FC236}">
                <a16:creationId xmlns:a16="http://schemas.microsoft.com/office/drawing/2014/main" id="{655F8ED1-61FF-4435-B6CD-FE4166460881}"/>
              </a:ext>
            </a:extLst>
          </p:cNvPr>
          <p:cNvSpPr/>
          <p:nvPr/>
        </p:nvSpPr>
        <p:spPr>
          <a:xfrm>
            <a:off x="5236360" y="1078503"/>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68" name="Picture 167" descr="A sign in the dark&#10;&#10;Description generated with high confidence">
            <a:extLst>
              <a:ext uri="{FF2B5EF4-FFF2-40B4-BE49-F238E27FC236}">
                <a16:creationId xmlns:a16="http://schemas.microsoft.com/office/drawing/2014/main" id="{300B3DC7-1145-42FD-9ED9-7385D84C7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075963"/>
            <a:ext cx="1107440" cy="169280"/>
          </a:xfrm>
          <a:prstGeom prst="rect">
            <a:avLst/>
          </a:prstGeom>
        </p:spPr>
      </p:pic>
      <p:sp>
        <p:nvSpPr>
          <p:cNvPr id="169" name="Rectangle 168">
            <a:extLst>
              <a:ext uri="{FF2B5EF4-FFF2-40B4-BE49-F238E27FC236}">
                <a16:creationId xmlns:a16="http://schemas.microsoft.com/office/drawing/2014/main" id="{C2C652F0-1991-49B2-847D-47ED985FEA46}"/>
              </a:ext>
            </a:extLst>
          </p:cNvPr>
          <p:cNvSpPr/>
          <p:nvPr/>
        </p:nvSpPr>
        <p:spPr>
          <a:xfrm>
            <a:off x="5388760" y="1375684"/>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0" name="Rectangle 169">
            <a:extLst>
              <a:ext uri="{FF2B5EF4-FFF2-40B4-BE49-F238E27FC236}">
                <a16:creationId xmlns:a16="http://schemas.microsoft.com/office/drawing/2014/main" id="{C8537623-F0DB-4EC7-A2E6-56B8B1FF731D}"/>
              </a:ext>
            </a:extLst>
          </p:cNvPr>
          <p:cNvSpPr/>
          <p:nvPr/>
        </p:nvSpPr>
        <p:spPr>
          <a:xfrm>
            <a:off x="5240617" y="3909100"/>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1" name="Rectangle 170">
            <a:extLst>
              <a:ext uri="{FF2B5EF4-FFF2-40B4-BE49-F238E27FC236}">
                <a16:creationId xmlns:a16="http://schemas.microsoft.com/office/drawing/2014/main" id="{01C3B963-79D3-42C3-8F3D-4174EEE5ACFA}"/>
              </a:ext>
            </a:extLst>
          </p:cNvPr>
          <p:cNvSpPr/>
          <p:nvPr/>
        </p:nvSpPr>
        <p:spPr>
          <a:xfrm>
            <a:off x="9305439" y="1130336"/>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2" name="Oval 171">
            <a:extLst>
              <a:ext uri="{FF2B5EF4-FFF2-40B4-BE49-F238E27FC236}">
                <a16:creationId xmlns:a16="http://schemas.microsoft.com/office/drawing/2014/main" id="{85FA67B7-C0F0-4DCC-A923-AE980A294798}"/>
              </a:ext>
            </a:extLst>
          </p:cNvPr>
          <p:cNvSpPr/>
          <p:nvPr/>
        </p:nvSpPr>
        <p:spPr>
          <a:xfrm>
            <a:off x="9117562" y="1108985"/>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3" name="Rectangle 172">
            <a:extLst>
              <a:ext uri="{FF2B5EF4-FFF2-40B4-BE49-F238E27FC236}">
                <a16:creationId xmlns:a16="http://schemas.microsoft.com/office/drawing/2014/main" id="{28B542BC-D588-44B8-9D4A-5E9883F46DC1}"/>
              </a:ext>
            </a:extLst>
          </p:cNvPr>
          <p:cNvSpPr/>
          <p:nvPr/>
        </p:nvSpPr>
        <p:spPr>
          <a:xfrm>
            <a:off x="5337960" y="3948749"/>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4" name="Rectangle 173">
            <a:extLst>
              <a:ext uri="{FF2B5EF4-FFF2-40B4-BE49-F238E27FC236}">
                <a16:creationId xmlns:a16="http://schemas.microsoft.com/office/drawing/2014/main" id="{671D2A28-C18F-4DBF-9C35-FA3EB7FB29E6}"/>
              </a:ext>
            </a:extLst>
          </p:cNvPr>
          <p:cNvSpPr/>
          <p:nvPr/>
        </p:nvSpPr>
        <p:spPr>
          <a:xfrm>
            <a:off x="9841692" y="3949927"/>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5" name="Rectangle 174">
            <a:extLst>
              <a:ext uri="{FF2B5EF4-FFF2-40B4-BE49-F238E27FC236}">
                <a16:creationId xmlns:a16="http://schemas.microsoft.com/office/drawing/2014/main" id="{60C9C3A1-0172-42BD-967B-C1CFCF3283BC}"/>
              </a:ext>
            </a:extLst>
          </p:cNvPr>
          <p:cNvSpPr/>
          <p:nvPr/>
        </p:nvSpPr>
        <p:spPr>
          <a:xfrm>
            <a:off x="4128920" y="1259669"/>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6" name="Rectangle 175">
            <a:extLst>
              <a:ext uri="{FF2B5EF4-FFF2-40B4-BE49-F238E27FC236}">
                <a16:creationId xmlns:a16="http://schemas.microsoft.com/office/drawing/2014/main" id="{321CE163-2D45-4EDD-B7AA-8839A379EEBA}"/>
              </a:ext>
            </a:extLst>
          </p:cNvPr>
          <p:cNvSpPr/>
          <p:nvPr/>
        </p:nvSpPr>
        <p:spPr>
          <a:xfrm>
            <a:off x="4128920" y="1598786"/>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7" name="TextBox 176">
            <a:extLst>
              <a:ext uri="{FF2B5EF4-FFF2-40B4-BE49-F238E27FC236}">
                <a16:creationId xmlns:a16="http://schemas.microsoft.com/office/drawing/2014/main" id="{E3C9410A-495E-45CD-B0C9-2FBB4CEC9D12}"/>
              </a:ext>
            </a:extLst>
          </p:cNvPr>
          <p:cNvSpPr txBox="1"/>
          <p:nvPr/>
        </p:nvSpPr>
        <p:spPr>
          <a:xfrm>
            <a:off x="4128920" y="1253828"/>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78" name="TextBox 177">
            <a:extLst>
              <a:ext uri="{FF2B5EF4-FFF2-40B4-BE49-F238E27FC236}">
                <a16:creationId xmlns:a16="http://schemas.microsoft.com/office/drawing/2014/main" id="{916CE3A0-9F7B-40B1-A144-508D117F1F80}"/>
              </a:ext>
            </a:extLst>
          </p:cNvPr>
          <p:cNvSpPr txBox="1"/>
          <p:nvPr/>
        </p:nvSpPr>
        <p:spPr>
          <a:xfrm>
            <a:off x="4122210" y="1597339"/>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79" name="Oval 178">
            <a:extLst>
              <a:ext uri="{FF2B5EF4-FFF2-40B4-BE49-F238E27FC236}">
                <a16:creationId xmlns:a16="http://schemas.microsoft.com/office/drawing/2014/main" id="{05F7E8A2-379E-4BB0-9AAD-F0ECD1AE24DA}"/>
              </a:ext>
            </a:extLst>
          </p:cNvPr>
          <p:cNvSpPr/>
          <p:nvPr/>
        </p:nvSpPr>
        <p:spPr>
          <a:xfrm>
            <a:off x="4218880" y="1473484"/>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0" name="Rectangle 179">
            <a:extLst>
              <a:ext uri="{FF2B5EF4-FFF2-40B4-BE49-F238E27FC236}">
                <a16:creationId xmlns:a16="http://schemas.microsoft.com/office/drawing/2014/main" id="{1204EB23-4091-4442-90B7-0998DCC67C45}"/>
              </a:ext>
            </a:extLst>
          </p:cNvPr>
          <p:cNvSpPr/>
          <p:nvPr/>
        </p:nvSpPr>
        <p:spPr>
          <a:xfrm>
            <a:off x="4369426" y="1822384"/>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1" name="Rectangle 180">
            <a:extLst>
              <a:ext uri="{FF2B5EF4-FFF2-40B4-BE49-F238E27FC236}">
                <a16:creationId xmlns:a16="http://schemas.microsoft.com/office/drawing/2014/main" id="{3246057B-533A-4398-B544-4CF62266B046}"/>
              </a:ext>
            </a:extLst>
          </p:cNvPr>
          <p:cNvSpPr/>
          <p:nvPr/>
        </p:nvSpPr>
        <p:spPr>
          <a:xfrm>
            <a:off x="4369426" y="148500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2" name="Rectangle 181">
            <a:extLst>
              <a:ext uri="{FF2B5EF4-FFF2-40B4-BE49-F238E27FC236}">
                <a16:creationId xmlns:a16="http://schemas.microsoft.com/office/drawing/2014/main" id="{3C6539BE-F623-4E75-8138-94F2E60DECD5}"/>
              </a:ext>
            </a:extLst>
          </p:cNvPr>
          <p:cNvSpPr/>
          <p:nvPr/>
        </p:nvSpPr>
        <p:spPr>
          <a:xfrm>
            <a:off x="4130734" y="1738206"/>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3" name="Rectangle 182">
            <a:extLst>
              <a:ext uri="{FF2B5EF4-FFF2-40B4-BE49-F238E27FC236}">
                <a16:creationId xmlns:a16="http://schemas.microsoft.com/office/drawing/2014/main" id="{D43521D1-7734-4071-9F0A-5C8846D8962B}"/>
              </a:ext>
            </a:extLst>
          </p:cNvPr>
          <p:cNvSpPr/>
          <p:nvPr/>
        </p:nvSpPr>
        <p:spPr>
          <a:xfrm>
            <a:off x="4128920" y="1912952"/>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4" name="TextBox 183">
            <a:extLst>
              <a:ext uri="{FF2B5EF4-FFF2-40B4-BE49-F238E27FC236}">
                <a16:creationId xmlns:a16="http://schemas.microsoft.com/office/drawing/2014/main" id="{F4486D7D-4563-4869-9117-0D3959782D23}"/>
              </a:ext>
            </a:extLst>
          </p:cNvPr>
          <p:cNvSpPr txBox="1"/>
          <p:nvPr/>
        </p:nvSpPr>
        <p:spPr>
          <a:xfrm>
            <a:off x="4283157" y="1744041"/>
            <a:ext cx="603560" cy="169277"/>
          </a:xfrm>
          <a:prstGeom prst="rect">
            <a:avLst/>
          </a:prstGeom>
          <a:noFill/>
        </p:spPr>
        <p:txBody>
          <a:bodyPr wrap="square" rtlCol="0">
            <a:spAutoFit/>
          </a:bodyPr>
          <a:lstStyle/>
          <a:p>
            <a:r>
              <a:rPr lang="en-PH" sz="500" b="1" dirty="0">
                <a:solidFill>
                  <a:schemeClr val="bg1"/>
                </a:solidFill>
              </a:rPr>
              <a:t>Sites</a:t>
            </a:r>
          </a:p>
        </p:txBody>
      </p:sp>
      <p:pic>
        <p:nvPicPr>
          <p:cNvPr id="185" name="Graphic 184" descr="Earth Globe Europe-Africa">
            <a:extLst>
              <a:ext uri="{FF2B5EF4-FFF2-40B4-BE49-F238E27FC236}">
                <a16:creationId xmlns:a16="http://schemas.microsoft.com/office/drawing/2014/main" id="{2A927374-013B-4B0F-8047-C51D42F5CC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790508"/>
            <a:ext cx="78393" cy="78393"/>
          </a:xfrm>
          <a:prstGeom prst="rect">
            <a:avLst/>
          </a:prstGeom>
        </p:spPr>
      </p:pic>
      <p:sp>
        <p:nvSpPr>
          <p:cNvPr id="186" name="Oval 185">
            <a:extLst>
              <a:ext uri="{FF2B5EF4-FFF2-40B4-BE49-F238E27FC236}">
                <a16:creationId xmlns:a16="http://schemas.microsoft.com/office/drawing/2014/main" id="{EAB9C902-7ABB-492F-B1AC-6AD2B98079FF}"/>
              </a:ext>
            </a:extLst>
          </p:cNvPr>
          <p:cNvSpPr/>
          <p:nvPr/>
        </p:nvSpPr>
        <p:spPr>
          <a:xfrm>
            <a:off x="4245479" y="1985486"/>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7" name="TextBox 186">
            <a:extLst>
              <a:ext uri="{FF2B5EF4-FFF2-40B4-BE49-F238E27FC236}">
                <a16:creationId xmlns:a16="http://schemas.microsoft.com/office/drawing/2014/main" id="{52A11F0A-87FA-4B7E-84D5-2A7556DC6C1C}"/>
              </a:ext>
            </a:extLst>
          </p:cNvPr>
          <p:cNvSpPr txBox="1"/>
          <p:nvPr/>
        </p:nvSpPr>
        <p:spPr>
          <a:xfrm>
            <a:off x="4288460" y="1923652"/>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88" name="Graphic 187" descr="Forbidden">
            <a:extLst>
              <a:ext uri="{FF2B5EF4-FFF2-40B4-BE49-F238E27FC236}">
                <a16:creationId xmlns:a16="http://schemas.microsoft.com/office/drawing/2014/main" id="{B054D43D-51D3-4048-83DE-311FD17DD5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04674"/>
            <a:ext cx="81882" cy="81882"/>
          </a:xfrm>
          <a:prstGeom prst="rect">
            <a:avLst/>
          </a:prstGeom>
        </p:spPr>
      </p:pic>
      <p:sp>
        <p:nvSpPr>
          <p:cNvPr id="189" name="TextBox 188">
            <a:extLst>
              <a:ext uri="{FF2B5EF4-FFF2-40B4-BE49-F238E27FC236}">
                <a16:creationId xmlns:a16="http://schemas.microsoft.com/office/drawing/2014/main" id="{4B0830D3-8AB9-4293-871F-630B229D0FB5}"/>
              </a:ext>
            </a:extLst>
          </p:cNvPr>
          <p:cNvSpPr txBox="1"/>
          <p:nvPr/>
        </p:nvSpPr>
        <p:spPr>
          <a:xfrm>
            <a:off x="4454195" y="2214051"/>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190" name="TextBox 189">
            <a:extLst>
              <a:ext uri="{FF2B5EF4-FFF2-40B4-BE49-F238E27FC236}">
                <a16:creationId xmlns:a16="http://schemas.microsoft.com/office/drawing/2014/main" id="{B70D770A-5386-41C9-9729-92331FA16FDB}"/>
              </a:ext>
            </a:extLst>
          </p:cNvPr>
          <p:cNvSpPr txBox="1"/>
          <p:nvPr/>
        </p:nvSpPr>
        <p:spPr>
          <a:xfrm>
            <a:off x="4457761" y="2376686"/>
            <a:ext cx="603560" cy="169277"/>
          </a:xfrm>
          <a:prstGeom prst="rect">
            <a:avLst/>
          </a:prstGeom>
          <a:noFill/>
        </p:spPr>
        <p:txBody>
          <a:bodyPr wrap="square" rtlCol="0">
            <a:spAutoFit/>
          </a:bodyPr>
          <a:lstStyle/>
          <a:p>
            <a:r>
              <a:rPr lang="en-PH" sz="500" b="1" dirty="0">
                <a:solidFill>
                  <a:srgbClr val="92A7A3"/>
                </a:solidFill>
              </a:rPr>
              <a:t>Articles</a:t>
            </a:r>
          </a:p>
        </p:txBody>
      </p:sp>
      <p:sp>
        <p:nvSpPr>
          <p:cNvPr id="191" name="Rectangle 190">
            <a:extLst>
              <a:ext uri="{FF2B5EF4-FFF2-40B4-BE49-F238E27FC236}">
                <a16:creationId xmlns:a16="http://schemas.microsoft.com/office/drawing/2014/main" id="{EEB3CBB1-FC72-43AF-BB9C-1A1402920CBF}"/>
              </a:ext>
            </a:extLst>
          </p:cNvPr>
          <p:cNvSpPr/>
          <p:nvPr/>
        </p:nvSpPr>
        <p:spPr>
          <a:xfrm>
            <a:off x="4378092" y="212698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2" name="Rectangle 191">
            <a:extLst>
              <a:ext uri="{FF2B5EF4-FFF2-40B4-BE49-F238E27FC236}">
                <a16:creationId xmlns:a16="http://schemas.microsoft.com/office/drawing/2014/main" id="{CFA6BBA7-E750-4475-9AAC-E373699246AF}"/>
              </a:ext>
            </a:extLst>
          </p:cNvPr>
          <p:cNvSpPr/>
          <p:nvPr/>
        </p:nvSpPr>
        <p:spPr>
          <a:xfrm>
            <a:off x="4382920" y="1985377"/>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3" name="Rectangle 192">
            <a:extLst>
              <a:ext uri="{FF2B5EF4-FFF2-40B4-BE49-F238E27FC236}">
                <a16:creationId xmlns:a16="http://schemas.microsoft.com/office/drawing/2014/main" id="{5904BD07-1164-48BE-8343-7C591F521EDD}"/>
              </a:ext>
            </a:extLst>
          </p:cNvPr>
          <p:cNvSpPr/>
          <p:nvPr/>
        </p:nvSpPr>
        <p:spPr>
          <a:xfrm>
            <a:off x="4547360" y="2276971"/>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4" name="Rectangle 193">
            <a:extLst>
              <a:ext uri="{FF2B5EF4-FFF2-40B4-BE49-F238E27FC236}">
                <a16:creationId xmlns:a16="http://schemas.microsoft.com/office/drawing/2014/main" id="{BF48932E-93C7-458E-ACA7-83D7FA688FC6}"/>
              </a:ext>
            </a:extLst>
          </p:cNvPr>
          <p:cNvSpPr/>
          <p:nvPr/>
        </p:nvSpPr>
        <p:spPr>
          <a:xfrm>
            <a:off x="4550540" y="2436277"/>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5" name="Rectangle 194">
            <a:extLst>
              <a:ext uri="{FF2B5EF4-FFF2-40B4-BE49-F238E27FC236}">
                <a16:creationId xmlns:a16="http://schemas.microsoft.com/office/drawing/2014/main" id="{2D81AEEF-E297-43AA-9E60-CF1A35448FD0}"/>
              </a:ext>
            </a:extLst>
          </p:cNvPr>
          <p:cNvSpPr/>
          <p:nvPr/>
        </p:nvSpPr>
        <p:spPr>
          <a:xfrm>
            <a:off x="4374503" y="1803918"/>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96" name="Graphic 195" descr="Tag">
            <a:extLst>
              <a:ext uri="{FF2B5EF4-FFF2-40B4-BE49-F238E27FC236}">
                <a16:creationId xmlns:a16="http://schemas.microsoft.com/office/drawing/2014/main" id="{217303D5-C8F9-4AD1-99A5-2C075B67733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51061"/>
            <a:ext cx="104844" cy="104844"/>
          </a:xfrm>
          <a:prstGeom prst="rect">
            <a:avLst/>
          </a:prstGeom>
        </p:spPr>
      </p:pic>
      <p:pic>
        <p:nvPicPr>
          <p:cNvPr id="197" name="Graphic 196" descr="Document">
            <a:extLst>
              <a:ext uri="{FF2B5EF4-FFF2-40B4-BE49-F238E27FC236}">
                <a16:creationId xmlns:a16="http://schemas.microsoft.com/office/drawing/2014/main" id="{BC92C8AB-0C92-4D60-B820-AD78CF68AB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07051"/>
            <a:ext cx="95524" cy="95524"/>
          </a:xfrm>
          <a:prstGeom prst="rect">
            <a:avLst/>
          </a:prstGeom>
        </p:spPr>
      </p:pic>
      <p:cxnSp>
        <p:nvCxnSpPr>
          <p:cNvPr id="198" name="Straight Connector 197">
            <a:extLst>
              <a:ext uri="{FF2B5EF4-FFF2-40B4-BE49-F238E27FC236}">
                <a16:creationId xmlns:a16="http://schemas.microsoft.com/office/drawing/2014/main" id="{7A318699-7FBC-4D34-A8B7-B65EE9DC44A8}"/>
              </a:ext>
            </a:extLst>
          </p:cNvPr>
          <p:cNvCxnSpPr>
            <a:cxnSpLocks/>
          </p:cNvCxnSpPr>
          <p:nvPr/>
        </p:nvCxnSpPr>
        <p:spPr>
          <a:xfrm>
            <a:off x="4138276" y="1739929"/>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pic>
        <p:nvPicPr>
          <p:cNvPr id="3" name="Picture 2">
            <a:extLst>
              <a:ext uri="{FF2B5EF4-FFF2-40B4-BE49-F238E27FC236}">
                <a16:creationId xmlns:a16="http://schemas.microsoft.com/office/drawing/2014/main" id="{850650FD-A91F-444E-886B-3A7D7B401309}"/>
              </a:ext>
            </a:extLst>
          </p:cNvPr>
          <p:cNvPicPr>
            <a:picLocks noChangeAspect="1"/>
          </p:cNvPicPr>
          <p:nvPr/>
        </p:nvPicPr>
        <p:blipFill rotWithShape="1">
          <a:blip r:embed="rId12"/>
          <a:srcRect l="1073" t="1708" r="1486" b="4352"/>
          <a:stretch/>
        </p:blipFill>
        <p:spPr>
          <a:xfrm>
            <a:off x="5401581" y="1572778"/>
            <a:ext cx="3983379" cy="1986241"/>
          </a:xfrm>
          <a:prstGeom prst="rect">
            <a:avLst/>
          </a:prstGeom>
        </p:spPr>
      </p:pic>
      <p:pic>
        <p:nvPicPr>
          <p:cNvPr id="6" name="Picture 5">
            <a:extLst>
              <a:ext uri="{FF2B5EF4-FFF2-40B4-BE49-F238E27FC236}">
                <a16:creationId xmlns:a16="http://schemas.microsoft.com/office/drawing/2014/main" id="{2B5D672D-7B84-4F72-8502-F2E37758165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74688" y="1854836"/>
            <a:ext cx="445880" cy="445880"/>
          </a:xfrm>
          <a:prstGeom prst="rect">
            <a:avLst/>
          </a:prstGeom>
        </p:spPr>
      </p:pic>
      <p:sp>
        <p:nvSpPr>
          <p:cNvPr id="241" name="Rectangle 240">
            <a:extLst>
              <a:ext uri="{FF2B5EF4-FFF2-40B4-BE49-F238E27FC236}">
                <a16:creationId xmlns:a16="http://schemas.microsoft.com/office/drawing/2014/main" id="{932D6C73-4636-489E-9CD8-B27CDF42686A}"/>
              </a:ext>
            </a:extLst>
          </p:cNvPr>
          <p:cNvSpPr/>
          <p:nvPr/>
        </p:nvSpPr>
        <p:spPr>
          <a:xfrm>
            <a:off x="4120570" y="1071117"/>
            <a:ext cx="5985201"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45" name="Picture 44">
            <a:extLst>
              <a:ext uri="{FF2B5EF4-FFF2-40B4-BE49-F238E27FC236}">
                <a16:creationId xmlns:a16="http://schemas.microsoft.com/office/drawing/2014/main" id="{7E2E13D0-113C-4A0E-8165-1652E218A63B}"/>
              </a:ext>
            </a:extLst>
          </p:cNvPr>
          <p:cNvPicPr>
            <a:picLocks noChangeAspect="1"/>
          </p:cNvPicPr>
          <p:nvPr/>
        </p:nvPicPr>
        <p:blipFill rotWithShape="1">
          <a:blip r:embed="rId12"/>
          <a:srcRect l="5954" t="85828" r="88367" b="8196"/>
          <a:stretch/>
        </p:blipFill>
        <p:spPr>
          <a:xfrm>
            <a:off x="5421205" y="3283127"/>
            <a:ext cx="445880" cy="242708"/>
          </a:xfrm>
          <a:prstGeom prst="rect">
            <a:avLst/>
          </a:prstGeom>
        </p:spPr>
      </p:pic>
    </p:spTree>
    <p:extLst>
      <p:ext uri="{BB962C8B-B14F-4D97-AF65-F5344CB8AC3E}">
        <p14:creationId xmlns:p14="http://schemas.microsoft.com/office/powerpoint/2010/main" val="26750716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ns face&#10;&#10;Description generated with very high confidence">
            <a:extLst>
              <a:ext uri="{FF2B5EF4-FFF2-40B4-BE49-F238E27FC236}">
                <a16:creationId xmlns:a16="http://schemas.microsoft.com/office/drawing/2014/main" id="{89772D35-B722-4785-A9DA-1CAC59815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6179C35-689C-4C8B-AEF9-AEE90CFC7B19}"/>
              </a:ext>
            </a:extLst>
          </p:cNvPr>
          <p:cNvSpPr txBox="1"/>
          <p:nvPr/>
        </p:nvSpPr>
        <p:spPr>
          <a:xfrm>
            <a:off x="6022140" y="5199217"/>
            <a:ext cx="5801909" cy="584775"/>
          </a:xfrm>
          <a:prstGeom prst="rect">
            <a:avLst/>
          </a:prstGeom>
          <a:noFill/>
        </p:spPr>
        <p:txBody>
          <a:bodyPr wrap="none" rtlCol="0">
            <a:spAutoFit/>
          </a:bodyPr>
          <a:lstStyle/>
          <a:p>
            <a:r>
              <a:rPr lang="en-PH" sz="3200" dirty="0">
                <a:solidFill>
                  <a:schemeClr val="tx2">
                    <a:lumMod val="75000"/>
                  </a:schemeClr>
                </a:solidFill>
                <a:latin typeface="Nexa Bold" panose="02000000000000000000" pitchFamily="50" charset="0"/>
              </a:rPr>
              <a:t>DELETING SUB CATEGORIES</a:t>
            </a:r>
          </a:p>
        </p:txBody>
      </p:sp>
      <p:pic>
        <p:nvPicPr>
          <p:cNvPr id="6" name="Picture 5" descr="A sign in the dark&#10;&#10;Description generated with high confidence">
            <a:extLst>
              <a:ext uri="{FF2B5EF4-FFF2-40B4-BE49-F238E27FC236}">
                <a16:creationId xmlns:a16="http://schemas.microsoft.com/office/drawing/2014/main" id="{9481EC7B-D822-465C-9691-AB79DAB9D0A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742326" y="607842"/>
            <a:ext cx="3449674" cy="527308"/>
          </a:xfrm>
          <a:prstGeom prst="rect">
            <a:avLst/>
          </a:prstGeom>
        </p:spPr>
      </p:pic>
      <p:pic>
        <p:nvPicPr>
          <p:cNvPr id="8" name="Picture 7" descr="A screenshot of a computer screen&#10;&#10;Description generated with very high confidence">
            <a:extLst>
              <a:ext uri="{FF2B5EF4-FFF2-40B4-BE49-F238E27FC236}">
                <a16:creationId xmlns:a16="http://schemas.microsoft.com/office/drawing/2014/main" id="{DF42CBC1-2EE4-49DE-B91B-49E2FF792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942" y="654742"/>
            <a:ext cx="6193549" cy="5266955"/>
          </a:xfrm>
          <a:prstGeom prst="rect">
            <a:avLst/>
          </a:prstGeom>
        </p:spPr>
      </p:pic>
      <p:grpSp>
        <p:nvGrpSpPr>
          <p:cNvPr id="57" name="Group 56">
            <a:extLst>
              <a:ext uri="{FF2B5EF4-FFF2-40B4-BE49-F238E27FC236}">
                <a16:creationId xmlns:a16="http://schemas.microsoft.com/office/drawing/2014/main" id="{062F17E8-C028-46C1-94AC-B565551B12A2}"/>
              </a:ext>
            </a:extLst>
          </p:cNvPr>
          <p:cNvGrpSpPr/>
          <p:nvPr/>
        </p:nvGrpSpPr>
        <p:grpSpPr>
          <a:xfrm>
            <a:off x="1489641" y="1475233"/>
            <a:ext cx="4691149" cy="2566300"/>
            <a:chOff x="1866754" y="1397487"/>
            <a:chExt cx="5996030" cy="2989564"/>
          </a:xfrm>
        </p:grpSpPr>
        <p:sp>
          <p:nvSpPr>
            <p:cNvPr id="58" name="Rectangle 57">
              <a:extLst>
                <a:ext uri="{FF2B5EF4-FFF2-40B4-BE49-F238E27FC236}">
                  <a16:creationId xmlns:a16="http://schemas.microsoft.com/office/drawing/2014/main" id="{D69E3620-40D5-45BE-B67C-4CA12B3F3BD7}"/>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5F2AFF4C-38F0-406F-837D-42517C5BB9F3}"/>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0ED511C9-714F-4542-BE3D-CE3632FB141D}"/>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632A16B7-8C07-4DC4-A5E7-DF15F811E658}"/>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BC3524C9-F522-4344-BA1F-78B2F58E1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63" name="Rectangle 62">
              <a:extLst>
                <a:ext uri="{FF2B5EF4-FFF2-40B4-BE49-F238E27FC236}">
                  <a16:creationId xmlns:a16="http://schemas.microsoft.com/office/drawing/2014/main" id="{ED1AB7D0-A714-4D67-BBD7-B13CF57A767A}"/>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324E964D-3636-427A-8FEB-075162E7DBFC}"/>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C8F48A66-4C95-4A6F-A7F5-78756A781C2C}"/>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5234B400-18E8-4ED1-989F-B6C2D4AA347E}"/>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DD2ADF71-868E-4BE6-AE87-C0C0568C645A}"/>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0127E72A-59C5-4C65-B628-DE075CDD2334}"/>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E72404E1-556C-4B5E-AD2D-D01AA4143A74}"/>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6829A2D4-24DE-430A-8152-2D409B34DD17}"/>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55EE255A-F9A6-499B-9655-86D5B3178270}"/>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C11B03B9-A1B0-48B3-B5BC-021ABD541259}"/>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834186D1-8E0C-4751-8C62-3B208FA039A6}"/>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21ACFCB5-276F-4261-9E2C-468BA50A3DF2}"/>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DDCD00D4-C2F3-4421-B856-D3B67DDB6CD1}"/>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36472C1F-49ED-4550-885A-2BC15538D367}"/>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08312807-A43A-4D87-8808-77D87C5D5A09}"/>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CC68D414-ED75-4F79-94D3-342E72E49DA3}"/>
                </a:ext>
              </a:extLst>
            </p:cNvPr>
            <p:cNvSpPr txBox="1"/>
            <p:nvPr/>
          </p:nvSpPr>
          <p:spPr>
            <a:xfrm>
              <a:off x="2027701" y="2068104"/>
              <a:ext cx="603560" cy="161342"/>
            </a:xfrm>
            <a:prstGeom prst="rect">
              <a:avLst/>
            </a:prstGeom>
            <a:noFill/>
          </p:spPr>
          <p:txBody>
            <a:bodyPr wrap="square" rtlCol="0">
              <a:spAutoFit/>
            </a:bodyPr>
            <a:lstStyle/>
            <a:p>
              <a:r>
                <a:rPr lang="en-PH" sz="300" b="1" dirty="0">
                  <a:solidFill>
                    <a:schemeClr val="bg1"/>
                  </a:solidFill>
                </a:rPr>
                <a:t>Sites</a:t>
              </a:r>
              <a:endParaRPr lang="en-PH" sz="500" b="1" dirty="0">
                <a:solidFill>
                  <a:schemeClr val="bg1"/>
                </a:solidFill>
              </a:endParaRPr>
            </a:p>
          </p:txBody>
        </p:sp>
        <p:pic>
          <p:nvPicPr>
            <p:cNvPr id="79" name="Graphic 78" descr="Earth Globe Europe-Africa">
              <a:extLst>
                <a:ext uri="{FF2B5EF4-FFF2-40B4-BE49-F238E27FC236}">
                  <a16:creationId xmlns:a16="http://schemas.microsoft.com/office/drawing/2014/main" id="{34C3E262-7CF8-428E-9074-1A86EE833E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0758" y="2114571"/>
              <a:ext cx="78393" cy="78393"/>
            </a:xfrm>
            <a:prstGeom prst="rect">
              <a:avLst/>
            </a:prstGeom>
          </p:spPr>
        </p:pic>
        <p:sp>
          <p:nvSpPr>
            <p:cNvPr id="80" name="Oval 79">
              <a:extLst>
                <a:ext uri="{FF2B5EF4-FFF2-40B4-BE49-F238E27FC236}">
                  <a16:creationId xmlns:a16="http://schemas.microsoft.com/office/drawing/2014/main" id="{383E0695-CD21-4ECE-80E0-12EE0F5FD769}"/>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B4D150BB-8431-43E1-9B79-38929D6C4D34}"/>
                </a:ext>
              </a:extLst>
            </p:cNvPr>
            <p:cNvSpPr txBox="1"/>
            <p:nvPr/>
          </p:nvSpPr>
          <p:spPr>
            <a:xfrm>
              <a:off x="2033004" y="2247715"/>
              <a:ext cx="603560" cy="161342"/>
            </a:xfrm>
            <a:prstGeom prst="rect">
              <a:avLst/>
            </a:prstGeom>
            <a:noFill/>
          </p:spPr>
          <p:txBody>
            <a:bodyPr wrap="square" rtlCol="0">
              <a:spAutoFit/>
            </a:bodyPr>
            <a:lstStyle/>
            <a:p>
              <a:r>
                <a:rPr lang="en-PH" sz="300" b="1" dirty="0">
                  <a:solidFill>
                    <a:srgbClr val="92A7A3"/>
                  </a:solidFill>
                </a:rPr>
                <a:t>All Sites</a:t>
              </a:r>
            </a:p>
          </p:txBody>
        </p:sp>
        <p:pic>
          <p:nvPicPr>
            <p:cNvPr id="82" name="Graphic 81" descr="Forbidden">
              <a:extLst>
                <a:ext uri="{FF2B5EF4-FFF2-40B4-BE49-F238E27FC236}">
                  <a16:creationId xmlns:a16="http://schemas.microsoft.com/office/drawing/2014/main" id="{B1C620CC-3270-4A76-A134-2C3638411D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74542" y="2428737"/>
              <a:ext cx="81882" cy="81882"/>
            </a:xfrm>
            <a:prstGeom prst="rect">
              <a:avLst/>
            </a:prstGeom>
          </p:spPr>
        </p:pic>
        <p:sp>
          <p:nvSpPr>
            <p:cNvPr id="83" name="TextBox 82">
              <a:extLst>
                <a:ext uri="{FF2B5EF4-FFF2-40B4-BE49-F238E27FC236}">
                  <a16:creationId xmlns:a16="http://schemas.microsoft.com/office/drawing/2014/main" id="{A71FAF06-CE38-4EF5-9736-DBA49AF26864}"/>
                </a:ext>
              </a:extLst>
            </p:cNvPr>
            <p:cNvSpPr txBox="1"/>
            <p:nvPr/>
          </p:nvSpPr>
          <p:spPr>
            <a:xfrm>
              <a:off x="2198739" y="2538113"/>
              <a:ext cx="603560" cy="161342"/>
            </a:xfrm>
            <a:prstGeom prst="rect">
              <a:avLst/>
            </a:prstGeom>
            <a:noFill/>
          </p:spPr>
          <p:txBody>
            <a:bodyPr wrap="square" rtlCol="0">
              <a:spAutoFit/>
            </a:bodyPr>
            <a:lstStyle/>
            <a:p>
              <a:r>
                <a:rPr lang="en-PH" sz="300" b="1" dirty="0">
                  <a:solidFill>
                    <a:srgbClr val="92A7A3"/>
                  </a:solidFill>
                </a:rPr>
                <a:t>Categories</a:t>
              </a:r>
              <a:endParaRPr lang="en-PH" sz="500" b="1" dirty="0">
                <a:solidFill>
                  <a:srgbClr val="92A7A3"/>
                </a:solidFill>
              </a:endParaRPr>
            </a:p>
          </p:txBody>
        </p:sp>
        <p:sp>
          <p:nvSpPr>
            <p:cNvPr id="84" name="TextBox 83">
              <a:extLst>
                <a:ext uri="{FF2B5EF4-FFF2-40B4-BE49-F238E27FC236}">
                  <a16:creationId xmlns:a16="http://schemas.microsoft.com/office/drawing/2014/main" id="{5F52EBD5-C044-40B6-A69A-3AFFF694AC14}"/>
                </a:ext>
              </a:extLst>
            </p:cNvPr>
            <p:cNvSpPr txBox="1"/>
            <p:nvPr/>
          </p:nvSpPr>
          <p:spPr>
            <a:xfrm>
              <a:off x="2202305" y="2700748"/>
              <a:ext cx="603560" cy="161342"/>
            </a:xfrm>
            <a:prstGeom prst="rect">
              <a:avLst/>
            </a:prstGeom>
            <a:noFill/>
          </p:spPr>
          <p:txBody>
            <a:bodyPr wrap="square" rtlCol="0">
              <a:spAutoFit/>
            </a:bodyPr>
            <a:lstStyle/>
            <a:p>
              <a:r>
                <a:rPr lang="en-PH" sz="300" b="1" dirty="0">
                  <a:solidFill>
                    <a:srgbClr val="92A7A3"/>
                  </a:solidFill>
                </a:rPr>
                <a:t>Articles</a:t>
              </a:r>
              <a:endParaRPr lang="en-PH" sz="500" b="1" dirty="0">
                <a:solidFill>
                  <a:srgbClr val="92A7A3"/>
                </a:solidFill>
              </a:endParaRPr>
            </a:p>
          </p:txBody>
        </p:sp>
        <p:sp>
          <p:nvSpPr>
            <p:cNvPr id="85" name="Rectangle 84">
              <a:extLst>
                <a:ext uri="{FF2B5EF4-FFF2-40B4-BE49-F238E27FC236}">
                  <a16:creationId xmlns:a16="http://schemas.microsoft.com/office/drawing/2014/main" id="{EF56AF94-2939-4C4D-B703-F607FB32BD27}"/>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E46D212-BCBD-452C-B0FD-9831B44D2019}"/>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648E60DA-1C6C-45F3-9CAA-ECD61E573E0E}"/>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AEDE69DA-3083-4737-8C08-AFEF17DA54E3}"/>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6EB26AB2-4815-46A6-9AAA-08E8C5061224}"/>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52F34A9D-E9B4-4790-BBEE-D928B8E236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40563" y="2575124"/>
              <a:ext cx="104844" cy="104844"/>
            </a:xfrm>
            <a:prstGeom prst="rect">
              <a:avLst/>
            </a:prstGeom>
          </p:spPr>
        </p:pic>
        <p:pic>
          <p:nvPicPr>
            <p:cNvPr id="91" name="Graphic 90" descr="Document">
              <a:extLst>
                <a:ext uri="{FF2B5EF4-FFF2-40B4-BE49-F238E27FC236}">
                  <a16:creationId xmlns:a16="http://schemas.microsoft.com/office/drawing/2014/main" id="{53F6CFB7-91D8-48D3-B35E-4C29964D35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49883" y="2731114"/>
              <a:ext cx="95524" cy="95524"/>
            </a:xfrm>
            <a:prstGeom prst="rect">
              <a:avLst/>
            </a:prstGeom>
          </p:spPr>
        </p:pic>
        <p:cxnSp>
          <p:nvCxnSpPr>
            <p:cNvPr id="92" name="Straight Connector 91">
              <a:extLst>
                <a:ext uri="{FF2B5EF4-FFF2-40B4-BE49-F238E27FC236}">
                  <a16:creationId xmlns:a16="http://schemas.microsoft.com/office/drawing/2014/main" id="{46D8724A-A5CE-4AF2-A60C-3B33F6B9D689}"/>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93" name="Rectangle: Rounded Corners 92">
              <a:extLst>
                <a:ext uri="{FF2B5EF4-FFF2-40B4-BE49-F238E27FC236}">
                  <a16:creationId xmlns:a16="http://schemas.microsoft.com/office/drawing/2014/main" id="{F3404AF5-4BC5-4F0E-B3A0-202CFC565857}"/>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 b="1" dirty="0"/>
                <a:t>+ CREATE NEW CATEGORY</a:t>
              </a:r>
            </a:p>
          </p:txBody>
        </p:sp>
        <p:sp>
          <p:nvSpPr>
            <p:cNvPr id="94" name="Rectangle 93">
              <a:extLst>
                <a:ext uri="{FF2B5EF4-FFF2-40B4-BE49-F238E27FC236}">
                  <a16:creationId xmlns:a16="http://schemas.microsoft.com/office/drawing/2014/main" id="{F1D27255-AFB3-4B1D-BF5D-93CB2FD17D0B}"/>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5" name="Rectangle 94">
              <a:extLst>
                <a:ext uri="{FF2B5EF4-FFF2-40B4-BE49-F238E27FC236}">
                  <a16:creationId xmlns:a16="http://schemas.microsoft.com/office/drawing/2014/main" id="{0A3957EE-AB3E-4F14-A589-A86864435A2F}"/>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6" name="Rectangle 95">
              <a:extLst>
                <a:ext uri="{FF2B5EF4-FFF2-40B4-BE49-F238E27FC236}">
                  <a16:creationId xmlns:a16="http://schemas.microsoft.com/office/drawing/2014/main" id="{CBB33632-E471-4947-8EAB-A3E3D14AF4A7}"/>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Rectangle 96">
              <a:extLst>
                <a:ext uri="{FF2B5EF4-FFF2-40B4-BE49-F238E27FC236}">
                  <a16:creationId xmlns:a16="http://schemas.microsoft.com/office/drawing/2014/main" id="{ADDBA288-1DED-4578-9B8F-5B9DE37615D3}"/>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6D361251-36DC-41D2-A0D4-793CF4F41806}"/>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ECD3651C-C9B8-4D1B-AED5-01069A144D24}"/>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a:extLst>
                <a:ext uri="{FF2B5EF4-FFF2-40B4-BE49-F238E27FC236}">
                  <a16:creationId xmlns:a16="http://schemas.microsoft.com/office/drawing/2014/main" id="{7EFDDFAB-FB19-4E3B-9A24-63AADC04AA6C}"/>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ectangle 100">
              <a:extLst>
                <a:ext uri="{FF2B5EF4-FFF2-40B4-BE49-F238E27FC236}">
                  <a16:creationId xmlns:a16="http://schemas.microsoft.com/office/drawing/2014/main" id="{7BC32912-A1E5-4C68-8BC2-2A326A687386}"/>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414373D4-041D-4C46-A5B9-6D2DDD8857DE}"/>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102">
              <a:extLst>
                <a:ext uri="{FF2B5EF4-FFF2-40B4-BE49-F238E27FC236}">
                  <a16:creationId xmlns:a16="http://schemas.microsoft.com/office/drawing/2014/main" id="{5409FCBF-5489-4B72-A470-613A8B4B69BE}"/>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4" name="Rectangle 103">
              <a:extLst>
                <a:ext uri="{FF2B5EF4-FFF2-40B4-BE49-F238E27FC236}">
                  <a16:creationId xmlns:a16="http://schemas.microsoft.com/office/drawing/2014/main" id="{D67B2B3A-06CA-4216-B084-D679E491C2A2}"/>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5" name="Rectangle 104">
              <a:extLst>
                <a:ext uri="{FF2B5EF4-FFF2-40B4-BE49-F238E27FC236}">
                  <a16:creationId xmlns:a16="http://schemas.microsoft.com/office/drawing/2014/main" id="{D747D4B2-1A68-4A90-B877-DC450C99683A}"/>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6" name="Rectangle 105">
              <a:extLst>
                <a:ext uri="{FF2B5EF4-FFF2-40B4-BE49-F238E27FC236}">
                  <a16:creationId xmlns:a16="http://schemas.microsoft.com/office/drawing/2014/main" id="{0B6BB642-13F1-47B8-8DED-572DCE579761}"/>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Rectangle 106">
              <a:extLst>
                <a:ext uri="{FF2B5EF4-FFF2-40B4-BE49-F238E27FC236}">
                  <a16:creationId xmlns:a16="http://schemas.microsoft.com/office/drawing/2014/main" id="{8157B90F-ACC8-4A70-A4D9-F15C6154FBEE}"/>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8" name="Rectangle 107">
              <a:extLst>
                <a:ext uri="{FF2B5EF4-FFF2-40B4-BE49-F238E27FC236}">
                  <a16:creationId xmlns:a16="http://schemas.microsoft.com/office/drawing/2014/main" id="{1799D884-259B-4858-BC5A-0188B63E4D21}"/>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9" name="Rectangle 108">
              <a:extLst>
                <a:ext uri="{FF2B5EF4-FFF2-40B4-BE49-F238E27FC236}">
                  <a16:creationId xmlns:a16="http://schemas.microsoft.com/office/drawing/2014/main" id="{CB118F21-2665-4087-A998-2E722E598C4E}"/>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a:extLst>
                <a:ext uri="{FF2B5EF4-FFF2-40B4-BE49-F238E27FC236}">
                  <a16:creationId xmlns:a16="http://schemas.microsoft.com/office/drawing/2014/main" id="{0038CF45-A0FD-4CC9-8EDB-944B9DBD423C}"/>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EC81D835-670D-4218-AD83-2CCC66DC5538}"/>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2" name="Rectangle 111">
              <a:extLst>
                <a:ext uri="{FF2B5EF4-FFF2-40B4-BE49-F238E27FC236}">
                  <a16:creationId xmlns:a16="http://schemas.microsoft.com/office/drawing/2014/main" id="{C10054C2-4B40-43CD-9101-CD9D5B6CE5B9}"/>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82F78FB1-21E2-4E7D-A038-5597831C4EE0}"/>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4" name="Rectangle 113">
              <a:extLst>
                <a:ext uri="{FF2B5EF4-FFF2-40B4-BE49-F238E27FC236}">
                  <a16:creationId xmlns:a16="http://schemas.microsoft.com/office/drawing/2014/main" id="{23A0FF6B-197A-44C9-8E1B-2A51E5A56AFC}"/>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112AD5B8-D38B-42B4-A444-521377A70585}"/>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6" name="Rectangle 115">
              <a:extLst>
                <a:ext uri="{FF2B5EF4-FFF2-40B4-BE49-F238E27FC236}">
                  <a16:creationId xmlns:a16="http://schemas.microsoft.com/office/drawing/2014/main" id="{1504BB9B-B275-4697-BA57-214082920AAC}"/>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Rectangle: Rounded Corners 116">
              <a:extLst>
                <a:ext uri="{FF2B5EF4-FFF2-40B4-BE49-F238E27FC236}">
                  <a16:creationId xmlns:a16="http://schemas.microsoft.com/office/drawing/2014/main" id="{C767CC83-0D66-4EB5-B847-53A9A9373BA2}"/>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8" name="Rectangle: Rounded Corners 117">
              <a:extLst>
                <a:ext uri="{FF2B5EF4-FFF2-40B4-BE49-F238E27FC236}">
                  <a16:creationId xmlns:a16="http://schemas.microsoft.com/office/drawing/2014/main" id="{47FBE91B-6082-477C-BC9E-3E2C2F6EBDF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9" name="Rectangle: Rounded Corners 118">
              <a:extLst>
                <a:ext uri="{FF2B5EF4-FFF2-40B4-BE49-F238E27FC236}">
                  <a16:creationId xmlns:a16="http://schemas.microsoft.com/office/drawing/2014/main" id="{F3455798-C57A-4389-BEE7-232A4AC38EE4}"/>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EFF0ABF6-031E-417F-8246-C1BB97F73BCE}"/>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22D9F00B-30EC-40AC-8BE0-4D64E0937BCB}"/>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141F9E14-11ED-4930-9B23-0EE43634E015}"/>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5F304AE6-1641-4A30-9D17-5BC84B3DAC91}"/>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Rectangle 123">
              <a:extLst>
                <a:ext uri="{FF2B5EF4-FFF2-40B4-BE49-F238E27FC236}">
                  <a16:creationId xmlns:a16="http://schemas.microsoft.com/office/drawing/2014/main" id="{0051063A-9F64-4EDE-9BD2-9EE9F7750FEF}"/>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5" name="Rectangle 124">
              <a:extLst>
                <a:ext uri="{FF2B5EF4-FFF2-40B4-BE49-F238E27FC236}">
                  <a16:creationId xmlns:a16="http://schemas.microsoft.com/office/drawing/2014/main" id="{4D1DFAA4-4099-443E-954B-1A9FC19B2525}"/>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6" name="Rectangle 125">
              <a:extLst>
                <a:ext uri="{FF2B5EF4-FFF2-40B4-BE49-F238E27FC236}">
                  <a16:creationId xmlns:a16="http://schemas.microsoft.com/office/drawing/2014/main" id="{212DA48D-9B5A-424E-B81D-627D236D9CCA}"/>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Rectangle 126">
              <a:extLst>
                <a:ext uri="{FF2B5EF4-FFF2-40B4-BE49-F238E27FC236}">
                  <a16:creationId xmlns:a16="http://schemas.microsoft.com/office/drawing/2014/main" id="{F6D45DC0-0562-43A8-94DB-D6C1A5B7DC59}"/>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8" name="Rectangle 127">
              <a:extLst>
                <a:ext uri="{FF2B5EF4-FFF2-40B4-BE49-F238E27FC236}">
                  <a16:creationId xmlns:a16="http://schemas.microsoft.com/office/drawing/2014/main" id="{2FDBC99B-CD50-49E7-B466-2FFF81980A32}"/>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9" name="Rectangle 128">
              <a:extLst>
                <a:ext uri="{FF2B5EF4-FFF2-40B4-BE49-F238E27FC236}">
                  <a16:creationId xmlns:a16="http://schemas.microsoft.com/office/drawing/2014/main" id="{6A9782DC-25D1-4D2B-A5A1-E65C65DE9FE4}"/>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0" name="Rectangle: Rounded Corners 129">
              <a:extLst>
                <a:ext uri="{FF2B5EF4-FFF2-40B4-BE49-F238E27FC236}">
                  <a16:creationId xmlns:a16="http://schemas.microsoft.com/office/drawing/2014/main" id="{E1806F1B-9F91-4EAF-A5EC-74494C1592EF}"/>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1" name="Rectangle: Rounded Corners 130">
              <a:extLst>
                <a:ext uri="{FF2B5EF4-FFF2-40B4-BE49-F238E27FC236}">
                  <a16:creationId xmlns:a16="http://schemas.microsoft.com/office/drawing/2014/main" id="{C149EB52-E20A-45DD-9769-5BB3BDB4CBE2}"/>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2" name="Rectangle: Rounded Corners 131">
              <a:extLst>
                <a:ext uri="{FF2B5EF4-FFF2-40B4-BE49-F238E27FC236}">
                  <a16:creationId xmlns:a16="http://schemas.microsoft.com/office/drawing/2014/main" id="{B1BF175D-97A8-4216-8FB5-BF57A1BCE0C5}"/>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Tree>
    <p:extLst>
      <p:ext uri="{BB962C8B-B14F-4D97-AF65-F5344CB8AC3E}">
        <p14:creationId xmlns:p14="http://schemas.microsoft.com/office/powerpoint/2010/main" val="12529653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4033412" cy="369332"/>
          </a:xfrm>
          <a:prstGeom prst="rect">
            <a:avLst/>
          </a:prstGeom>
          <a:noFill/>
        </p:spPr>
        <p:txBody>
          <a:bodyPr wrap="none" rtlCol="0">
            <a:spAutoFit/>
          </a:bodyPr>
          <a:lstStyle/>
          <a:p>
            <a:r>
              <a:rPr lang="en-PH" dirty="0">
                <a:solidFill>
                  <a:schemeClr val="bg1"/>
                </a:solidFill>
                <a:latin typeface="Nexa Bold" panose="02000000000000000000" pitchFamily="50" charset="0"/>
              </a:rPr>
              <a:t>DELETING SUB CATEGORY | STEP 1</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96" name="Rectangle 95">
            <a:extLst>
              <a:ext uri="{FF2B5EF4-FFF2-40B4-BE49-F238E27FC236}">
                <a16:creationId xmlns:a16="http://schemas.microsoft.com/office/drawing/2014/main" id="{51CE5635-4ED5-4519-A29E-D8D62E756E42}"/>
              </a:ext>
            </a:extLst>
          </p:cNvPr>
          <p:cNvSpPr/>
          <p:nvPr/>
        </p:nvSpPr>
        <p:spPr>
          <a:xfrm>
            <a:off x="4154320" y="1124155"/>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7" name="Rectangle 96">
            <a:extLst>
              <a:ext uri="{FF2B5EF4-FFF2-40B4-BE49-F238E27FC236}">
                <a16:creationId xmlns:a16="http://schemas.microsoft.com/office/drawing/2014/main" id="{B3FE5A68-EBE9-4739-A808-7645F8A18E82}"/>
              </a:ext>
            </a:extLst>
          </p:cNvPr>
          <p:cNvSpPr/>
          <p:nvPr/>
        </p:nvSpPr>
        <p:spPr>
          <a:xfrm>
            <a:off x="4128920" y="1119075"/>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53C0359C-E05A-4441-9D66-22F8BB303A0C}"/>
              </a:ext>
            </a:extLst>
          </p:cNvPr>
          <p:cNvSpPr/>
          <p:nvPr/>
        </p:nvSpPr>
        <p:spPr>
          <a:xfrm>
            <a:off x="4123840" y="1119076"/>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FC788ADD-213D-4443-A0F4-493CC61C5242}"/>
              </a:ext>
            </a:extLst>
          </p:cNvPr>
          <p:cNvSpPr/>
          <p:nvPr/>
        </p:nvSpPr>
        <p:spPr>
          <a:xfrm>
            <a:off x="5236360" y="1124154"/>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00" name="Picture 99" descr="A sign in the dark&#10;&#10;Description generated with high confidence">
            <a:extLst>
              <a:ext uri="{FF2B5EF4-FFF2-40B4-BE49-F238E27FC236}">
                <a16:creationId xmlns:a16="http://schemas.microsoft.com/office/drawing/2014/main" id="{7DB2A710-2EE8-418F-88C1-75520DFEE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121614"/>
            <a:ext cx="1107440" cy="169280"/>
          </a:xfrm>
          <a:prstGeom prst="rect">
            <a:avLst/>
          </a:prstGeom>
        </p:spPr>
      </p:pic>
      <p:sp>
        <p:nvSpPr>
          <p:cNvPr id="101" name="Rectangle 100">
            <a:extLst>
              <a:ext uri="{FF2B5EF4-FFF2-40B4-BE49-F238E27FC236}">
                <a16:creationId xmlns:a16="http://schemas.microsoft.com/office/drawing/2014/main" id="{75578348-9CE6-4540-935B-537DF974D2EA}"/>
              </a:ext>
            </a:extLst>
          </p:cNvPr>
          <p:cNvSpPr/>
          <p:nvPr/>
        </p:nvSpPr>
        <p:spPr>
          <a:xfrm>
            <a:off x="5388760" y="1421335"/>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102">
            <a:extLst>
              <a:ext uri="{FF2B5EF4-FFF2-40B4-BE49-F238E27FC236}">
                <a16:creationId xmlns:a16="http://schemas.microsoft.com/office/drawing/2014/main" id="{0F9B588C-09A8-4A32-8AC7-593D48797B65}"/>
              </a:ext>
            </a:extLst>
          </p:cNvPr>
          <p:cNvSpPr/>
          <p:nvPr/>
        </p:nvSpPr>
        <p:spPr>
          <a:xfrm>
            <a:off x="7779916" y="1651123"/>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5" name="Rectangle 104">
            <a:extLst>
              <a:ext uri="{FF2B5EF4-FFF2-40B4-BE49-F238E27FC236}">
                <a16:creationId xmlns:a16="http://schemas.microsoft.com/office/drawing/2014/main" id="{B3860343-119A-4C69-B4E9-2C6940F53EEE}"/>
              </a:ext>
            </a:extLst>
          </p:cNvPr>
          <p:cNvSpPr/>
          <p:nvPr/>
        </p:nvSpPr>
        <p:spPr>
          <a:xfrm>
            <a:off x="7779916" y="2069625"/>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TextBox 106">
            <a:extLst>
              <a:ext uri="{FF2B5EF4-FFF2-40B4-BE49-F238E27FC236}">
                <a16:creationId xmlns:a16="http://schemas.microsoft.com/office/drawing/2014/main" id="{CBD08DE0-2E76-4622-9B88-F4A773A26FAD}"/>
              </a:ext>
            </a:extLst>
          </p:cNvPr>
          <p:cNvSpPr txBox="1"/>
          <p:nvPr/>
        </p:nvSpPr>
        <p:spPr>
          <a:xfrm>
            <a:off x="7779916" y="1706486"/>
            <a:ext cx="731290" cy="307777"/>
          </a:xfrm>
          <a:prstGeom prst="rect">
            <a:avLst/>
          </a:prstGeom>
          <a:noFill/>
        </p:spPr>
        <p:txBody>
          <a:bodyPr wrap="none" rtlCol="0">
            <a:spAutoFit/>
          </a:bodyPr>
          <a:lstStyle/>
          <a:p>
            <a:r>
              <a:rPr lang="en-PH" sz="1400" dirty="0">
                <a:solidFill>
                  <a:schemeClr val="bg1"/>
                </a:solidFill>
              </a:rPr>
              <a:t>Articles</a:t>
            </a:r>
          </a:p>
        </p:txBody>
      </p:sp>
      <p:sp>
        <p:nvSpPr>
          <p:cNvPr id="109" name="TextBox 108">
            <a:extLst>
              <a:ext uri="{FF2B5EF4-FFF2-40B4-BE49-F238E27FC236}">
                <a16:creationId xmlns:a16="http://schemas.microsoft.com/office/drawing/2014/main" id="{36A79EF4-76EB-447A-8C73-536493FCE205}"/>
              </a:ext>
            </a:extLst>
          </p:cNvPr>
          <p:cNvSpPr txBox="1"/>
          <p:nvPr/>
        </p:nvSpPr>
        <p:spPr>
          <a:xfrm>
            <a:off x="8522528" y="2049279"/>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110" name="Rectangle 109">
            <a:extLst>
              <a:ext uri="{FF2B5EF4-FFF2-40B4-BE49-F238E27FC236}">
                <a16:creationId xmlns:a16="http://schemas.microsoft.com/office/drawing/2014/main" id="{5FBC2695-27C4-457B-870E-2E2EA16EC103}"/>
              </a:ext>
            </a:extLst>
          </p:cNvPr>
          <p:cNvSpPr/>
          <p:nvPr/>
        </p:nvSpPr>
        <p:spPr>
          <a:xfrm>
            <a:off x="5240617" y="3954751"/>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CEFBCBCB-7D31-40B9-9180-143DA956D87C}"/>
              </a:ext>
            </a:extLst>
          </p:cNvPr>
          <p:cNvSpPr/>
          <p:nvPr/>
        </p:nvSpPr>
        <p:spPr>
          <a:xfrm>
            <a:off x="9305439" y="1175987"/>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2" name="Oval 111">
            <a:extLst>
              <a:ext uri="{FF2B5EF4-FFF2-40B4-BE49-F238E27FC236}">
                <a16:creationId xmlns:a16="http://schemas.microsoft.com/office/drawing/2014/main" id="{6F877C0E-56BC-4398-989A-138C541F88AA}"/>
              </a:ext>
            </a:extLst>
          </p:cNvPr>
          <p:cNvSpPr/>
          <p:nvPr/>
        </p:nvSpPr>
        <p:spPr>
          <a:xfrm>
            <a:off x="9117562" y="1154636"/>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DC970E9F-7E08-4617-8B84-6CD52FB929B3}"/>
              </a:ext>
            </a:extLst>
          </p:cNvPr>
          <p:cNvSpPr/>
          <p:nvPr/>
        </p:nvSpPr>
        <p:spPr>
          <a:xfrm>
            <a:off x="5337960" y="3994400"/>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4" name="Rectangle 113">
            <a:extLst>
              <a:ext uri="{FF2B5EF4-FFF2-40B4-BE49-F238E27FC236}">
                <a16:creationId xmlns:a16="http://schemas.microsoft.com/office/drawing/2014/main" id="{74A97D76-B32E-41EA-8534-75A3413AC932}"/>
              </a:ext>
            </a:extLst>
          </p:cNvPr>
          <p:cNvSpPr/>
          <p:nvPr/>
        </p:nvSpPr>
        <p:spPr>
          <a:xfrm>
            <a:off x="9841692" y="3995578"/>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AFBB44EE-5EB5-46D1-96D9-39A98300D68A}"/>
              </a:ext>
            </a:extLst>
          </p:cNvPr>
          <p:cNvSpPr/>
          <p:nvPr/>
        </p:nvSpPr>
        <p:spPr>
          <a:xfrm>
            <a:off x="4128920" y="1305320"/>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6" name="Rectangle 115">
            <a:extLst>
              <a:ext uri="{FF2B5EF4-FFF2-40B4-BE49-F238E27FC236}">
                <a16:creationId xmlns:a16="http://schemas.microsoft.com/office/drawing/2014/main" id="{2E5339A3-45C6-464C-8ADB-BFB1C28E7AEA}"/>
              </a:ext>
            </a:extLst>
          </p:cNvPr>
          <p:cNvSpPr/>
          <p:nvPr/>
        </p:nvSpPr>
        <p:spPr>
          <a:xfrm>
            <a:off x="4128920" y="1644437"/>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TextBox 116">
            <a:extLst>
              <a:ext uri="{FF2B5EF4-FFF2-40B4-BE49-F238E27FC236}">
                <a16:creationId xmlns:a16="http://schemas.microsoft.com/office/drawing/2014/main" id="{2E894790-A149-45F2-9ABC-F0FEC96B71B1}"/>
              </a:ext>
            </a:extLst>
          </p:cNvPr>
          <p:cNvSpPr txBox="1"/>
          <p:nvPr/>
        </p:nvSpPr>
        <p:spPr>
          <a:xfrm>
            <a:off x="4128920" y="1299479"/>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18" name="TextBox 117">
            <a:extLst>
              <a:ext uri="{FF2B5EF4-FFF2-40B4-BE49-F238E27FC236}">
                <a16:creationId xmlns:a16="http://schemas.microsoft.com/office/drawing/2014/main" id="{F4FC837D-DB1E-4AAE-BF47-2ACEB91315F9}"/>
              </a:ext>
            </a:extLst>
          </p:cNvPr>
          <p:cNvSpPr txBox="1"/>
          <p:nvPr/>
        </p:nvSpPr>
        <p:spPr>
          <a:xfrm>
            <a:off x="4122210" y="1642990"/>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19" name="Oval 118">
            <a:extLst>
              <a:ext uri="{FF2B5EF4-FFF2-40B4-BE49-F238E27FC236}">
                <a16:creationId xmlns:a16="http://schemas.microsoft.com/office/drawing/2014/main" id="{B23C1978-FCF8-4E8D-BD37-125C657CC516}"/>
              </a:ext>
            </a:extLst>
          </p:cNvPr>
          <p:cNvSpPr/>
          <p:nvPr/>
        </p:nvSpPr>
        <p:spPr>
          <a:xfrm>
            <a:off x="4218880" y="1519135"/>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809C6C4B-148B-4123-8489-906AED9EC2F7}"/>
              </a:ext>
            </a:extLst>
          </p:cNvPr>
          <p:cNvSpPr/>
          <p:nvPr/>
        </p:nvSpPr>
        <p:spPr>
          <a:xfrm>
            <a:off x="4369426" y="1868035"/>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1EB1AE7F-6CC2-4E11-A803-397523334811}"/>
              </a:ext>
            </a:extLst>
          </p:cNvPr>
          <p:cNvSpPr/>
          <p:nvPr/>
        </p:nvSpPr>
        <p:spPr>
          <a:xfrm>
            <a:off x="4369426" y="153065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23755E02-E084-48AE-A283-297EDA10FCC7}"/>
              </a:ext>
            </a:extLst>
          </p:cNvPr>
          <p:cNvSpPr/>
          <p:nvPr/>
        </p:nvSpPr>
        <p:spPr>
          <a:xfrm>
            <a:off x="4130734" y="1783857"/>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84DCF713-DE29-4C9C-85CF-4B3F61BEA097}"/>
              </a:ext>
            </a:extLst>
          </p:cNvPr>
          <p:cNvSpPr/>
          <p:nvPr/>
        </p:nvSpPr>
        <p:spPr>
          <a:xfrm>
            <a:off x="4128920" y="1958603"/>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TextBox 123">
            <a:extLst>
              <a:ext uri="{FF2B5EF4-FFF2-40B4-BE49-F238E27FC236}">
                <a16:creationId xmlns:a16="http://schemas.microsoft.com/office/drawing/2014/main" id="{FF439E02-BF55-4E8D-82CF-3D4EC54409FD}"/>
              </a:ext>
            </a:extLst>
          </p:cNvPr>
          <p:cNvSpPr txBox="1"/>
          <p:nvPr/>
        </p:nvSpPr>
        <p:spPr>
          <a:xfrm>
            <a:off x="4283157" y="1789692"/>
            <a:ext cx="603560" cy="169277"/>
          </a:xfrm>
          <a:prstGeom prst="rect">
            <a:avLst/>
          </a:prstGeom>
          <a:noFill/>
        </p:spPr>
        <p:txBody>
          <a:bodyPr wrap="square" rtlCol="0">
            <a:spAutoFit/>
          </a:bodyPr>
          <a:lstStyle/>
          <a:p>
            <a:r>
              <a:rPr lang="en-PH" sz="500" b="1" dirty="0">
                <a:solidFill>
                  <a:schemeClr val="bg1"/>
                </a:solidFill>
              </a:rPr>
              <a:t>Sites</a:t>
            </a:r>
          </a:p>
        </p:txBody>
      </p:sp>
      <p:pic>
        <p:nvPicPr>
          <p:cNvPr id="125" name="Graphic 124" descr="Earth Globe Europe-Africa">
            <a:extLst>
              <a:ext uri="{FF2B5EF4-FFF2-40B4-BE49-F238E27FC236}">
                <a16:creationId xmlns:a16="http://schemas.microsoft.com/office/drawing/2014/main" id="{96198B3E-EB91-41D6-A379-105C8D930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836159"/>
            <a:ext cx="78393" cy="78393"/>
          </a:xfrm>
          <a:prstGeom prst="rect">
            <a:avLst/>
          </a:prstGeom>
        </p:spPr>
      </p:pic>
      <p:sp>
        <p:nvSpPr>
          <p:cNvPr id="126" name="Oval 125">
            <a:extLst>
              <a:ext uri="{FF2B5EF4-FFF2-40B4-BE49-F238E27FC236}">
                <a16:creationId xmlns:a16="http://schemas.microsoft.com/office/drawing/2014/main" id="{83B9256E-6838-4E9F-A2BB-FDD3EA2C7672}"/>
              </a:ext>
            </a:extLst>
          </p:cNvPr>
          <p:cNvSpPr/>
          <p:nvPr/>
        </p:nvSpPr>
        <p:spPr>
          <a:xfrm>
            <a:off x="4245479" y="2031137"/>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TextBox 126">
            <a:extLst>
              <a:ext uri="{FF2B5EF4-FFF2-40B4-BE49-F238E27FC236}">
                <a16:creationId xmlns:a16="http://schemas.microsoft.com/office/drawing/2014/main" id="{48230553-220B-45DB-84BA-CEC4D415DD71}"/>
              </a:ext>
            </a:extLst>
          </p:cNvPr>
          <p:cNvSpPr txBox="1"/>
          <p:nvPr/>
        </p:nvSpPr>
        <p:spPr>
          <a:xfrm>
            <a:off x="4288460" y="1969303"/>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28" name="Graphic 127" descr="Forbidden">
            <a:extLst>
              <a:ext uri="{FF2B5EF4-FFF2-40B4-BE49-F238E27FC236}">
                <a16:creationId xmlns:a16="http://schemas.microsoft.com/office/drawing/2014/main" id="{A0B31730-757F-418E-9765-1EAD100EDA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50325"/>
            <a:ext cx="81882" cy="81882"/>
          </a:xfrm>
          <a:prstGeom prst="rect">
            <a:avLst/>
          </a:prstGeom>
        </p:spPr>
      </p:pic>
      <p:sp>
        <p:nvSpPr>
          <p:cNvPr id="130" name="TextBox 129">
            <a:extLst>
              <a:ext uri="{FF2B5EF4-FFF2-40B4-BE49-F238E27FC236}">
                <a16:creationId xmlns:a16="http://schemas.microsoft.com/office/drawing/2014/main" id="{B1533EF0-740F-4212-928F-9F661D13418A}"/>
              </a:ext>
            </a:extLst>
          </p:cNvPr>
          <p:cNvSpPr txBox="1"/>
          <p:nvPr/>
        </p:nvSpPr>
        <p:spPr>
          <a:xfrm>
            <a:off x="4457761" y="2422337"/>
            <a:ext cx="603560" cy="169277"/>
          </a:xfrm>
          <a:prstGeom prst="rect">
            <a:avLst/>
          </a:prstGeom>
          <a:noFill/>
        </p:spPr>
        <p:txBody>
          <a:bodyPr wrap="square" rtlCol="0">
            <a:spAutoFit/>
          </a:bodyPr>
          <a:lstStyle/>
          <a:p>
            <a:r>
              <a:rPr lang="en-PH" sz="500" b="1" dirty="0">
                <a:solidFill>
                  <a:srgbClr val="92A7A3"/>
                </a:solidFill>
              </a:rPr>
              <a:t>Articles</a:t>
            </a:r>
          </a:p>
        </p:txBody>
      </p:sp>
      <p:sp>
        <p:nvSpPr>
          <p:cNvPr id="131" name="Rectangle 130">
            <a:extLst>
              <a:ext uri="{FF2B5EF4-FFF2-40B4-BE49-F238E27FC236}">
                <a16:creationId xmlns:a16="http://schemas.microsoft.com/office/drawing/2014/main" id="{8B14A431-D22A-41C4-8E35-9B0B9BD5C5E5}"/>
              </a:ext>
            </a:extLst>
          </p:cNvPr>
          <p:cNvSpPr/>
          <p:nvPr/>
        </p:nvSpPr>
        <p:spPr>
          <a:xfrm>
            <a:off x="4378092" y="217263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37" name="Graphic 136" descr="Document">
            <a:extLst>
              <a:ext uri="{FF2B5EF4-FFF2-40B4-BE49-F238E27FC236}">
                <a16:creationId xmlns:a16="http://schemas.microsoft.com/office/drawing/2014/main" id="{32D7CF0D-2752-4AAE-BE57-8B45ACF4650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05339" y="2452702"/>
            <a:ext cx="95524" cy="95524"/>
          </a:xfrm>
          <a:prstGeom prst="rect">
            <a:avLst/>
          </a:prstGeom>
        </p:spPr>
      </p:pic>
      <p:cxnSp>
        <p:nvCxnSpPr>
          <p:cNvPr id="142" name="Straight Connector 141">
            <a:extLst>
              <a:ext uri="{FF2B5EF4-FFF2-40B4-BE49-F238E27FC236}">
                <a16:creationId xmlns:a16="http://schemas.microsoft.com/office/drawing/2014/main" id="{D6E47A90-ECBD-40B5-90B5-894C21401153}"/>
              </a:ext>
            </a:extLst>
          </p:cNvPr>
          <p:cNvCxnSpPr>
            <a:cxnSpLocks/>
          </p:cNvCxnSpPr>
          <p:nvPr/>
        </p:nvCxnSpPr>
        <p:spPr>
          <a:xfrm>
            <a:off x="4138276" y="1785580"/>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7233968" cy="1538883"/>
          </a:xfrm>
          <a:prstGeom prst="rect">
            <a:avLst/>
          </a:prstGeom>
          <a:noFill/>
        </p:spPr>
        <p:txBody>
          <a:bodyPr wrap="none" rtlCol="0">
            <a:spAutoFit/>
          </a:bodyPr>
          <a:lstStyle/>
          <a:p>
            <a:r>
              <a:rPr lang="en-PH" sz="2000" b="1" dirty="0">
                <a:latin typeface="Nexa Bold" panose="02000000000000000000" pitchFamily="50" charset="0"/>
              </a:rPr>
              <a:t>STEP 1</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b="1" dirty="0">
                <a:latin typeface="Nexa Bold" panose="02000000000000000000" pitchFamily="50" charset="0"/>
              </a:rPr>
              <a:t>CATEGORY PANEL </a:t>
            </a:r>
            <a:r>
              <a:rPr lang="en-PH" b="1" dirty="0">
                <a:latin typeface="Nexa Light" panose="02000000000000000000" pitchFamily="50" charset="0"/>
              </a:rPr>
              <a:t>or the </a:t>
            </a:r>
            <a:r>
              <a:rPr lang="en-PH" b="1" dirty="0">
                <a:latin typeface="Nexa Bold" panose="02000000000000000000" pitchFamily="50" charset="0"/>
              </a:rPr>
              <a:t>CATEGORIES</a:t>
            </a:r>
            <a:r>
              <a:rPr lang="en-PH" b="1" dirty="0">
                <a:latin typeface="Nexa Light" panose="02000000000000000000" pitchFamily="50" charset="0"/>
              </a:rPr>
              <a:t> in the left main navigation</a:t>
            </a:r>
            <a:r>
              <a:rPr lang="en-PH" dirty="0">
                <a:latin typeface="Nexa Light" panose="02000000000000000000" pitchFamily="50" charset="0"/>
              </a:rPr>
              <a:t>.</a:t>
            </a:r>
          </a:p>
          <a:p>
            <a:endParaRPr lang="en-PH" dirty="0">
              <a:latin typeface="Nexa Light" panose="02000000000000000000" pitchFamily="50" charset="0"/>
            </a:endParaRPr>
          </a:p>
          <a:p>
            <a:r>
              <a:rPr lang="en-PH" dirty="0">
                <a:latin typeface="Nexa Light" panose="02000000000000000000" pitchFamily="50" charset="0"/>
              </a:rPr>
              <a:t>User will be redirected to the </a:t>
            </a:r>
            <a:r>
              <a:rPr lang="en-PH" dirty="0">
                <a:latin typeface="Nexa Bold" panose="02000000000000000000" pitchFamily="50" charset="0"/>
              </a:rPr>
              <a:t>CATEGORY PAGE </a:t>
            </a:r>
          </a:p>
        </p:txBody>
      </p:sp>
      <p:sp>
        <p:nvSpPr>
          <p:cNvPr id="3" name="Rectangle 2">
            <a:extLst>
              <a:ext uri="{FF2B5EF4-FFF2-40B4-BE49-F238E27FC236}">
                <a16:creationId xmlns:a16="http://schemas.microsoft.com/office/drawing/2014/main" id="{FD76AB57-2518-4BB2-AFA5-A7041AED2C60}"/>
              </a:ext>
            </a:extLst>
          </p:cNvPr>
          <p:cNvSpPr/>
          <p:nvPr/>
        </p:nvSpPr>
        <p:spPr>
          <a:xfrm>
            <a:off x="4123840" y="1119075"/>
            <a:ext cx="5995743"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2" name="Rectangle 101">
            <a:extLst>
              <a:ext uri="{FF2B5EF4-FFF2-40B4-BE49-F238E27FC236}">
                <a16:creationId xmlns:a16="http://schemas.microsoft.com/office/drawing/2014/main" id="{77128938-3B51-4388-9E44-A36E23A1D057}"/>
              </a:ext>
            </a:extLst>
          </p:cNvPr>
          <p:cNvSpPr/>
          <p:nvPr/>
        </p:nvSpPr>
        <p:spPr>
          <a:xfrm>
            <a:off x="5547256" y="1656031"/>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4" name="Rectangle 103">
            <a:extLst>
              <a:ext uri="{FF2B5EF4-FFF2-40B4-BE49-F238E27FC236}">
                <a16:creationId xmlns:a16="http://schemas.microsoft.com/office/drawing/2014/main" id="{8B87FFC6-DC56-4E06-8D29-36DA95747AD9}"/>
              </a:ext>
            </a:extLst>
          </p:cNvPr>
          <p:cNvSpPr/>
          <p:nvPr/>
        </p:nvSpPr>
        <p:spPr>
          <a:xfrm>
            <a:off x="5547256" y="2069625"/>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6" name="TextBox 105">
            <a:extLst>
              <a:ext uri="{FF2B5EF4-FFF2-40B4-BE49-F238E27FC236}">
                <a16:creationId xmlns:a16="http://schemas.microsoft.com/office/drawing/2014/main" id="{EFF2FC47-CECF-44F4-BBB5-79CE951D527F}"/>
              </a:ext>
            </a:extLst>
          </p:cNvPr>
          <p:cNvSpPr txBox="1"/>
          <p:nvPr/>
        </p:nvSpPr>
        <p:spPr>
          <a:xfrm>
            <a:off x="5553966" y="1714147"/>
            <a:ext cx="957313" cy="307777"/>
          </a:xfrm>
          <a:prstGeom prst="rect">
            <a:avLst/>
          </a:prstGeom>
          <a:noFill/>
        </p:spPr>
        <p:txBody>
          <a:bodyPr wrap="none" rtlCol="0">
            <a:spAutoFit/>
          </a:bodyPr>
          <a:lstStyle/>
          <a:p>
            <a:r>
              <a:rPr lang="en-PH" sz="1400" dirty="0">
                <a:solidFill>
                  <a:schemeClr val="bg1"/>
                </a:solidFill>
              </a:rPr>
              <a:t>Categories</a:t>
            </a:r>
          </a:p>
        </p:txBody>
      </p:sp>
      <p:sp>
        <p:nvSpPr>
          <p:cNvPr id="108" name="TextBox 107">
            <a:extLst>
              <a:ext uri="{FF2B5EF4-FFF2-40B4-BE49-F238E27FC236}">
                <a16:creationId xmlns:a16="http://schemas.microsoft.com/office/drawing/2014/main" id="{A6F6B805-2A7D-4EE3-AFF7-6868801CE874}"/>
              </a:ext>
            </a:extLst>
          </p:cNvPr>
          <p:cNvSpPr txBox="1"/>
          <p:nvPr/>
        </p:nvSpPr>
        <p:spPr>
          <a:xfrm>
            <a:off x="6345748" y="2055375"/>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4" name="Rectangle 3">
            <a:extLst>
              <a:ext uri="{FF2B5EF4-FFF2-40B4-BE49-F238E27FC236}">
                <a16:creationId xmlns:a16="http://schemas.microsoft.com/office/drawing/2014/main" id="{422F7EAE-6064-4BAB-9D2A-929DDF5E178D}"/>
              </a:ext>
            </a:extLst>
          </p:cNvPr>
          <p:cNvSpPr/>
          <p:nvPr/>
        </p:nvSpPr>
        <p:spPr>
          <a:xfrm>
            <a:off x="4128920" y="2259702"/>
            <a:ext cx="1107440" cy="16751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9" name="TextBox 128">
            <a:extLst>
              <a:ext uri="{FF2B5EF4-FFF2-40B4-BE49-F238E27FC236}">
                <a16:creationId xmlns:a16="http://schemas.microsoft.com/office/drawing/2014/main" id="{7492310B-8A2A-4272-B0F2-A9DFD3322D3D}"/>
              </a:ext>
            </a:extLst>
          </p:cNvPr>
          <p:cNvSpPr txBox="1"/>
          <p:nvPr/>
        </p:nvSpPr>
        <p:spPr>
          <a:xfrm>
            <a:off x="4454195" y="2259702"/>
            <a:ext cx="603560" cy="169277"/>
          </a:xfrm>
          <a:prstGeom prst="rect">
            <a:avLst/>
          </a:prstGeom>
          <a:noFill/>
        </p:spPr>
        <p:txBody>
          <a:bodyPr wrap="square" rtlCol="0">
            <a:spAutoFit/>
          </a:bodyPr>
          <a:lstStyle/>
          <a:p>
            <a:r>
              <a:rPr lang="en-PH" sz="500" b="1" dirty="0">
                <a:solidFill>
                  <a:srgbClr val="92A7A3"/>
                </a:solidFill>
              </a:rPr>
              <a:t>Categories</a:t>
            </a:r>
          </a:p>
        </p:txBody>
      </p:sp>
      <p:pic>
        <p:nvPicPr>
          <p:cNvPr id="136" name="Graphic 135" descr="Tag">
            <a:extLst>
              <a:ext uri="{FF2B5EF4-FFF2-40B4-BE49-F238E27FC236}">
                <a16:creationId xmlns:a16="http://schemas.microsoft.com/office/drawing/2014/main" id="{A58626F9-2372-4083-9756-AB903075603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396019" y="2296712"/>
            <a:ext cx="104844" cy="104844"/>
          </a:xfrm>
          <a:prstGeom prst="rect">
            <a:avLst/>
          </a:prstGeom>
        </p:spPr>
      </p:pic>
    </p:spTree>
    <p:extLst>
      <p:ext uri="{BB962C8B-B14F-4D97-AF65-F5344CB8AC3E}">
        <p14:creationId xmlns:p14="http://schemas.microsoft.com/office/powerpoint/2010/main" val="3096575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4099135" cy="369332"/>
          </a:xfrm>
          <a:prstGeom prst="rect">
            <a:avLst/>
          </a:prstGeom>
          <a:noFill/>
        </p:spPr>
        <p:txBody>
          <a:bodyPr wrap="none" rtlCol="0">
            <a:spAutoFit/>
          </a:bodyPr>
          <a:lstStyle/>
          <a:p>
            <a:r>
              <a:rPr lang="en-PH" dirty="0">
                <a:solidFill>
                  <a:schemeClr val="bg1"/>
                </a:solidFill>
                <a:latin typeface="Nexa Bold" panose="02000000000000000000" pitchFamily="50" charset="0"/>
              </a:rPr>
              <a:t>DELETING SUB CATEGORY | STEP 2</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7220631" cy="1538883"/>
          </a:xfrm>
          <a:prstGeom prst="rect">
            <a:avLst/>
          </a:prstGeom>
          <a:noFill/>
        </p:spPr>
        <p:txBody>
          <a:bodyPr wrap="none" rtlCol="0">
            <a:spAutoFit/>
          </a:bodyPr>
          <a:lstStyle/>
          <a:p>
            <a:r>
              <a:rPr lang="en-PH" sz="2000" b="1" dirty="0">
                <a:latin typeface="Nexa Bold" panose="02000000000000000000" pitchFamily="50" charset="0"/>
              </a:rPr>
              <a:t>STEPS 2</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b="1" dirty="0">
                <a:latin typeface="Nexa Bold" panose="02000000000000000000" pitchFamily="50" charset="0"/>
              </a:rPr>
              <a:t>BLUE BUTTON </a:t>
            </a:r>
            <a:r>
              <a:rPr lang="en-PH" b="1" dirty="0">
                <a:latin typeface="Nexa Light" panose="02000000000000000000" pitchFamily="50" charset="0"/>
              </a:rPr>
              <a:t>beside the category to have a sub category inside.</a:t>
            </a:r>
            <a:endParaRPr lang="en-PH" dirty="0">
              <a:latin typeface="Nexa Light" panose="02000000000000000000" pitchFamily="50" charset="0"/>
            </a:endParaRPr>
          </a:p>
          <a:p>
            <a:endParaRPr lang="en-PH" dirty="0">
              <a:latin typeface="Nexa Light" panose="02000000000000000000" pitchFamily="50" charset="0"/>
            </a:endParaRPr>
          </a:p>
          <a:p>
            <a:r>
              <a:rPr lang="en-PH" dirty="0">
                <a:latin typeface="Nexa Light" panose="02000000000000000000" pitchFamily="50" charset="0"/>
              </a:rPr>
              <a:t>User will be redirected to subcategory page.</a:t>
            </a:r>
            <a:endParaRPr lang="en-PH" dirty="0">
              <a:latin typeface="Nexa Bold" panose="02000000000000000000" pitchFamily="50" charset="0"/>
            </a:endParaRPr>
          </a:p>
        </p:txBody>
      </p:sp>
      <p:grpSp>
        <p:nvGrpSpPr>
          <p:cNvPr id="163" name="Group 162">
            <a:extLst>
              <a:ext uri="{FF2B5EF4-FFF2-40B4-BE49-F238E27FC236}">
                <a16:creationId xmlns:a16="http://schemas.microsoft.com/office/drawing/2014/main" id="{91F149FC-EF7E-4730-83F3-07C34FA668DC}"/>
              </a:ext>
            </a:extLst>
          </p:cNvPr>
          <p:cNvGrpSpPr/>
          <p:nvPr/>
        </p:nvGrpSpPr>
        <p:grpSpPr>
          <a:xfrm>
            <a:off x="4122210" y="1073424"/>
            <a:ext cx="5996030" cy="2989564"/>
            <a:chOff x="1866754" y="1397487"/>
            <a:chExt cx="5996030" cy="2989564"/>
          </a:xfrm>
        </p:grpSpPr>
        <p:sp>
          <p:nvSpPr>
            <p:cNvPr id="164" name="Rectangle 163">
              <a:extLst>
                <a:ext uri="{FF2B5EF4-FFF2-40B4-BE49-F238E27FC236}">
                  <a16:creationId xmlns:a16="http://schemas.microsoft.com/office/drawing/2014/main" id="{A31E95B9-3DCE-4B2A-89AC-27DF19B05951}"/>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5" name="Rectangle 164">
              <a:extLst>
                <a:ext uri="{FF2B5EF4-FFF2-40B4-BE49-F238E27FC236}">
                  <a16:creationId xmlns:a16="http://schemas.microsoft.com/office/drawing/2014/main" id="{202A24A2-02E1-4223-9EC4-308A85648CF6}"/>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6" name="Rectangle 165">
              <a:extLst>
                <a:ext uri="{FF2B5EF4-FFF2-40B4-BE49-F238E27FC236}">
                  <a16:creationId xmlns:a16="http://schemas.microsoft.com/office/drawing/2014/main" id="{CD21942D-D066-4256-AA61-F4E47AE4E8AB}"/>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7" name="Rectangle 166">
              <a:extLst>
                <a:ext uri="{FF2B5EF4-FFF2-40B4-BE49-F238E27FC236}">
                  <a16:creationId xmlns:a16="http://schemas.microsoft.com/office/drawing/2014/main" id="{655F8ED1-61FF-4435-B6CD-FE4166460881}"/>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68" name="Picture 167" descr="A sign in the dark&#10;&#10;Description generated with high confidence">
              <a:extLst>
                <a:ext uri="{FF2B5EF4-FFF2-40B4-BE49-F238E27FC236}">
                  <a16:creationId xmlns:a16="http://schemas.microsoft.com/office/drawing/2014/main" id="{300B3DC7-1145-42FD-9ED9-7385D84C7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169" name="Rectangle 168">
              <a:extLst>
                <a:ext uri="{FF2B5EF4-FFF2-40B4-BE49-F238E27FC236}">
                  <a16:creationId xmlns:a16="http://schemas.microsoft.com/office/drawing/2014/main" id="{C2C652F0-1991-49B2-847D-47ED985FEA46}"/>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0" name="Rectangle 169">
              <a:extLst>
                <a:ext uri="{FF2B5EF4-FFF2-40B4-BE49-F238E27FC236}">
                  <a16:creationId xmlns:a16="http://schemas.microsoft.com/office/drawing/2014/main" id="{C8537623-F0DB-4EC7-A2E6-56B8B1FF731D}"/>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1" name="Rectangle 170">
              <a:extLst>
                <a:ext uri="{FF2B5EF4-FFF2-40B4-BE49-F238E27FC236}">
                  <a16:creationId xmlns:a16="http://schemas.microsoft.com/office/drawing/2014/main" id="{01C3B963-79D3-42C3-8F3D-4174EEE5ACFA}"/>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2" name="Oval 171">
              <a:extLst>
                <a:ext uri="{FF2B5EF4-FFF2-40B4-BE49-F238E27FC236}">
                  <a16:creationId xmlns:a16="http://schemas.microsoft.com/office/drawing/2014/main" id="{85FA67B7-C0F0-4DCC-A923-AE980A294798}"/>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3" name="Rectangle 172">
              <a:extLst>
                <a:ext uri="{FF2B5EF4-FFF2-40B4-BE49-F238E27FC236}">
                  <a16:creationId xmlns:a16="http://schemas.microsoft.com/office/drawing/2014/main" id="{28B542BC-D588-44B8-9D4A-5E9883F46DC1}"/>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4" name="Rectangle 173">
              <a:extLst>
                <a:ext uri="{FF2B5EF4-FFF2-40B4-BE49-F238E27FC236}">
                  <a16:creationId xmlns:a16="http://schemas.microsoft.com/office/drawing/2014/main" id="{671D2A28-C18F-4DBF-9C35-FA3EB7FB29E6}"/>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5" name="Rectangle 174">
              <a:extLst>
                <a:ext uri="{FF2B5EF4-FFF2-40B4-BE49-F238E27FC236}">
                  <a16:creationId xmlns:a16="http://schemas.microsoft.com/office/drawing/2014/main" id="{60C9C3A1-0172-42BD-967B-C1CFCF3283BC}"/>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6" name="Rectangle 175">
              <a:extLst>
                <a:ext uri="{FF2B5EF4-FFF2-40B4-BE49-F238E27FC236}">
                  <a16:creationId xmlns:a16="http://schemas.microsoft.com/office/drawing/2014/main" id="{321CE163-2D45-4EDD-B7AA-8839A379EEBA}"/>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7" name="TextBox 176">
              <a:extLst>
                <a:ext uri="{FF2B5EF4-FFF2-40B4-BE49-F238E27FC236}">
                  <a16:creationId xmlns:a16="http://schemas.microsoft.com/office/drawing/2014/main" id="{E3C9410A-495E-45CD-B0C9-2FBB4CEC9D12}"/>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78" name="TextBox 177">
              <a:extLst>
                <a:ext uri="{FF2B5EF4-FFF2-40B4-BE49-F238E27FC236}">
                  <a16:creationId xmlns:a16="http://schemas.microsoft.com/office/drawing/2014/main" id="{916CE3A0-9F7B-40B1-A144-508D117F1F80}"/>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79" name="Oval 178">
              <a:extLst>
                <a:ext uri="{FF2B5EF4-FFF2-40B4-BE49-F238E27FC236}">
                  <a16:creationId xmlns:a16="http://schemas.microsoft.com/office/drawing/2014/main" id="{05F7E8A2-379E-4BB0-9AAD-F0ECD1AE24DA}"/>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0" name="Rectangle 179">
              <a:extLst>
                <a:ext uri="{FF2B5EF4-FFF2-40B4-BE49-F238E27FC236}">
                  <a16:creationId xmlns:a16="http://schemas.microsoft.com/office/drawing/2014/main" id="{1204EB23-4091-4442-90B7-0998DCC67C45}"/>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1" name="Rectangle 180">
              <a:extLst>
                <a:ext uri="{FF2B5EF4-FFF2-40B4-BE49-F238E27FC236}">
                  <a16:creationId xmlns:a16="http://schemas.microsoft.com/office/drawing/2014/main" id="{3246057B-533A-4398-B544-4CF62266B046}"/>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2" name="Rectangle 181">
              <a:extLst>
                <a:ext uri="{FF2B5EF4-FFF2-40B4-BE49-F238E27FC236}">
                  <a16:creationId xmlns:a16="http://schemas.microsoft.com/office/drawing/2014/main" id="{3C6539BE-F623-4E75-8138-94F2E60DECD5}"/>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3" name="Rectangle 182">
              <a:extLst>
                <a:ext uri="{FF2B5EF4-FFF2-40B4-BE49-F238E27FC236}">
                  <a16:creationId xmlns:a16="http://schemas.microsoft.com/office/drawing/2014/main" id="{D43521D1-7734-4071-9F0A-5C8846D8962B}"/>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4" name="TextBox 183">
              <a:extLst>
                <a:ext uri="{FF2B5EF4-FFF2-40B4-BE49-F238E27FC236}">
                  <a16:creationId xmlns:a16="http://schemas.microsoft.com/office/drawing/2014/main" id="{F4486D7D-4563-4869-9117-0D3959782D23}"/>
                </a:ext>
              </a:extLst>
            </p:cNvPr>
            <p:cNvSpPr txBox="1"/>
            <p:nvPr/>
          </p:nvSpPr>
          <p:spPr>
            <a:xfrm>
              <a:off x="2027701" y="2068104"/>
              <a:ext cx="603560" cy="169277"/>
            </a:xfrm>
            <a:prstGeom prst="rect">
              <a:avLst/>
            </a:prstGeom>
            <a:noFill/>
          </p:spPr>
          <p:txBody>
            <a:bodyPr wrap="square" rtlCol="0">
              <a:spAutoFit/>
            </a:bodyPr>
            <a:lstStyle/>
            <a:p>
              <a:r>
                <a:rPr lang="en-PH" sz="500" b="1" dirty="0">
                  <a:solidFill>
                    <a:schemeClr val="bg1"/>
                  </a:solidFill>
                </a:rPr>
                <a:t>Sites</a:t>
              </a:r>
            </a:p>
          </p:txBody>
        </p:sp>
        <p:pic>
          <p:nvPicPr>
            <p:cNvPr id="185" name="Graphic 184" descr="Earth Globe Europe-Africa">
              <a:extLst>
                <a:ext uri="{FF2B5EF4-FFF2-40B4-BE49-F238E27FC236}">
                  <a16:creationId xmlns:a16="http://schemas.microsoft.com/office/drawing/2014/main" id="{2A927374-013B-4B0F-8047-C51D42F5CC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60758" y="2114571"/>
              <a:ext cx="78393" cy="78393"/>
            </a:xfrm>
            <a:prstGeom prst="rect">
              <a:avLst/>
            </a:prstGeom>
          </p:spPr>
        </p:pic>
        <p:sp>
          <p:nvSpPr>
            <p:cNvPr id="186" name="Oval 185">
              <a:extLst>
                <a:ext uri="{FF2B5EF4-FFF2-40B4-BE49-F238E27FC236}">
                  <a16:creationId xmlns:a16="http://schemas.microsoft.com/office/drawing/2014/main" id="{EAB9C902-7ABB-492F-B1AC-6AD2B98079FF}"/>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7" name="TextBox 186">
              <a:extLst>
                <a:ext uri="{FF2B5EF4-FFF2-40B4-BE49-F238E27FC236}">
                  <a16:creationId xmlns:a16="http://schemas.microsoft.com/office/drawing/2014/main" id="{52A11F0A-87FA-4B7E-84D5-2A7556DC6C1C}"/>
                </a:ext>
              </a:extLst>
            </p:cNvPr>
            <p:cNvSpPr txBox="1"/>
            <p:nvPr/>
          </p:nvSpPr>
          <p:spPr>
            <a:xfrm>
              <a:off x="2033004" y="2247715"/>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88" name="Graphic 187" descr="Forbidden">
              <a:extLst>
                <a:ext uri="{FF2B5EF4-FFF2-40B4-BE49-F238E27FC236}">
                  <a16:creationId xmlns:a16="http://schemas.microsoft.com/office/drawing/2014/main" id="{B054D43D-51D3-4048-83DE-311FD17DD5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74542" y="2428737"/>
              <a:ext cx="81882" cy="81882"/>
            </a:xfrm>
            <a:prstGeom prst="rect">
              <a:avLst/>
            </a:prstGeom>
          </p:spPr>
        </p:pic>
        <p:sp>
          <p:nvSpPr>
            <p:cNvPr id="189" name="TextBox 188">
              <a:extLst>
                <a:ext uri="{FF2B5EF4-FFF2-40B4-BE49-F238E27FC236}">
                  <a16:creationId xmlns:a16="http://schemas.microsoft.com/office/drawing/2014/main" id="{4B0830D3-8AB9-4293-871F-630B229D0FB5}"/>
                </a:ext>
              </a:extLst>
            </p:cNvPr>
            <p:cNvSpPr txBox="1"/>
            <p:nvPr/>
          </p:nvSpPr>
          <p:spPr>
            <a:xfrm>
              <a:off x="2198739" y="2538114"/>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190" name="TextBox 189">
              <a:extLst>
                <a:ext uri="{FF2B5EF4-FFF2-40B4-BE49-F238E27FC236}">
                  <a16:creationId xmlns:a16="http://schemas.microsoft.com/office/drawing/2014/main" id="{B70D770A-5386-41C9-9729-92331FA16FDB}"/>
                </a:ext>
              </a:extLst>
            </p:cNvPr>
            <p:cNvSpPr txBox="1"/>
            <p:nvPr/>
          </p:nvSpPr>
          <p:spPr>
            <a:xfrm>
              <a:off x="2202305" y="2700749"/>
              <a:ext cx="603560" cy="169277"/>
            </a:xfrm>
            <a:prstGeom prst="rect">
              <a:avLst/>
            </a:prstGeom>
            <a:noFill/>
          </p:spPr>
          <p:txBody>
            <a:bodyPr wrap="square" rtlCol="0">
              <a:spAutoFit/>
            </a:bodyPr>
            <a:lstStyle/>
            <a:p>
              <a:r>
                <a:rPr lang="en-PH" sz="500" b="1" dirty="0">
                  <a:solidFill>
                    <a:srgbClr val="92A7A3"/>
                  </a:solidFill>
                </a:rPr>
                <a:t>Articles</a:t>
              </a:r>
            </a:p>
          </p:txBody>
        </p:sp>
        <p:sp>
          <p:nvSpPr>
            <p:cNvPr id="191" name="Rectangle 190">
              <a:extLst>
                <a:ext uri="{FF2B5EF4-FFF2-40B4-BE49-F238E27FC236}">
                  <a16:creationId xmlns:a16="http://schemas.microsoft.com/office/drawing/2014/main" id="{EEB3CBB1-FC72-43AF-BB9C-1A1402920CBF}"/>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2" name="Rectangle 191">
              <a:extLst>
                <a:ext uri="{FF2B5EF4-FFF2-40B4-BE49-F238E27FC236}">
                  <a16:creationId xmlns:a16="http://schemas.microsoft.com/office/drawing/2014/main" id="{CFA6BBA7-E750-4475-9AAC-E373699246AF}"/>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3" name="Rectangle 192">
              <a:extLst>
                <a:ext uri="{FF2B5EF4-FFF2-40B4-BE49-F238E27FC236}">
                  <a16:creationId xmlns:a16="http://schemas.microsoft.com/office/drawing/2014/main" id="{5904BD07-1164-48BE-8343-7C591F521EDD}"/>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4" name="Rectangle 193">
              <a:extLst>
                <a:ext uri="{FF2B5EF4-FFF2-40B4-BE49-F238E27FC236}">
                  <a16:creationId xmlns:a16="http://schemas.microsoft.com/office/drawing/2014/main" id="{BF48932E-93C7-458E-ACA7-83D7FA688FC6}"/>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5" name="Rectangle 194">
              <a:extLst>
                <a:ext uri="{FF2B5EF4-FFF2-40B4-BE49-F238E27FC236}">
                  <a16:creationId xmlns:a16="http://schemas.microsoft.com/office/drawing/2014/main" id="{2D81AEEF-E297-43AA-9E60-CF1A35448FD0}"/>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96" name="Graphic 195" descr="Tag">
              <a:extLst>
                <a:ext uri="{FF2B5EF4-FFF2-40B4-BE49-F238E27FC236}">
                  <a16:creationId xmlns:a16="http://schemas.microsoft.com/office/drawing/2014/main" id="{217303D5-C8F9-4AD1-99A5-2C075B67733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40563" y="2575124"/>
              <a:ext cx="104844" cy="104844"/>
            </a:xfrm>
            <a:prstGeom prst="rect">
              <a:avLst/>
            </a:prstGeom>
          </p:spPr>
        </p:pic>
        <p:pic>
          <p:nvPicPr>
            <p:cNvPr id="197" name="Graphic 196" descr="Document">
              <a:extLst>
                <a:ext uri="{FF2B5EF4-FFF2-40B4-BE49-F238E27FC236}">
                  <a16:creationId xmlns:a16="http://schemas.microsoft.com/office/drawing/2014/main" id="{BC92C8AB-0C92-4D60-B820-AD78CF68AB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49883" y="2731114"/>
              <a:ext cx="95524" cy="95524"/>
            </a:xfrm>
            <a:prstGeom prst="rect">
              <a:avLst/>
            </a:prstGeom>
          </p:spPr>
        </p:pic>
        <p:cxnSp>
          <p:nvCxnSpPr>
            <p:cNvPr id="198" name="Straight Connector 197">
              <a:extLst>
                <a:ext uri="{FF2B5EF4-FFF2-40B4-BE49-F238E27FC236}">
                  <a16:creationId xmlns:a16="http://schemas.microsoft.com/office/drawing/2014/main" id="{7A318699-7FBC-4D34-A8B7-B65EE9DC44A8}"/>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00" name="Rectangle 199">
              <a:extLst>
                <a:ext uri="{FF2B5EF4-FFF2-40B4-BE49-F238E27FC236}">
                  <a16:creationId xmlns:a16="http://schemas.microsoft.com/office/drawing/2014/main" id="{94D8A94B-B706-4165-817D-FF24C956326B}"/>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1" name="Rectangle 200">
              <a:extLst>
                <a:ext uri="{FF2B5EF4-FFF2-40B4-BE49-F238E27FC236}">
                  <a16:creationId xmlns:a16="http://schemas.microsoft.com/office/drawing/2014/main" id="{8162B853-396F-4BEC-BDFC-6F0D7A239C4F}"/>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2" name="Rectangle 201">
              <a:extLst>
                <a:ext uri="{FF2B5EF4-FFF2-40B4-BE49-F238E27FC236}">
                  <a16:creationId xmlns:a16="http://schemas.microsoft.com/office/drawing/2014/main" id="{3BE0E49F-B508-4845-94EB-E135474729DA}"/>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3" name="Rectangle 202">
              <a:extLst>
                <a:ext uri="{FF2B5EF4-FFF2-40B4-BE49-F238E27FC236}">
                  <a16:creationId xmlns:a16="http://schemas.microsoft.com/office/drawing/2014/main" id="{7D39DFDD-A32F-40D5-AB5D-E948B7D04CB0}"/>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4" name="Rectangle 203">
              <a:extLst>
                <a:ext uri="{FF2B5EF4-FFF2-40B4-BE49-F238E27FC236}">
                  <a16:creationId xmlns:a16="http://schemas.microsoft.com/office/drawing/2014/main" id="{5F5B3586-55D6-4E93-AE2C-FF4A72764637}"/>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5" name="Rectangle 204">
              <a:extLst>
                <a:ext uri="{FF2B5EF4-FFF2-40B4-BE49-F238E27FC236}">
                  <a16:creationId xmlns:a16="http://schemas.microsoft.com/office/drawing/2014/main" id="{A2B410A6-4D40-4182-84F1-ACF813C82F75}"/>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6" name="Rectangle 205">
              <a:extLst>
                <a:ext uri="{FF2B5EF4-FFF2-40B4-BE49-F238E27FC236}">
                  <a16:creationId xmlns:a16="http://schemas.microsoft.com/office/drawing/2014/main" id="{046B30CA-BF92-4EB8-8329-AE77548683A3}"/>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7" name="Rectangle 206">
              <a:extLst>
                <a:ext uri="{FF2B5EF4-FFF2-40B4-BE49-F238E27FC236}">
                  <a16:creationId xmlns:a16="http://schemas.microsoft.com/office/drawing/2014/main" id="{A9CD51A3-D028-463B-9049-0824C415DFC3}"/>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8" name="Rectangle 207">
              <a:extLst>
                <a:ext uri="{FF2B5EF4-FFF2-40B4-BE49-F238E27FC236}">
                  <a16:creationId xmlns:a16="http://schemas.microsoft.com/office/drawing/2014/main" id="{5717ACE7-7245-468C-9B69-1E9C8501A30D}"/>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9" name="Rectangle 208">
              <a:extLst>
                <a:ext uri="{FF2B5EF4-FFF2-40B4-BE49-F238E27FC236}">
                  <a16:creationId xmlns:a16="http://schemas.microsoft.com/office/drawing/2014/main" id="{3C851C6C-756B-4F2B-BE98-C64B26C2EE73}"/>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0" name="Rectangle 209">
              <a:extLst>
                <a:ext uri="{FF2B5EF4-FFF2-40B4-BE49-F238E27FC236}">
                  <a16:creationId xmlns:a16="http://schemas.microsoft.com/office/drawing/2014/main" id="{D6C7DCEA-79A6-47F5-83DC-C288578E9846}"/>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1" name="Rectangle 210">
              <a:extLst>
                <a:ext uri="{FF2B5EF4-FFF2-40B4-BE49-F238E27FC236}">
                  <a16:creationId xmlns:a16="http://schemas.microsoft.com/office/drawing/2014/main" id="{6E345755-AB27-4D9D-ACC8-852C75D2F4D3}"/>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2" name="Rectangle 211">
              <a:extLst>
                <a:ext uri="{FF2B5EF4-FFF2-40B4-BE49-F238E27FC236}">
                  <a16:creationId xmlns:a16="http://schemas.microsoft.com/office/drawing/2014/main" id="{1B6EFCF2-898A-41C2-9280-9A5F5E1CE97B}"/>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3" name="Rectangle 212">
              <a:extLst>
                <a:ext uri="{FF2B5EF4-FFF2-40B4-BE49-F238E27FC236}">
                  <a16:creationId xmlns:a16="http://schemas.microsoft.com/office/drawing/2014/main" id="{0F9FF184-7D60-4A9E-90DE-D8A797138AE0}"/>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4" name="Rectangle 213">
              <a:extLst>
                <a:ext uri="{FF2B5EF4-FFF2-40B4-BE49-F238E27FC236}">
                  <a16:creationId xmlns:a16="http://schemas.microsoft.com/office/drawing/2014/main" id="{7165CAC1-AD70-48A0-9F26-DB122B108B4B}"/>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5" name="Rectangle 214">
              <a:extLst>
                <a:ext uri="{FF2B5EF4-FFF2-40B4-BE49-F238E27FC236}">
                  <a16:creationId xmlns:a16="http://schemas.microsoft.com/office/drawing/2014/main" id="{171B1636-6E82-442D-8A57-BFE525477AF4}"/>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6" name="Rectangle 215">
              <a:extLst>
                <a:ext uri="{FF2B5EF4-FFF2-40B4-BE49-F238E27FC236}">
                  <a16:creationId xmlns:a16="http://schemas.microsoft.com/office/drawing/2014/main" id="{3B02A6D0-C8C7-419F-BD83-65C912B4060F}"/>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7" name="Rectangle 216">
              <a:extLst>
                <a:ext uri="{FF2B5EF4-FFF2-40B4-BE49-F238E27FC236}">
                  <a16:creationId xmlns:a16="http://schemas.microsoft.com/office/drawing/2014/main" id="{D444C9EF-06E3-4B3C-8B06-9F255A179E68}"/>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8" name="Rectangle 217">
              <a:extLst>
                <a:ext uri="{FF2B5EF4-FFF2-40B4-BE49-F238E27FC236}">
                  <a16:creationId xmlns:a16="http://schemas.microsoft.com/office/drawing/2014/main" id="{8CCD2E04-190C-4804-8441-B05B8E50CC29}"/>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19" name="Rectangle 218">
              <a:extLst>
                <a:ext uri="{FF2B5EF4-FFF2-40B4-BE49-F238E27FC236}">
                  <a16:creationId xmlns:a16="http://schemas.microsoft.com/office/drawing/2014/main" id="{6C5E3CB4-428B-4387-A386-C161357E23A3}"/>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0" name="Rectangle 219">
              <a:extLst>
                <a:ext uri="{FF2B5EF4-FFF2-40B4-BE49-F238E27FC236}">
                  <a16:creationId xmlns:a16="http://schemas.microsoft.com/office/drawing/2014/main" id="{F52B8FFF-2EE0-4ED8-B475-7BAD3ACFCB74}"/>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1" name="Rectangle 220">
              <a:extLst>
                <a:ext uri="{FF2B5EF4-FFF2-40B4-BE49-F238E27FC236}">
                  <a16:creationId xmlns:a16="http://schemas.microsoft.com/office/drawing/2014/main" id="{03B680CC-4B29-4001-BF6C-38DC474F7A2B}"/>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2" name="Rectangle 221">
              <a:extLst>
                <a:ext uri="{FF2B5EF4-FFF2-40B4-BE49-F238E27FC236}">
                  <a16:creationId xmlns:a16="http://schemas.microsoft.com/office/drawing/2014/main" id="{EABF5206-CEC1-4EB2-919D-8C9E64B90899}"/>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3" name="Rectangle: Rounded Corners 222">
              <a:extLst>
                <a:ext uri="{FF2B5EF4-FFF2-40B4-BE49-F238E27FC236}">
                  <a16:creationId xmlns:a16="http://schemas.microsoft.com/office/drawing/2014/main" id="{3318B2CF-713A-4EAC-97C9-C914D39F43AF}"/>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4" name="Rectangle: Rounded Corners 223">
              <a:extLst>
                <a:ext uri="{FF2B5EF4-FFF2-40B4-BE49-F238E27FC236}">
                  <a16:creationId xmlns:a16="http://schemas.microsoft.com/office/drawing/2014/main" id="{6639A807-4028-4F26-B0E3-5C50546DBDB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5" name="Rectangle: Rounded Corners 224">
              <a:extLst>
                <a:ext uri="{FF2B5EF4-FFF2-40B4-BE49-F238E27FC236}">
                  <a16:creationId xmlns:a16="http://schemas.microsoft.com/office/drawing/2014/main" id="{4EDAF98E-0F95-4214-968F-39666CEEB099}"/>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6" name="Rectangle 225">
              <a:extLst>
                <a:ext uri="{FF2B5EF4-FFF2-40B4-BE49-F238E27FC236}">
                  <a16:creationId xmlns:a16="http://schemas.microsoft.com/office/drawing/2014/main" id="{60478DA7-315B-486D-87FB-E81F0B137BA4}"/>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7" name="Rectangle 226">
              <a:extLst>
                <a:ext uri="{FF2B5EF4-FFF2-40B4-BE49-F238E27FC236}">
                  <a16:creationId xmlns:a16="http://schemas.microsoft.com/office/drawing/2014/main" id="{7B9AC804-2FDA-4215-A21E-6281F6D9F429}"/>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8" name="Rectangle 227">
              <a:extLst>
                <a:ext uri="{FF2B5EF4-FFF2-40B4-BE49-F238E27FC236}">
                  <a16:creationId xmlns:a16="http://schemas.microsoft.com/office/drawing/2014/main" id="{4C4CDA0B-7E6D-48AF-A061-88443CDB6DE1}"/>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29" name="Rectangle 228">
              <a:extLst>
                <a:ext uri="{FF2B5EF4-FFF2-40B4-BE49-F238E27FC236}">
                  <a16:creationId xmlns:a16="http://schemas.microsoft.com/office/drawing/2014/main" id="{6DF255A8-B2CF-4365-A035-EB1E5EF1F1B3}"/>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1" name="Rectangle 230">
              <a:extLst>
                <a:ext uri="{FF2B5EF4-FFF2-40B4-BE49-F238E27FC236}">
                  <a16:creationId xmlns:a16="http://schemas.microsoft.com/office/drawing/2014/main" id="{5A5E42B7-FFA6-4B63-B703-C1D7163198D3}"/>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2" name="Rectangle 231">
              <a:extLst>
                <a:ext uri="{FF2B5EF4-FFF2-40B4-BE49-F238E27FC236}">
                  <a16:creationId xmlns:a16="http://schemas.microsoft.com/office/drawing/2014/main" id="{723679A2-FD25-429E-BC14-C3FA13C6D61C}"/>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3" name="Rectangle 232">
              <a:extLst>
                <a:ext uri="{FF2B5EF4-FFF2-40B4-BE49-F238E27FC236}">
                  <a16:creationId xmlns:a16="http://schemas.microsoft.com/office/drawing/2014/main" id="{248665E2-2092-4EE9-927D-D9FFEA885E45}"/>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4" name="Rectangle 233">
              <a:extLst>
                <a:ext uri="{FF2B5EF4-FFF2-40B4-BE49-F238E27FC236}">
                  <a16:creationId xmlns:a16="http://schemas.microsoft.com/office/drawing/2014/main" id="{1134816C-94DF-4AD1-A68B-A18CD3D25114}"/>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5" name="Rectangle 234">
              <a:extLst>
                <a:ext uri="{FF2B5EF4-FFF2-40B4-BE49-F238E27FC236}">
                  <a16:creationId xmlns:a16="http://schemas.microsoft.com/office/drawing/2014/main" id="{3CAD7B43-0535-448B-9551-9A8B71845625}"/>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6" name="Rectangle 235">
              <a:extLst>
                <a:ext uri="{FF2B5EF4-FFF2-40B4-BE49-F238E27FC236}">
                  <a16:creationId xmlns:a16="http://schemas.microsoft.com/office/drawing/2014/main" id="{61E36199-799F-42E4-AA8C-F0844AE5F0E7}"/>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7" name="Rectangle: Rounded Corners 236">
              <a:extLst>
                <a:ext uri="{FF2B5EF4-FFF2-40B4-BE49-F238E27FC236}">
                  <a16:creationId xmlns:a16="http://schemas.microsoft.com/office/drawing/2014/main" id="{32192219-97DC-4D22-94D3-3C712CC6DAB0}"/>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8" name="Rectangle: Rounded Corners 237">
              <a:extLst>
                <a:ext uri="{FF2B5EF4-FFF2-40B4-BE49-F238E27FC236}">
                  <a16:creationId xmlns:a16="http://schemas.microsoft.com/office/drawing/2014/main" id="{253EEBC1-2459-4260-A03A-0AFD55EE5AA1}"/>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0" name="Rectangle: Rounded Corners 239">
              <a:extLst>
                <a:ext uri="{FF2B5EF4-FFF2-40B4-BE49-F238E27FC236}">
                  <a16:creationId xmlns:a16="http://schemas.microsoft.com/office/drawing/2014/main" id="{4619AC2D-D62A-4050-9CED-AC7B266C7627}"/>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9" name="Rectangle: Rounded Corners 198">
              <a:extLst>
                <a:ext uri="{FF2B5EF4-FFF2-40B4-BE49-F238E27FC236}">
                  <a16:creationId xmlns:a16="http://schemas.microsoft.com/office/drawing/2014/main" id="{66CBB757-DD8D-4260-96D8-C448160B260F}"/>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600" b="1" dirty="0"/>
                <a:t>+ CREATE NEW CATEGORY</a:t>
              </a:r>
            </a:p>
          </p:txBody>
        </p:sp>
      </p:grpSp>
      <p:sp>
        <p:nvSpPr>
          <p:cNvPr id="241" name="Rectangle 240">
            <a:extLst>
              <a:ext uri="{FF2B5EF4-FFF2-40B4-BE49-F238E27FC236}">
                <a16:creationId xmlns:a16="http://schemas.microsoft.com/office/drawing/2014/main" id="{932D6C73-4636-489E-9CD8-B27CDF42686A}"/>
              </a:ext>
            </a:extLst>
          </p:cNvPr>
          <p:cNvSpPr/>
          <p:nvPr/>
        </p:nvSpPr>
        <p:spPr>
          <a:xfrm>
            <a:off x="4124143" y="1079536"/>
            <a:ext cx="5985201"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Rounded Corners 85">
            <a:extLst>
              <a:ext uri="{FF2B5EF4-FFF2-40B4-BE49-F238E27FC236}">
                <a16:creationId xmlns:a16="http://schemas.microsoft.com/office/drawing/2014/main" id="{C4B18053-3799-44B4-A2EB-29AFC48D008F}"/>
              </a:ext>
            </a:extLst>
          </p:cNvPr>
          <p:cNvSpPr/>
          <p:nvPr/>
        </p:nvSpPr>
        <p:spPr>
          <a:xfrm>
            <a:off x="9323382" y="2228708"/>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Rounded Corners 88">
            <a:extLst>
              <a:ext uri="{FF2B5EF4-FFF2-40B4-BE49-F238E27FC236}">
                <a16:creationId xmlns:a16="http://schemas.microsoft.com/office/drawing/2014/main" id="{ABC4F26C-74F8-4B61-9153-44196DE97F6F}"/>
              </a:ext>
            </a:extLst>
          </p:cNvPr>
          <p:cNvSpPr/>
          <p:nvPr/>
        </p:nvSpPr>
        <p:spPr>
          <a:xfrm>
            <a:off x="9333542" y="2553828"/>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316594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158429" cy="369332"/>
          </a:xfrm>
          <a:prstGeom prst="rect">
            <a:avLst/>
          </a:prstGeom>
          <a:noFill/>
        </p:spPr>
        <p:txBody>
          <a:bodyPr wrap="none" rtlCol="0">
            <a:spAutoFit/>
          </a:bodyPr>
          <a:lstStyle/>
          <a:p>
            <a:r>
              <a:rPr lang="en-PH" dirty="0">
                <a:solidFill>
                  <a:schemeClr val="bg1"/>
                </a:solidFill>
                <a:latin typeface="Nexa Bold" panose="02000000000000000000" pitchFamily="50" charset="0"/>
              </a:rPr>
              <a:t>ABOUT OUR CMS SERVICE</a:t>
            </a:r>
          </a:p>
        </p:txBody>
      </p:sp>
      <p:grpSp>
        <p:nvGrpSpPr>
          <p:cNvPr id="5" name="Group 4">
            <a:extLst>
              <a:ext uri="{FF2B5EF4-FFF2-40B4-BE49-F238E27FC236}">
                <a16:creationId xmlns:a16="http://schemas.microsoft.com/office/drawing/2014/main" id="{F4A81B41-B140-4448-B1AB-4A27217A6247}"/>
              </a:ext>
            </a:extLst>
          </p:cNvPr>
          <p:cNvGrpSpPr/>
          <p:nvPr/>
        </p:nvGrpSpPr>
        <p:grpSpPr>
          <a:xfrm>
            <a:off x="3850547" y="1078251"/>
            <a:ext cx="5996030" cy="2989564"/>
            <a:chOff x="1954985" y="1413451"/>
            <a:chExt cx="5996030" cy="2989564"/>
          </a:xfrm>
        </p:grpSpPr>
        <p:sp>
          <p:nvSpPr>
            <p:cNvPr id="6" name="Rectangle 5">
              <a:extLst>
                <a:ext uri="{FF2B5EF4-FFF2-40B4-BE49-F238E27FC236}">
                  <a16:creationId xmlns:a16="http://schemas.microsoft.com/office/drawing/2014/main" id="{CF66BBA6-75BB-43BE-B6E5-F4D55F242653}"/>
                </a:ext>
              </a:extLst>
            </p:cNvPr>
            <p:cNvSpPr/>
            <p:nvPr/>
          </p:nvSpPr>
          <p:spPr>
            <a:xfrm>
              <a:off x="1987095" y="1418531"/>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 name="Rectangle 7">
              <a:extLst>
                <a:ext uri="{FF2B5EF4-FFF2-40B4-BE49-F238E27FC236}">
                  <a16:creationId xmlns:a16="http://schemas.microsoft.com/office/drawing/2014/main" id="{1E20A263-FC04-4C91-AF64-081814E9C460}"/>
                </a:ext>
              </a:extLst>
            </p:cNvPr>
            <p:cNvSpPr/>
            <p:nvPr/>
          </p:nvSpPr>
          <p:spPr>
            <a:xfrm>
              <a:off x="1961695" y="1413451"/>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Rectangle 9">
              <a:extLst>
                <a:ext uri="{FF2B5EF4-FFF2-40B4-BE49-F238E27FC236}">
                  <a16:creationId xmlns:a16="http://schemas.microsoft.com/office/drawing/2014/main" id="{6B0E0CB2-413C-42F3-80FD-8941B9576FD8}"/>
                </a:ext>
              </a:extLst>
            </p:cNvPr>
            <p:cNvSpPr/>
            <p:nvPr/>
          </p:nvSpPr>
          <p:spPr>
            <a:xfrm>
              <a:off x="1956615" y="1413452"/>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 name="Rectangle 11">
              <a:extLst>
                <a:ext uri="{FF2B5EF4-FFF2-40B4-BE49-F238E27FC236}">
                  <a16:creationId xmlns:a16="http://schemas.microsoft.com/office/drawing/2014/main" id="{253A21EC-0733-438E-AD74-9A6363240AC4}"/>
                </a:ext>
              </a:extLst>
            </p:cNvPr>
            <p:cNvSpPr/>
            <p:nvPr/>
          </p:nvSpPr>
          <p:spPr>
            <a:xfrm>
              <a:off x="3069135" y="1418530"/>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3" name="Picture 12" descr="A sign in the dark&#10;&#10;Description generated with high confidence">
              <a:extLst>
                <a:ext uri="{FF2B5EF4-FFF2-40B4-BE49-F238E27FC236}">
                  <a16:creationId xmlns:a16="http://schemas.microsoft.com/office/drawing/2014/main" id="{F680C1FF-F084-4D73-8513-B82E8D149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6615" y="1415990"/>
              <a:ext cx="1107440" cy="169280"/>
            </a:xfrm>
            <a:prstGeom prst="rect">
              <a:avLst/>
            </a:prstGeom>
          </p:spPr>
        </p:pic>
        <p:sp>
          <p:nvSpPr>
            <p:cNvPr id="14" name="Rectangle 13">
              <a:extLst>
                <a:ext uri="{FF2B5EF4-FFF2-40B4-BE49-F238E27FC236}">
                  <a16:creationId xmlns:a16="http://schemas.microsoft.com/office/drawing/2014/main" id="{79E59CFE-AA8A-4E7A-9F66-E9E3C640F839}"/>
                </a:ext>
              </a:extLst>
            </p:cNvPr>
            <p:cNvSpPr/>
            <p:nvPr/>
          </p:nvSpPr>
          <p:spPr>
            <a:xfrm>
              <a:off x="3221535" y="1715711"/>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 name="Rectangle 14">
              <a:extLst>
                <a:ext uri="{FF2B5EF4-FFF2-40B4-BE49-F238E27FC236}">
                  <a16:creationId xmlns:a16="http://schemas.microsoft.com/office/drawing/2014/main" id="{48D74D6E-C139-481A-9C3E-063B8847A8BF}"/>
                </a:ext>
              </a:extLst>
            </p:cNvPr>
            <p:cNvSpPr/>
            <p:nvPr/>
          </p:nvSpPr>
          <p:spPr>
            <a:xfrm>
              <a:off x="3380031" y="1950407"/>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 name="Rectangle 15">
              <a:extLst>
                <a:ext uri="{FF2B5EF4-FFF2-40B4-BE49-F238E27FC236}">
                  <a16:creationId xmlns:a16="http://schemas.microsoft.com/office/drawing/2014/main" id="{55173407-743E-40E3-89F1-BC9653B038F3}"/>
                </a:ext>
              </a:extLst>
            </p:cNvPr>
            <p:cNvSpPr/>
            <p:nvPr/>
          </p:nvSpPr>
          <p:spPr>
            <a:xfrm>
              <a:off x="5612691" y="1945499"/>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 name="Rectangle 16">
              <a:extLst>
                <a:ext uri="{FF2B5EF4-FFF2-40B4-BE49-F238E27FC236}">
                  <a16:creationId xmlns:a16="http://schemas.microsoft.com/office/drawing/2014/main" id="{07708691-676D-4E6A-B36B-4A301A5C0A4B}"/>
                </a:ext>
              </a:extLst>
            </p:cNvPr>
            <p:cNvSpPr/>
            <p:nvPr/>
          </p:nvSpPr>
          <p:spPr>
            <a:xfrm>
              <a:off x="3380031" y="2364001"/>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 name="Rectangle 17">
              <a:extLst>
                <a:ext uri="{FF2B5EF4-FFF2-40B4-BE49-F238E27FC236}">
                  <a16:creationId xmlns:a16="http://schemas.microsoft.com/office/drawing/2014/main" id="{EAD0E3E6-A437-4D48-84E3-F5C9971A60D2}"/>
                </a:ext>
              </a:extLst>
            </p:cNvPr>
            <p:cNvSpPr/>
            <p:nvPr/>
          </p:nvSpPr>
          <p:spPr>
            <a:xfrm>
              <a:off x="5612691" y="2364001"/>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 name="TextBox 18">
              <a:extLst>
                <a:ext uri="{FF2B5EF4-FFF2-40B4-BE49-F238E27FC236}">
                  <a16:creationId xmlns:a16="http://schemas.microsoft.com/office/drawing/2014/main" id="{9B52410A-BFF0-42F0-A7D3-71A0F59E7F08}"/>
                </a:ext>
              </a:extLst>
            </p:cNvPr>
            <p:cNvSpPr txBox="1"/>
            <p:nvPr/>
          </p:nvSpPr>
          <p:spPr>
            <a:xfrm>
              <a:off x="3386741" y="2008523"/>
              <a:ext cx="957313" cy="307777"/>
            </a:xfrm>
            <a:prstGeom prst="rect">
              <a:avLst/>
            </a:prstGeom>
            <a:noFill/>
          </p:spPr>
          <p:txBody>
            <a:bodyPr wrap="none" rtlCol="0">
              <a:spAutoFit/>
            </a:bodyPr>
            <a:lstStyle/>
            <a:p>
              <a:r>
                <a:rPr lang="en-PH" sz="1400" dirty="0">
                  <a:solidFill>
                    <a:schemeClr val="bg1"/>
                  </a:solidFill>
                </a:rPr>
                <a:t>Categories</a:t>
              </a:r>
            </a:p>
          </p:txBody>
        </p:sp>
        <p:sp>
          <p:nvSpPr>
            <p:cNvPr id="20" name="TextBox 19">
              <a:extLst>
                <a:ext uri="{FF2B5EF4-FFF2-40B4-BE49-F238E27FC236}">
                  <a16:creationId xmlns:a16="http://schemas.microsoft.com/office/drawing/2014/main" id="{46E6FD07-C1A8-48A4-9DBB-7AC1DE79387E}"/>
                </a:ext>
              </a:extLst>
            </p:cNvPr>
            <p:cNvSpPr txBox="1"/>
            <p:nvPr/>
          </p:nvSpPr>
          <p:spPr>
            <a:xfrm>
              <a:off x="5612691" y="2000862"/>
              <a:ext cx="731290" cy="307777"/>
            </a:xfrm>
            <a:prstGeom prst="rect">
              <a:avLst/>
            </a:prstGeom>
            <a:noFill/>
          </p:spPr>
          <p:txBody>
            <a:bodyPr wrap="none" rtlCol="0">
              <a:spAutoFit/>
            </a:bodyPr>
            <a:lstStyle/>
            <a:p>
              <a:r>
                <a:rPr lang="en-PH" sz="1400" dirty="0">
                  <a:solidFill>
                    <a:schemeClr val="bg1"/>
                  </a:solidFill>
                </a:rPr>
                <a:t>Articles</a:t>
              </a:r>
            </a:p>
          </p:txBody>
        </p:sp>
        <p:sp>
          <p:nvSpPr>
            <p:cNvPr id="21" name="TextBox 20">
              <a:extLst>
                <a:ext uri="{FF2B5EF4-FFF2-40B4-BE49-F238E27FC236}">
                  <a16:creationId xmlns:a16="http://schemas.microsoft.com/office/drawing/2014/main" id="{DEE2061C-9253-4D8B-96E8-619355E0BE39}"/>
                </a:ext>
              </a:extLst>
            </p:cNvPr>
            <p:cNvSpPr txBox="1"/>
            <p:nvPr/>
          </p:nvSpPr>
          <p:spPr>
            <a:xfrm>
              <a:off x="4178523" y="2349751"/>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22" name="TextBox 21">
              <a:extLst>
                <a:ext uri="{FF2B5EF4-FFF2-40B4-BE49-F238E27FC236}">
                  <a16:creationId xmlns:a16="http://schemas.microsoft.com/office/drawing/2014/main" id="{779B67AB-0338-402B-A007-4DEE6777F458}"/>
                </a:ext>
              </a:extLst>
            </p:cNvPr>
            <p:cNvSpPr txBox="1"/>
            <p:nvPr/>
          </p:nvSpPr>
          <p:spPr>
            <a:xfrm>
              <a:off x="6355303" y="2343655"/>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23" name="Rectangle 22">
              <a:extLst>
                <a:ext uri="{FF2B5EF4-FFF2-40B4-BE49-F238E27FC236}">
                  <a16:creationId xmlns:a16="http://schemas.microsoft.com/office/drawing/2014/main" id="{B7C5A3CF-AD32-45D7-B44A-7B8E704D3232}"/>
                </a:ext>
              </a:extLst>
            </p:cNvPr>
            <p:cNvSpPr/>
            <p:nvPr/>
          </p:nvSpPr>
          <p:spPr>
            <a:xfrm>
              <a:off x="3073392" y="4249127"/>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 name="Rectangle 23">
              <a:extLst>
                <a:ext uri="{FF2B5EF4-FFF2-40B4-BE49-F238E27FC236}">
                  <a16:creationId xmlns:a16="http://schemas.microsoft.com/office/drawing/2014/main" id="{8CB30F5B-EACB-4830-B45F-52F1309777EF}"/>
                </a:ext>
              </a:extLst>
            </p:cNvPr>
            <p:cNvSpPr/>
            <p:nvPr/>
          </p:nvSpPr>
          <p:spPr>
            <a:xfrm>
              <a:off x="7138214" y="1470363"/>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 name="Oval 24">
              <a:extLst>
                <a:ext uri="{FF2B5EF4-FFF2-40B4-BE49-F238E27FC236}">
                  <a16:creationId xmlns:a16="http://schemas.microsoft.com/office/drawing/2014/main" id="{A30A1E80-9E11-4D2C-90FE-9FB993263498}"/>
                </a:ext>
              </a:extLst>
            </p:cNvPr>
            <p:cNvSpPr/>
            <p:nvPr/>
          </p:nvSpPr>
          <p:spPr>
            <a:xfrm>
              <a:off x="6950337" y="1449012"/>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6" name="Rectangle 25">
              <a:extLst>
                <a:ext uri="{FF2B5EF4-FFF2-40B4-BE49-F238E27FC236}">
                  <a16:creationId xmlns:a16="http://schemas.microsoft.com/office/drawing/2014/main" id="{EC08CE3E-8C8F-408E-9D42-DFEC08C9BC2A}"/>
                </a:ext>
              </a:extLst>
            </p:cNvPr>
            <p:cNvSpPr/>
            <p:nvPr/>
          </p:nvSpPr>
          <p:spPr>
            <a:xfrm>
              <a:off x="3170735" y="4288776"/>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7" name="Rectangle 26">
              <a:extLst>
                <a:ext uri="{FF2B5EF4-FFF2-40B4-BE49-F238E27FC236}">
                  <a16:creationId xmlns:a16="http://schemas.microsoft.com/office/drawing/2014/main" id="{6A88FC32-5021-4861-914C-BEB2F56AE544}"/>
                </a:ext>
              </a:extLst>
            </p:cNvPr>
            <p:cNvSpPr/>
            <p:nvPr/>
          </p:nvSpPr>
          <p:spPr>
            <a:xfrm>
              <a:off x="7674467" y="4289954"/>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8" name="Rectangle 27">
              <a:extLst>
                <a:ext uri="{FF2B5EF4-FFF2-40B4-BE49-F238E27FC236}">
                  <a16:creationId xmlns:a16="http://schemas.microsoft.com/office/drawing/2014/main" id="{AE78F757-1675-4856-B813-5BBB48B27C71}"/>
                </a:ext>
              </a:extLst>
            </p:cNvPr>
            <p:cNvSpPr/>
            <p:nvPr/>
          </p:nvSpPr>
          <p:spPr>
            <a:xfrm>
              <a:off x="1961695" y="1599696"/>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9" name="Rectangle 28">
              <a:extLst>
                <a:ext uri="{FF2B5EF4-FFF2-40B4-BE49-F238E27FC236}">
                  <a16:creationId xmlns:a16="http://schemas.microsoft.com/office/drawing/2014/main" id="{271C1457-EA3B-4B7A-91F3-07E8FD21C210}"/>
                </a:ext>
              </a:extLst>
            </p:cNvPr>
            <p:cNvSpPr/>
            <p:nvPr/>
          </p:nvSpPr>
          <p:spPr>
            <a:xfrm>
              <a:off x="1961695" y="1938813"/>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0" name="TextBox 29">
              <a:extLst>
                <a:ext uri="{FF2B5EF4-FFF2-40B4-BE49-F238E27FC236}">
                  <a16:creationId xmlns:a16="http://schemas.microsoft.com/office/drawing/2014/main" id="{F360B847-0326-446A-AFDF-6030E2764976}"/>
                </a:ext>
              </a:extLst>
            </p:cNvPr>
            <p:cNvSpPr txBox="1"/>
            <p:nvPr/>
          </p:nvSpPr>
          <p:spPr>
            <a:xfrm>
              <a:off x="1961695" y="1593855"/>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31" name="TextBox 30">
              <a:extLst>
                <a:ext uri="{FF2B5EF4-FFF2-40B4-BE49-F238E27FC236}">
                  <a16:creationId xmlns:a16="http://schemas.microsoft.com/office/drawing/2014/main" id="{16ED632B-3B60-4B7A-9FEE-C42C9F9EEAA6}"/>
                </a:ext>
              </a:extLst>
            </p:cNvPr>
            <p:cNvSpPr txBox="1"/>
            <p:nvPr/>
          </p:nvSpPr>
          <p:spPr>
            <a:xfrm>
              <a:off x="1954985" y="1937366"/>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32" name="Oval 31">
              <a:extLst>
                <a:ext uri="{FF2B5EF4-FFF2-40B4-BE49-F238E27FC236}">
                  <a16:creationId xmlns:a16="http://schemas.microsoft.com/office/drawing/2014/main" id="{4823D03E-A8AE-4AC0-80B5-E716C4C12304}"/>
                </a:ext>
              </a:extLst>
            </p:cNvPr>
            <p:cNvSpPr/>
            <p:nvPr/>
          </p:nvSpPr>
          <p:spPr>
            <a:xfrm>
              <a:off x="2051655" y="1813511"/>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3" name="Rectangle 32">
              <a:extLst>
                <a:ext uri="{FF2B5EF4-FFF2-40B4-BE49-F238E27FC236}">
                  <a16:creationId xmlns:a16="http://schemas.microsoft.com/office/drawing/2014/main" id="{0901789C-72E3-4ED4-BC8F-ED4B3DAB4BB0}"/>
                </a:ext>
              </a:extLst>
            </p:cNvPr>
            <p:cNvSpPr/>
            <p:nvPr/>
          </p:nvSpPr>
          <p:spPr>
            <a:xfrm>
              <a:off x="2202201" y="2162411"/>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4" name="Rectangle 33">
              <a:extLst>
                <a:ext uri="{FF2B5EF4-FFF2-40B4-BE49-F238E27FC236}">
                  <a16:creationId xmlns:a16="http://schemas.microsoft.com/office/drawing/2014/main" id="{98AB860A-D4EA-4792-965F-10C6FB7B95C8}"/>
                </a:ext>
              </a:extLst>
            </p:cNvPr>
            <p:cNvSpPr/>
            <p:nvPr/>
          </p:nvSpPr>
          <p:spPr>
            <a:xfrm>
              <a:off x="2202201" y="1825032"/>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5" name="Rectangle 34">
              <a:extLst>
                <a:ext uri="{FF2B5EF4-FFF2-40B4-BE49-F238E27FC236}">
                  <a16:creationId xmlns:a16="http://schemas.microsoft.com/office/drawing/2014/main" id="{0B26080B-3D86-41C4-962F-05488FB377C0}"/>
                </a:ext>
              </a:extLst>
            </p:cNvPr>
            <p:cNvSpPr/>
            <p:nvPr/>
          </p:nvSpPr>
          <p:spPr>
            <a:xfrm>
              <a:off x="1963509" y="2078233"/>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6" name="Rectangle 35">
              <a:extLst>
                <a:ext uri="{FF2B5EF4-FFF2-40B4-BE49-F238E27FC236}">
                  <a16:creationId xmlns:a16="http://schemas.microsoft.com/office/drawing/2014/main" id="{635968C3-42F8-4321-9058-2BD8D6F5CDBC}"/>
                </a:ext>
              </a:extLst>
            </p:cNvPr>
            <p:cNvSpPr/>
            <p:nvPr/>
          </p:nvSpPr>
          <p:spPr>
            <a:xfrm>
              <a:off x="1961695" y="2252979"/>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7" name="TextBox 36">
              <a:extLst>
                <a:ext uri="{FF2B5EF4-FFF2-40B4-BE49-F238E27FC236}">
                  <a16:creationId xmlns:a16="http://schemas.microsoft.com/office/drawing/2014/main" id="{258E1528-2DB9-4FAD-AB20-ACFCACCE9D59}"/>
                </a:ext>
              </a:extLst>
            </p:cNvPr>
            <p:cNvSpPr txBox="1"/>
            <p:nvPr/>
          </p:nvSpPr>
          <p:spPr>
            <a:xfrm>
              <a:off x="2115932" y="2084068"/>
              <a:ext cx="603560" cy="169277"/>
            </a:xfrm>
            <a:prstGeom prst="rect">
              <a:avLst/>
            </a:prstGeom>
            <a:noFill/>
          </p:spPr>
          <p:txBody>
            <a:bodyPr wrap="square" rtlCol="0">
              <a:spAutoFit/>
            </a:bodyPr>
            <a:lstStyle/>
            <a:p>
              <a:r>
                <a:rPr lang="en-PH" sz="500" b="1" dirty="0">
                  <a:solidFill>
                    <a:schemeClr val="bg1"/>
                  </a:solidFill>
                </a:rPr>
                <a:t>Sites</a:t>
              </a:r>
            </a:p>
          </p:txBody>
        </p:sp>
        <p:pic>
          <p:nvPicPr>
            <p:cNvPr id="38" name="Graphic 37" descr="Earth Globe Europe-Africa">
              <a:extLst>
                <a:ext uri="{FF2B5EF4-FFF2-40B4-BE49-F238E27FC236}">
                  <a16:creationId xmlns:a16="http://schemas.microsoft.com/office/drawing/2014/main" id="{B0EFC2B6-AA10-4BA6-957C-BF6385E06E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8989" y="2130535"/>
              <a:ext cx="78393" cy="78393"/>
            </a:xfrm>
            <a:prstGeom prst="rect">
              <a:avLst/>
            </a:prstGeom>
          </p:spPr>
        </p:pic>
        <p:sp>
          <p:nvSpPr>
            <p:cNvPr id="39" name="Oval 38">
              <a:extLst>
                <a:ext uri="{FF2B5EF4-FFF2-40B4-BE49-F238E27FC236}">
                  <a16:creationId xmlns:a16="http://schemas.microsoft.com/office/drawing/2014/main" id="{A307FA56-206A-46C7-A27F-D478AF8793F6}"/>
                </a:ext>
              </a:extLst>
            </p:cNvPr>
            <p:cNvSpPr/>
            <p:nvPr/>
          </p:nvSpPr>
          <p:spPr>
            <a:xfrm>
              <a:off x="2078254" y="2325513"/>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0" name="TextBox 39">
              <a:extLst>
                <a:ext uri="{FF2B5EF4-FFF2-40B4-BE49-F238E27FC236}">
                  <a16:creationId xmlns:a16="http://schemas.microsoft.com/office/drawing/2014/main" id="{BF5E5926-67FC-4E54-A2DC-712AEE909EF7}"/>
                </a:ext>
              </a:extLst>
            </p:cNvPr>
            <p:cNvSpPr txBox="1"/>
            <p:nvPr/>
          </p:nvSpPr>
          <p:spPr>
            <a:xfrm>
              <a:off x="2121235" y="2263679"/>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41" name="Graphic 40" descr="Forbidden">
              <a:extLst>
                <a:ext uri="{FF2B5EF4-FFF2-40B4-BE49-F238E27FC236}">
                  <a16:creationId xmlns:a16="http://schemas.microsoft.com/office/drawing/2014/main" id="{332D5948-7483-4D88-A91E-1D61C481719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62773" y="2444701"/>
              <a:ext cx="81882" cy="81882"/>
            </a:xfrm>
            <a:prstGeom prst="rect">
              <a:avLst/>
            </a:prstGeom>
          </p:spPr>
        </p:pic>
        <p:sp>
          <p:nvSpPr>
            <p:cNvPr id="42" name="TextBox 41">
              <a:extLst>
                <a:ext uri="{FF2B5EF4-FFF2-40B4-BE49-F238E27FC236}">
                  <a16:creationId xmlns:a16="http://schemas.microsoft.com/office/drawing/2014/main" id="{48769D0C-E58F-4D4F-BF74-5DDE9F5D179E}"/>
                </a:ext>
              </a:extLst>
            </p:cNvPr>
            <p:cNvSpPr txBox="1"/>
            <p:nvPr/>
          </p:nvSpPr>
          <p:spPr>
            <a:xfrm>
              <a:off x="2286970" y="2554078"/>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43" name="TextBox 42">
              <a:extLst>
                <a:ext uri="{FF2B5EF4-FFF2-40B4-BE49-F238E27FC236}">
                  <a16:creationId xmlns:a16="http://schemas.microsoft.com/office/drawing/2014/main" id="{50DA789F-99D7-4B95-972B-04025CC18EAB}"/>
                </a:ext>
              </a:extLst>
            </p:cNvPr>
            <p:cNvSpPr txBox="1"/>
            <p:nvPr/>
          </p:nvSpPr>
          <p:spPr>
            <a:xfrm>
              <a:off x="2290536" y="2716713"/>
              <a:ext cx="603560" cy="169277"/>
            </a:xfrm>
            <a:prstGeom prst="rect">
              <a:avLst/>
            </a:prstGeom>
            <a:noFill/>
          </p:spPr>
          <p:txBody>
            <a:bodyPr wrap="square" rtlCol="0">
              <a:spAutoFit/>
            </a:bodyPr>
            <a:lstStyle/>
            <a:p>
              <a:r>
                <a:rPr lang="en-PH" sz="500" b="1" dirty="0">
                  <a:solidFill>
                    <a:srgbClr val="92A7A3"/>
                  </a:solidFill>
                </a:rPr>
                <a:t>Articles</a:t>
              </a:r>
            </a:p>
          </p:txBody>
        </p:sp>
        <p:sp>
          <p:nvSpPr>
            <p:cNvPr id="44" name="Rectangle 43">
              <a:extLst>
                <a:ext uri="{FF2B5EF4-FFF2-40B4-BE49-F238E27FC236}">
                  <a16:creationId xmlns:a16="http://schemas.microsoft.com/office/drawing/2014/main" id="{3A10BD42-9E23-4E71-8749-AC41E0AB58AC}"/>
                </a:ext>
              </a:extLst>
            </p:cNvPr>
            <p:cNvSpPr/>
            <p:nvPr/>
          </p:nvSpPr>
          <p:spPr>
            <a:xfrm>
              <a:off x="2210867" y="2467012"/>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5" name="Rectangle 44">
              <a:extLst>
                <a:ext uri="{FF2B5EF4-FFF2-40B4-BE49-F238E27FC236}">
                  <a16:creationId xmlns:a16="http://schemas.microsoft.com/office/drawing/2014/main" id="{506AC70F-7B5D-407C-80D0-649547F8AD78}"/>
                </a:ext>
              </a:extLst>
            </p:cNvPr>
            <p:cNvSpPr/>
            <p:nvPr/>
          </p:nvSpPr>
          <p:spPr>
            <a:xfrm>
              <a:off x="2215695" y="2325404"/>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6" name="Rectangle 45">
              <a:extLst>
                <a:ext uri="{FF2B5EF4-FFF2-40B4-BE49-F238E27FC236}">
                  <a16:creationId xmlns:a16="http://schemas.microsoft.com/office/drawing/2014/main" id="{BD2E5C01-C87F-4324-8161-2C457A03FC71}"/>
                </a:ext>
              </a:extLst>
            </p:cNvPr>
            <p:cNvSpPr/>
            <p:nvPr/>
          </p:nvSpPr>
          <p:spPr>
            <a:xfrm>
              <a:off x="2380135" y="2616998"/>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7" name="Rectangle 46">
              <a:extLst>
                <a:ext uri="{FF2B5EF4-FFF2-40B4-BE49-F238E27FC236}">
                  <a16:creationId xmlns:a16="http://schemas.microsoft.com/office/drawing/2014/main" id="{8F5471CB-105A-489C-B479-14B2D61AC9F8}"/>
                </a:ext>
              </a:extLst>
            </p:cNvPr>
            <p:cNvSpPr/>
            <p:nvPr/>
          </p:nvSpPr>
          <p:spPr>
            <a:xfrm>
              <a:off x="2383315" y="2776304"/>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8" name="Rectangle 47">
              <a:extLst>
                <a:ext uri="{FF2B5EF4-FFF2-40B4-BE49-F238E27FC236}">
                  <a16:creationId xmlns:a16="http://schemas.microsoft.com/office/drawing/2014/main" id="{6FB08EDE-506D-4066-BE16-457EDA33468A}"/>
                </a:ext>
              </a:extLst>
            </p:cNvPr>
            <p:cNvSpPr/>
            <p:nvPr/>
          </p:nvSpPr>
          <p:spPr>
            <a:xfrm>
              <a:off x="2207278" y="2143945"/>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49" name="Graphic 48" descr="Tag">
              <a:extLst>
                <a:ext uri="{FF2B5EF4-FFF2-40B4-BE49-F238E27FC236}">
                  <a16:creationId xmlns:a16="http://schemas.microsoft.com/office/drawing/2014/main" id="{AB6ED322-F011-4BC7-9A20-DEBFF308A46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28794" y="2591088"/>
              <a:ext cx="104844" cy="104844"/>
            </a:xfrm>
            <a:prstGeom prst="rect">
              <a:avLst/>
            </a:prstGeom>
          </p:spPr>
        </p:pic>
        <p:pic>
          <p:nvPicPr>
            <p:cNvPr id="50" name="Graphic 49" descr="Document">
              <a:extLst>
                <a:ext uri="{FF2B5EF4-FFF2-40B4-BE49-F238E27FC236}">
                  <a16:creationId xmlns:a16="http://schemas.microsoft.com/office/drawing/2014/main" id="{D47BBB06-C7D3-4B16-8523-524FFC25C69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38114" y="2747078"/>
              <a:ext cx="95524" cy="95524"/>
            </a:xfrm>
            <a:prstGeom prst="rect">
              <a:avLst/>
            </a:prstGeom>
          </p:spPr>
        </p:pic>
        <p:sp>
          <p:nvSpPr>
            <p:cNvPr id="51" name="Rectangle 50">
              <a:extLst>
                <a:ext uri="{FF2B5EF4-FFF2-40B4-BE49-F238E27FC236}">
                  <a16:creationId xmlns:a16="http://schemas.microsoft.com/office/drawing/2014/main" id="{10DA80DC-86AB-42B6-8F04-2637434C3849}"/>
                </a:ext>
              </a:extLst>
            </p:cNvPr>
            <p:cNvSpPr/>
            <p:nvPr/>
          </p:nvSpPr>
          <p:spPr>
            <a:xfrm>
              <a:off x="3486330" y="2086211"/>
              <a:ext cx="840105" cy="1768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2" name="Rectangle 51">
              <a:extLst>
                <a:ext uri="{FF2B5EF4-FFF2-40B4-BE49-F238E27FC236}">
                  <a16:creationId xmlns:a16="http://schemas.microsoft.com/office/drawing/2014/main" id="{1037DD89-A2C6-46AB-BB09-7B5489284650}"/>
                </a:ext>
              </a:extLst>
            </p:cNvPr>
            <p:cNvSpPr/>
            <p:nvPr/>
          </p:nvSpPr>
          <p:spPr>
            <a:xfrm>
              <a:off x="5698987" y="2078233"/>
              <a:ext cx="840105" cy="1768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3" name="Rectangle 52">
              <a:extLst>
                <a:ext uri="{FF2B5EF4-FFF2-40B4-BE49-F238E27FC236}">
                  <a16:creationId xmlns:a16="http://schemas.microsoft.com/office/drawing/2014/main" id="{03D42FE2-C62C-488C-A895-34E920EC2F73}"/>
                </a:ext>
              </a:extLst>
            </p:cNvPr>
            <p:cNvSpPr/>
            <p:nvPr/>
          </p:nvSpPr>
          <p:spPr>
            <a:xfrm>
              <a:off x="4178523" y="2397931"/>
              <a:ext cx="494634"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4" name="Rectangle 53">
              <a:extLst>
                <a:ext uri="{FF2B5EF4-FFF2-40B4-BE49-F238E27FC236}">
                  <a16:creationId xmlns:a16="http://schemas.microsoft.com/office/drawing/2014/main" id="{837E7872-373C-4293-9197-1FDE247E4397}"/>
                </a:ext>
              </a:extLst>
            </p:cNvPr>
            <p:cNvSpPr/>
            <p:nvPr/>
          </p:nvSpPr>
          <p:spPr>
            <a:xfrm>
              <a:off x="6405503" y="2397739"/>
              <a:ext cx="494634"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55" name="Straight Connector 54">
              <a:extLst>
                <a:ext uri="{FF2B5EF4-FFF2-40B4-BE49-F238E27FC236}">
                  <a16:creationId xmlns:a16="http://schemas.microsoft.com/office/drawing/2014/main" id="{389BE622-28BB-4D07-A670-E9608AFB7E4A}"/>
                </a:ext>
              </a:extLst>
            </p:cNvPr>
            <p:cNvCxnSpPr>
              <a:cxnSpLocks/>
            </p:cNvCxnSpPr>
            <p:nvPr/>
          </p:nvCxnSpPr>
          <p:spPr>
            <a:xfrm>
              <a:off x="1971051" y="2079956"/>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grpSp>
      <p:sp>
        <p:nvSpPr>
          <p:cNvPr id="2" name="Rectangle 1">
            <a:extLst>
              <a:ext uri="{FF2B5EF4-FFF2-40B4-BE49-F238E27FC236}">
                <a16:creationId xmlns:a16="http://schemas.microsoft.com/office/drawing/2014/main" id="{EA2264DC-B612-479D-8156-146B3A85078D}"/>
              </a:ext>
            </a:extLst>
          </p:cNvPr>
          <p:cNvSpPr/>
          <p:nvPr/>
        </p:nvSpPr>
        <p:spPr>
          <a:xfrm>
            <a:off x="3036392" y="4424801"/>
            <a:ext cx="8717458" cy="1631216"/>
          </a:xfrm>
          <a:prstGeom prst="rect">
            <a:avLst/>
          </a:prstGeom>
        </p:spPr>
        <p:txBody>
          <a:bodyPr wrap="square">
            <a:spAutoFit/>
          </a:bodyPr>
          <a:lstStyle/>
          <a:p>
            <a:pPr marL="342900" indent="-342900">
              <a:buFont typeface="Arial" panose="020B0604020202020204" pitchFamily="34" charset="0"/>
              <a:buChar char="•"/>
            </a:pPr>
            <a:r>
              <a:rPr lang="en-PH" sz="2000" dirty="0" err="1">
                <a:latin typeface="Nexa Light" panose="02000000000000000000" pitchFamily="50" charset="0"/>
              </a:rPr>
              <a:t>Appzmate</a:t>
            </a:r>
            <a:r>
              <a:rPr lang="en-PH" sz="2000" dirty="0">
                <a:latin typeface="Nexa Light" panose="02000000000000000000" pitchFamily="50" charset="0"/>
              </a:rPr>
              <a:t> provides a hosted content management system (CMS). </a:t>
            </a:r>
          </a:p>
          <a:p>
            <a:pPr marL="342900" indent="-342900">
              <a:buFont typeface="Arial" panose="020B0604020202020204" pitchFamily="34" charset="0"/>
              <a:buChar char="•"/>
            </a:pPr>
            <a:r>
              <a:rPr lang="en-PH" sz="2000" dirty="0">
                <a:latin typeface="Nexa Light" panose="02000000000000000000" pitchFamily="50" charset="0"/>
              </a:rPr>
              <a:t>It is easy to use, centrally supported with different functions and features that help users to manage their app contents on the go.</a:t>
            </a:r>
          </a:p>
          <a:p>
            <a:pPr marL="342900" indent="-342900">
              <a:buFont typeface="Arial" panose="020B0604020202020204" pitchFamily="34" charset="0"/>
              <a:buChar char="•"/>
            </a:pPr>
            <a:r>
              <a:rPr lang="en-PH" sz="2000" dirty="0">
                <a:latin typeface="Nexa Light" panose="02000000000000000000" pitchFamily="50" charset="0"/>
              </a:rPr>
              <a:t>At its simplest, CMS is an acronym for a “Content Management System”. </a:t>
            </a:r>
          </a:p>
        </p:txBody>
      </p:sp>
    </p:spTree>
    <p:extLst>
      <p:ext uri="{BB962C8B-B14F-4D97-AF65-F5344CB8AC3E}">
        <p14:creationId xmlns:p14="http://schemas.microsoft.com/office/powerpoint/2010/main" val="14155432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4099135" cy="369332"/>
          </a:xfrm>
          <a:prstGeom prst="rect">
            <a:avLst/>
          </a:prstGeom>
          <a:noFill/>
        </p:spPr>
        <p:txBody>
          <a:bodyPr wrap="none" rtlCol="0">
            <a:spAutoFit/>
          </a:bodyPr>
          <a:lstStyle/>
          <a:p>
            <a:r>
              <a:rPr lang="en-PH" dirty="0">
                <a:solidFill>
                  <a:schemeClr val="bg1"/>
                </a:solidFill>
                <a:latin typeface="Nexa Bold" panose="02000000000000000000" pitchFamily="50" charset="0"/>
              </a:rPr>
              <a:t>DELETING SUB CATEGORY | STEP 3</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6085384" cy="1538883"/>
          </a:xfrm>
          <a:prstGeom prst="rect">
            <a:avLst/>
          </a:prstGeom>
          <a:noFill/>
        </p:spPr>
        <p:txBody>
          <a:bodyPr wrap="none" rtlCol="0">
            <a:spAutoFit/>
          </a:bodyPr>
          <a:lstStyle/>
          <a:p>
            <a:r>
              <a:rPr lang="en-PH" sz="2000" b="1" dirty="0">
                <a:latin typeface="Nexa Bold" panose="02000000000000000000" pitchFamily="50" charset="0"/>
              </a:rPr>
              <a:t>STEPS 3</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b="1" dirty="0">
                <a:latin typeface="Nexa Bold" panose="02000000000000000000" pitchFamily="50" charset="0"/>
              </a:rPr>
              <a:t>RED  BUTTON beside the subcategory to be deleted.</a:t>
            </a:r>
            <a:r>
              <a:rPr lang="en-PH" b="1" dirty="0">
                <a:latin typeface="Nexa Light" panose="02000000000000000000" pitchFamily="50" charset="0"/>
              </a:rPr>
              <a:t>.</a:t>
            </a:r>
            <a:endParaRPr lang="en-PH" dirty="0">
              <a:latin typeface="Nexa Light" panose="02000000000000000000" pitchFamily="50" charset="0"/>
            </a:endParaRPr>
          </a:p>
          <a:p>
            <a:endParaRPr lang="en-PH" dirty="0">
              <a:latin typeface="Nexa Light" panose="02000000000000000000" pitchFamily="50" charset="0"/>
            </a:endParaRPr>
          </a:p>
          <a:p>
            <a:r>
              <a:rPr lang="en-PH" dirty="0">
                <a:latin typeface="Nexa Light" panose="02000000000000000000" pitchFamily="50" charset="0"/>
              </a:rPr>
              <a:t>A confirmation modal </a:t>
            </a:r>
            <a:r>
              <a:rPr lang="en-PH" dirty="0" err="1">
                <a:latin typeface="Nexa Light" panose="02000000000000000000" pitchFamily="50" charset="0"/>
              </a:rPr>
              <a:t>wil</a:t>
            </a:r>
            <a:r>
              <a:rPr lang="en-PH" dirty="0">
                <a:latin typeface="Nexa Light" panose="02000000000000000000" pitchFamily="50" charset="0"/>
              </a:rPr>
              <a:t> appear in the screen..</a:t>
            </a:r>
            <a:endParaRPr lang="en-PH" dirty="0">
              <a:latin typeface="Nexa Bold" panose="02000000000000000000" pitchFamily="50" charset="0"/>
            </a:endParaRPr>
          </a:p>
        </p:txBody>
      </p:sp>
      <p:grpSp>
        <p:nvGrpSpPr>
          <p:cNvPr id="87" name="Group 86">
            <a:extLst>
              <a:ext uri="{FF2B5EF4-FFF2-40B4-BE49-F238E27FC236}">
                <a16:creationId xmlns:a16="http://schemas.microsoft.com/office/drawing/2014/main" id="{24320EDA-3FD7-46E0-9798-7FB2F7C2F6FF}"/>
              </a:ext>
            </a:extLst>
          </p:cNvPr>
          <p:cNvGrpSpPr/>
          <p:nvPr/>
        </p:nvGrpSpPr>
        <p:grpSpPr>
          <a:xfrm>
            <a:off x="4122210" y="1073424"/>
            <a:ext cx="5996030" cy="2989564"/>
            <a:chOff x="4122210" y="1073424"/>
            <a:chExt cx="5996030" cy="2989564"/>
          </a:xfrm>
        </p:grpSpPr>
        <p:sp>
          <p:nvSpPr>
            <p:cNvPr id="90" name="Rectangle 89">
              <a:extLst>
                <a:ext uri="{FF2B5EF4-FFF2-40B4-BE49-F238E27FC236}">
                  <a16:creationId xmlns:a16="http://schemas.microsoft.com/office/drawing/2014/main" id="{27410F5F-325A-4355-AFB5-366F3D5CC592}"/>
                </a:ext>
              </a:extLst>
            </p:cNvPr>
            <p:cNvSpPr/>
            <p:nvPr/>
          </p:nvSpPr>
          <p:spPr>
            <a:xfrm>
              <a:off x="4154320" y="1078504"/>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1" name="Rectangle 90">
              <a:extLst>
                <a:ext uri="{FF2B5EF4-FFF2-40B4-BE49-F238E27FC236}">
                  <a16:creationId xmlns:a16="http://schemas.microsoft.com/office/drawing/2014/main" id="{1DA7F63A-DA26-4358-A136-DCE41916BAB5}"/>
                </a:ext>
              </a:extLst>
            </p:cNvPr>
            <p:cNvSpPr/>
            <p:nvPr/>
          </p:nvSpPr>
          <p:spPr>
            <a:xfrm>
              <a:off x="4128920" y="1073424"/>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2" name="Rectangle 91">
              <a:extLst>
                <a:ext uri="{FF2B5EF4-FFF2-40B4-BE49-F238E27FC236}">
                  <a16:creationId xmlns:a16="http://schemas.microsoft.com/office/drawing/2014/main" id="{235FE983-2ED0-4933-8214-F22BE8C3D2BA}"/>
                </a:ext>
              </a:extLst>
            </p:cNvPr>
            <p:cNvSpPr/>
            <p:nvPr/>
          </p:nvSpPr>
          <p:spPr>
            <a:xfrm>
              <a:off x="4123840" y="1073425"/>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3" name="Rectangle 92">
              <a:extLst>
                <a:ext uri="{FF2B5EF4-FFF2-40B4-BE49-F238E27FC236}">
                  <a16:creationId xmlns:a16="http://schemas.microsoft.com/office/drawing/2014/main" id="{B1C5DF0B-36FB-42F5-997B-FD4F1C2E0BE1}"/>
                </a:ext>
              </a:extLst>
            </p:cNvPr>
            <p:cNvSpPr/>
            <p:nvPr/>
          </p:nvSpPr>
          <p:spPr>
            <a:xfrm>
              <a:off x="5236360" y="1078503"/>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4" name="Picture 93" descr="A sign in the dark&#10;&#10;Description generated with high confidence">
              <a:extLst>
                <a:ext uri="{FF2B5EF4-FFF2-40B4-BE49-F238E27FC236}">
                  <a16:creationId xmlns:a16="http://schemas.microsoft.com/office/drawing/2014/main" id="{F5635346-2089-4A7D-840D-D79A0A06B2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075963"/>
              <a:ext cx="1107440" cy="169280"/>
            </a:xfrm>
            <a:prstGeom prst="rect">
              <a:avLst/>
            </a:prstGeom>
          </p:spPr>
        </p:pic>
        <p:sp>
          <p:nvSpPr>
            <p:cNvPr id="95" name="Rectangle 94">
              <a:extLst>
                <a:ext uri="{FF2B5EF4-FFF2-40B4-BE49-F238E27FC236}">
                  <a16:creationId xmlns:a16="http://schemas.microsoft.com/office/drawing/2014/main" id="{E37D5AF5-2269-419D-B8E7-7B9358E98B43}"/>
                </a:ext>
              </a:extLst>
            </p:cNvPr>
            <p:cNvSpPr/>
            <p:nvPr/>
          </p:nvSpPr>
          <p:spPr>
            <a:xfrm>
              <a:off x="5388760" y="1573804"/>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6" name="Rectangle 95">
              <a:extLst>
                <a:ext uri="{FF2B5EF4-FFF2-40B4-BE49-F238E27FC236}">
                  <a16:creationId xmlns:a16="http://schemas.microsoft.com/office/drawing/2014/main" id="{03D2767B-2D9E-4DE9-A871-C5941B917DC5}"/>
                </a:ext>
              </a:extLst>
            </p:cNvPr>
            <p:cNvSpPr/>
            <p:nvPr/>
          </p:nvSpPr>
          <p:spPr>
            <a:xfrm>
              <a:off x="5240617" y="3909100"/>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7" name="Rectangle 96">
              <a:extLst>
                <a:ext uri="{FF2B5EF4-FFF2-40B4-BE49-F238E27FC236}">
                  <a16:creationId xmlns:a16="http://schemas.microsoft.com/office/drawing/2014/main" id="{73B839FC-CA49-4ECA-974A-A61EEA9A53ED}"/>
                </a:ext>
              </a:extLst>
            </p:cNvPr>
            <p:cNvSpPr/>
            <p:nvPr/>
          </p:nvSpPr>
          <p:spPr>
            <a:xfrm>
              <a:off x="9305439" y="1130336"/>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Oval 97">
              <a:extLst>
                <a:ext uri="{FF2B5EF4-FFF2-40B4-BE49-F238E27FC236}">
                  <a16:creationId xmlns:a16="http://schemas.microsoft.com/office/drawing/2014/main" id="{44C1AFD0-E100-4078-AECA-6DC07A927E26}"/>
                </a:ext>
              </a:extLst>
            </p:cNvPr>
            <p:cNvSpPr/>
            <p:nvPr/>
          </p:nvSpPr>
          <p:spPr>
            <a:xfrm>
              <a:off x="9117562" y="1108985"/>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0492ED61-B54B-458B-A20C-11A181B035F6}"/>
                </a:ext>
              </a:extLst>
            </p:cNvPr>
            <p:cNvSpPr/>
            <p:nvPr/>
          </p:nvSpPr>
          <p:spPr>
            <a:xfrm>
              <a:off x="5337960" y="3948749"/>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0" name="Rectangle 99">
              <a:extLst>
                <a:ext uri="{FF2B5EF4-FFF2-40B4-BE49-F238E27FC236}">
                  <a16:creationId xmlns:a16="http://schemas.microsoft.com/office/drawing/2014/main" id="{4E70A478-E372-481B-9CEF-42265B38FEDA}"/>
                </a:ext>
              </a:extLst>
            </p:cNvPr>
            <p:cNvSpPr/>
            <p:nvPr/>
          </p:nvSpPr>
          <p:spPr>
            <a:xfrm>
              <a:off x="9841692" y="3949927"/>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ectangle 100">
              <a:extLst>
                <a:ext uri="{FF2B5EF4-FFF2-40B4-BE49-F238E27FC236}">
                  <a16:creationId xmlns:a16="http://schemas.microsoft.com/office/drawing/2014/main" id="{F525D522-01C2-411D-AF5E-EB129704F616}"/>
                </a:ext>
              </a:extLst>
            </p:cNvPr>
            <p:cNvSpPr/>
            <p:nvPr/>
          </p:nvSpPr>
          <p:spPr>
            <a:xfrm>
              <a:off x="4128920" y="1259669"/>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2" name="Rectangle 101">
              <a:extLst>
                <a:ext uri="{FF2B5EF4-FFF2-40B4-BE49-F238E27FC236}">
                  <a16:creationId xmlns:a16="http://schemas.microsoft.com/office/drawing/2014/main" id="{D4E53C27-965E-4FD5-A058-144EFCDA36A8}"/>
                </a:ext>
              </a:extLst>
            </p:cNvPr>
            <p:cNvSpPr/>
            <p:nvPr/>
          </p:nvSpPr>
          <p:spPr>
            <a:xfrm>
              <a:off x="4128920" y="1598786"/>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TextBox 102">
              <a:extLst>
                <a:ext uri="{FF2B5EF4-FFF2-40B4-BE49-F238E27FC236}">
                  <a16:creationId xmlns:a16="http://schemas.microsoft.com/office/drawing/2014/main" id="{246EF685-D7D4-4CF0-B16E-D0F40C15521D}"/>
                </a:ext>
              </a:extLst>
            </p:cNvPr>
            <p:cNvSpPr txBox="1"/>
            <p:nvPr/>
          </p:nvSpPr>
          <p:spPr>
            <a:xfrm>
              <a:off x="4128920" y="1253828"/>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04" name="TextBox 103">
              <a:extLst>
                <a:ext uri="{FF2B5EF4-FFF2-40B4-BE49-F238E27FC236}">
                  <a16:creationId xmlns:a16="http://schemas.microsoft.com/office/drawing/2014/main" id="{0E1E055A-6F0E-4FF5-BC8D-A25989A45157}"/>
                </a:ext>
              </a:extLst>
            </p:cNvPr>
            <p:cNvSpPr txBox="1"/>
            <p:nvPr/>
          </p:nvSpPr>
          <p:spPr>
            <a:xfrm>
              <a:off x="4122210" y="1597339"/>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05" name="Oval 104">
              <a:extLst>
                <a:ext uri="{FF2B5EF4-FFF2-40B4-BE49-F238E27FC236}">
                  <a16:creationId xmlns:a16="http://schemas.microsoft.com/office/drawing/2014/main" id="{0E2D4802-7970-4CB1-A077-2F15C6DE3E5D}"/>
                </a:ext>
              </a:extLst>
            </p:cNvPr>
            <p:cNvSpPr/>
            <p:nvPr/>
          </p:nvSpPr>
          <p:spPr>
            <a:xfrm>
              <a:off x="4218880" y="1473484"/>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6" name="Rectangle 105">
              <a:extLst>
                <a:ext uri="{FF2B5EF4-FFF2-40B4-BE49-F238E27FC236}">
                  <a16:creationId xmlns:a16="http://schemas.microsoft.com/office/drawing/2014/main" id="{A855E740-EBC4-4755-A6B7-4A017E845588}"/>
                </a:ext>
              </a:extLst>
            </p:cNvPr>
            <p:cNvSpPr/>
            <p:nvPr/>
          </p:nvSpPr>
          <p:spPr>
            <a:xfrm>
              <a:off x="4369426" y="1822384"/>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Rectangle 106">
              <a:extLst>
                <a:ext uri="{FF2B5EF4-FFF2-40B4-BE49-F238E27FC236}">
                  <a16:creationId xmlns:a16="http://schemas.microsoft.com/office/drawing/2014/main" id="{EFA67AFF-5EE5-4C9F-A0C2-534F4BACE4C7}"/>
                </a:ext>
              </a:extLst>
            </p:cNvPr>
            <p:cNvSpPr/>
            <p:nvPr/>
          </p:nvSpPr>
          <p:spPr>
            <a:xfrm>
              <a:off x="4369426" y="148500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8" name="Rectangle 107">
              <a:extLst>
                <a:ext uri="{FF2B5EF4-FFF2-40B4-BE49-F238E27FC236}">
                  <a16:creationId xmlns:a16="http://schemas.microsoft.com/office/drawing/2014/main" id="{543820CA-E0BB-4E3B-8F50-BF3D698A56B8}"/>
                </a:ext>
              </a:extLst>
            </p:cNvPr>
            <p:cNvSpPr/>
            <p:nvPr/>
          </p:nvSpPr>
          <p:spPr>
            <a:xfrm>
              <a:off x="4130734" y="1738206"/>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9" name="Rectangle 108">
              <a:extLst>
                <a:ext uri="{FF2B5EF4-FFF2-40B4-BE49-F238E27FC236}">
                  <a16:creationId xmlns:a16="http://schemas.microsoft.com/office/drawing/2014/main" id="{0929D1B1-555C-45FB-82EF-2493E70A2D3E}"/>
                </a:ext>
              </a:extLst>
            </p:cNvPr>
            <p:cNvSpPr/>
            <p:nvPr/>
          </p:nvSpPr>
          <p:spPr>
            <a:xfrm>
              <a:off x="4128920" y="1912952"/>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0" name="TextBox 109">
              <a:extLst>
                <a:ext uri="{FF2B5EF4-FFF2-40B4-BE49-F238E27FC236}">
                  <a16:creationId xmlns:a16="http://schemas.microsoft.com/office/drawing/2014/main" id="{4367BAF5-BE7E-497D-BCB7-405575BC8DBC}"/>
                </a:ext>
              </a:extLst>
            </p:cNvPr>
            <p:cNvSpPr txBox="1"/>
            <p:nvPr/>
          </p:nvSpPr>
          <p:spPr>
            <a:xfrm>
              <a:off x="4283157" y="1744041"/>
              <a:ext cx="603560" cy="169277"/>
            </a:xfrm>
            <a:prstGeom prst="rect">
              <a:avLst/>
            </a:prstGeom>
            <a:noFill/>
          </p:spPr>
          <p:txBody>
            <a:bodyPr wrap="square" rtlCol="0">
              <a:spAutoFit/>
            </a:bodyPr>
            <a:lstStyle/>
            <a:p>
              <a:r>
                <a:rPr lang="en-PH" sz="500" b="1" dirty="0">
                  <a:solidFill>
                    <a:schemeClr val="bg1"/>
                  </a:solidFill>
                </a:rPr>
                <a:t>Sites</a:t>
              </a:r>
            </a:p>
          </p:txBody>
        </p:sp>
        <p:pic>
          <p:nvPicPr>
            <p:cNvPr id="111" name="Graphic 110" descr="Earth Globe Europe-Africa">
              <a:extLst>
                <a:ext uri="{FF2B5EF4-FFF2-40B4-BE49-F238E27FC236}">
                  <a16:creationId xmlns:a16="http://schemas.microsoft.com/office/drawing/2014/main" id="{A496AFCA-474E-47EC-B31F-2B8D664234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790508"/>
              <a:ext cx="78393" cy="78393"/>
            </a:xfrm>
            <a:prstGeom prst="rect">
              <a:avLst/>
            </a:prstGeom>
          </p:spPr>
        </p:pic>
        <p:sp>
          <p:nvSpPr>
            <p:cNvPr id="112" name="Oval 111">
              <a:extLst>
                <a:ext uri="{FF2B5EF4-FFF2-40B4-BE49-F238E27FC236}">
                  <a16:creationId xmlns:a16="http://schemas.microsoft.com/office/drawing/2014/main" id="{FD15C306-3339-4BB9-97F8-85476D3CF54C}"/>
                </a:ext>
              </a:extLst>
            </p:cNvPr>
            <p:cNvSpPr/>
            <p:nvPr/>
          </p:nvSpPr>
          <p:spPr>
            <a:xfrm>
              <a:off x="4245479" y="1985486"/>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TextBox 112">
              <a:extLst>
                <a:ext uri="{FF2B5EF4-FFF2-40B4-BE49-F238E27FC236}">
                  <a16:creationId xmlns:a16="http://schemas.microsoft.com/office/drawing/2014/main" id="{1CFB97E5-2E23-4F1A-8704-7E3F36E582D5}"/>
                </a:ext>
              </a:extLst>
            </p:cNvPr>
            <p:cNvSpPr txBox="1"/>
            <p:nvPr/>
          </p:nvSpPr>
          <p:spPr>
            <a:xfrm>
              <a:off x="4288460" y="1923652"/>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14" name="Graphic 113" descr="Forbidden">
              <a:extLst>
                <a:ext uri="{FF2B5EF4-FFF2-40B4-BE49-F238E27FC236}">
                  <a16:creationId xmlns:a16="http://schemas.microsoft.com/office/drawing/2014/main" id="{EC2E4494-3E76-4733-9F1E-87B2CA582A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04674"/>
              <a:ext cx="81882" cy="81882"/>
            </a:xfrm>
            <a:prstGeom prst="rect">
              <a:avLst/>
            </a:prstGeom>
          </p:spPr>
        </p:pic>
        <p:sp>
          <p:nvSpPr>
            <p:cNvPr id="115" name="TextBox 114">
              <a:extLst>
                <a:ext uri="{FF2B5EF4-FFF2-40B4-BE49-F238E27FC236}">
                  <a16:creationId xmlns:a16="http://schemas.microsoft.com/office/drawing/2014/main" id="{193F9B19-CD7F-4BF3-A580-0396D6C85D34}"/>
                </a:ext>
              </a:extLst>
            </p:cNvPr>
            <p:cNvSpPr txBox="1"/>
            <p:nvPr/>
          </p:nvSpPr>
          <p:spPr>
            <a:xfrm>
              <a:off x="4454195" y="2214051"/>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116" name="TextBox 115">
              <a:extLst>
                <a:ext uri="{FF2B5EF4-FFF2-40B4-BE49-F238E27FC236}">
                  <a16:creationId xmlns:a16="http://schemas.microsoft.com/office/drawing/2014/main" id="{0DF0489C-26A8-421D-AE6E-CC5598A25620}"/>
                </a:ext>
              </a:extLst>
            </p:cNvPr>
            <p:cNvSpPr txBox="1"/>
            <p:nvPr/>
          </p:nvSpPr>
          <p:spPr>
            <a:xfrm>
              <a:off x="4457761" y="2376686"/>
              <a:ext cx="603560" cy="169277"/>
            </a:xfrm>
            <a:prstGeom prst="rect">
              <a:avLst/>
            </a:prstGeom>
            <a:noFill/>
          </p:spPr>
          <p:txBody>
            <a:bodyPr wrap="square" rtlCol="0">
              <a:spAutoFit/>
            </a:bodyPr>
            <a:lstStyle/>
            <a:p>
              <a:r>
                <a:rPr lang="en-PH" sz="500" b="1" dirty="0">
                  <a:solidFill>
                    <a:srgbClr val="92A7A3"/>
                  </a:solidFill>
                </a:rPr>
                <a:t>Articles</a:t>
              </a:r>
            </a:p>
          </p:txBody>
        </p:sp>
        <p:sp>
          <p:nvSpPr>
            <p:cNvPr id="117" name="Rectangle 116">
              <a:extLst>
                <a:ext uri="{FF2B5EF4-FFF2-40B4-BE49-F238E27FC236}">
                  <a16:creationId xmlns:a16="http://schemas.microsoft.com/office/drawing/2014/main" id="{26576D6A-DAAF-4F6F-9F42-F6D3356A0CBE}"/>
                </a:ext>
              </a:extLst>
            </p:cNvPr>
            <p:cNvSpPr/>
            <p:nvPr/>
          </p:nvSpPr>
          <p:spPr>
            <a:xfrm>
              <a:off x="4378092" y="212698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8" name="Rectangle 117">
              <a:extLst>
                <a:ext uri="{FF2B5EF4-FFF2-40B4-BE49-F238E27FC236}">
                  <a16:creationId xmlns:a16="http://schemas.microsoft.com/office/drawing/2014/main" id="{072432D0-197E-4E7A-9C2E-CB4B1C9F8918}"/>
                </a:ext>
              </a:extLst>
            </p:cNvPr>
            <p:cNvSpPr/>
            <p:nvPr/>
          </p:nvSpPr>
          <p:spPr>
            <a:xfrm>
              <a:off x="4382920" y="1985377"/>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9" name="Rectangle 118">
              <a:extLst>
                <a:ext uri="{FF2B5EF4-FFF2-40B4-BE49-F238E27FC236}">
                  <a16:creationId xmlns:a16="http://schemas.microsoft.com/office/drawing/2014/main" id="{54C4B19B-A133-4D9C-9AB0-A126C8BEF42A}"/>
                </a:ext>
              </a:extLst>
            </p:cNvPr>
            <p:cNvSpPr/>
            <p:nvPr/>
          </p:nvSpPr>
          <p:spPr>
            <a:xfrm>
              <a:off x="4547360" y="2276971"/>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7521235A-D577-4580-B97A-2BE1458055A5}"/>
                </a:ext>
              </a:extLst>
            </p:cNvPr>
            <p:cNvSpPr/>
            <p:nvPr/>
          </p:nvSpPr>
          <p:spPr>
            <a:xfrm>
              <a:off x="4550540" y="2436277"/>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FAF5C8D4-F17F-456A-BB50-98C1002CD320}"/>
                </a:ext>
              </a:extLst>
            </p:cNvPr>
            <p:cNvSpPr/>
            <p:nvPr/>
          </p:nvSpPr>
          <p:spPr>
            <a:xfrm>
              <a:off x="4374503" y="1803918"/>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22" name="Graphic 121" descr="Tag">
              <a:extLst>
                <a:ext uri="{FF2B5EF4-FFF2-40B4-BE49-F238E27FC236}">
                  <a16:creationId xmlns:a16="http://schemas.microsoft.com/office/drawing/2014/main" id="{EF19B18F-E1DB-4C77-934E-C844FCE74AE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51061"/>
              <a:ext cx="104844" cy="104844"/>
            </a:xfrm>
            <a:prstGeom prst="rect">
              <a:avLst/>
            </a:prstGeom>
          </p:spPr>
        </p:pic>
        <p:pic>
          <p:nvPicPr>
            <p:cNvPr id="123" name="Graphic 122" descr="Document">
              <a:extLst>
                <a:ext uri="{FF2B5EF4-FFF2-40B4-BE49-F238E27FC236}">
                  <a16:creationId xmlns:a16="http://schemas.microsoft.com/office/drawing/2014/main" id="{CC2A65C1-AA83-4A20-8D6A-14815D108AE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07051"/>
              <a:ext cx="95524" cy="95524"/>
            </a:xfrm>
            <a:prstGeom prst="rect">
              <a:avLst/>
            </a:prstGeom>
          </p:spPr>
        </p:pic>
        <p:cxnSp>
          <p:nvCxnSpPr>
            <p:cNvPr id="124" name="Straight Connector 123">
              <a:extLst>
                <a:ext uri="{FF2B5EF4-FFF2-40B4-BE49-F238E27FC236}">
                  <a16:creationId xmlns:a16="http://schemas.microsoft.com/office/drawing/2014/main" id="{55B24378-6A2D-484E-875A-C70032EE07C4}"/>
                </a:ext>
              </a:extLst>
            </p:cNvPr>
            <p:cNvCxnSpPr>
              <a:cxnSpLocks/>
            </p:cNvCxnSpPr>
            <p:nvPr/>
          </p:nvCxnSpPr>
          <p:spPr>
            <a:xfrm>
              <a:off x="4138276" y="1739929"/>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125" name="Rectangle: Rounded Corners 124">
              <a:extLst>
                <a:ext uri="{FF2B5EF4-FFF2-40B4-BE49-F238E27FC236}">
                  <a16:creationId xmlns:a16="http://schemas.microsoft.com/office/drawing/2014/main" id="{951022CC-A02E-4DF1-9721-3C34126C0435}"/>
                </a:ext>
              </a:extLst>
            </p:cNvPr>
            <p:cNvSpPr/>
            <p:nvPr/>
          </p:nvSpPr>
          <p:spPr>
            <a:xfrm>
              <a:off x="5388760" y="1709071"/>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00" b="1" dirty="0"/>
                <a:t>+ CREATE NEW SUB CATEGORY</a:t>
              </a:r>
            </a:p>
          </p:txBody>
        </p:sp>
        <p:sp>
          <p:nvSpPr>
            <p:cNvPr id="126" name="Rectangle 125">
              <a:extLst>
                <a:ext uri="{FF2B5EF4-FFF2-40B4-BE49-F238E27FC236}">
                  <a16:creationId xmlns:a16="http://schemas.microsoft.com/office/drawing/2014/main" id="{2CB64480-F2B2-4468-8E22-6DAA6797B214}"/>
                </a:ext>
              </a:extLst>
            </p:cNvPr>
            <p:cNvSpPr/>
            <p:nvPr/>
          </p:nvSpPr>
          <p:spPr>
            <a:xfrm>
              <a:off x="5413814" y="1975658"/>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7" name="Rectangle 126">
              <a:extLst>
                <a:ext uri="{FF2B5EF4-FFF2-40B4-BE49-F238E27FC236}">
                  <a16:creationId xmlns:a16="http://schemas.microsoft.com/office/drawing/2014/main" id="{A1AC8F5D-C8CD-4972-9BB6-6B68869FDF48}"/>
                </a:ext>
              </a:extLst>
            </p:cNvPr>
            <p:cNvSpPr/>
            <p:nvPr/>
          </p:nvSpPr>
          <p:spPr>
            <a:xfrm>
              <a:off x="5623271" y="1967741"/>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8" name="Rectangle 127">
              <a:extLst>
                <a:ext uri="{FF2B5EF4-FFF2-40B4-BE49-F238E27FC236}">
                  <a16:creationId xmlns:a16="http://schemas.microsoft.com/office/drawing/2014/main" id="{590C9579-C630-4BC0-A389-53CF4315BDFE}"/>
                </a:ext>
              </a:extLst>
            </p:cNvPr>
            <p:cNvSpPr/>
            <p:nvPr/>
          </p:nvSpPr>
          <p:spPr>
            <a:xfrm>
              <a:off x="5811540" y="1978198"/>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9" name="Rectangle 128">
              <a:extLst>
                <a:ext uri="{FF2B5EF4-FFF2-40B4-BE49-F238E27FC236}">
                  <a16:creationId xmlns:a16="http://schemas.microsoft.com/office/drawing/2014/main" id="{F735EF7C-5456-4D00-B190-81B1D3384FBD}"/>
                </a:ext>
              </a:extLst>
            </p:cNvPr>
            <p:cNvSpPr/>
            <p:nvPr/>
          </p:nvSpPr>
          <p:spPr>
            <a:xfrm>
              <a:off x="5408734" y="2122536"/>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0" name="Rectangle 129">
              <a:extLst>
                <a:ext uri="{FF2B5EF4-FFF2-40B4-BE49-F238E27FC236}">
                  <a16:creationId xmlns:a16="http://schemas.microsoft.com/office/drawing/2014/main" id="{4AE38738-FDCF-422A-8740-F2F511356F33}"/>
                </a:ext>
              </a:extLst>
            </p:cNvPr>
            <p:cNvSpPr/>
            <p:nvPr/>
          </p:nvSpPr>
          <p:spPr>
            <a:xfrm>
              <a:off x="5413813" y="2259340"/>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1" name="Rectangle 130">
              <a:extLst>
                <a:ext uri="{FF2B5EF4-FFF2-40B4-BE49-F238E27FC236}">
                  <a16:creationId xmlns:a16="http://schemas.microsoft.com/office/drawing/2014/main" id="{E73D3A1A-B428-4BC2-9BE9-BC13E9AB8835}"/>
                </a:ext>
              </a:extLst>
            </p:cNvPr>
            <p:cNvSpPr/>
            <p:nvPr/>
          </p:nvSpPr>
          <p:spPr>
            <a:xfrm>
              <a:off x="5496313" y="2155388"/>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2" name="Rectangle 131">
              <a:extLst>
                <a:ext uri="{FF2B5EF4-FFF2-40B4-BE49-F238E27FC236}">
                  <a16:creationId xmlns:a16="http://schemas.microsoft.com/office/drawing/2014/main" id="{B9273D61-184B-4730-B1A5-D9E722793CE7}"/>
                </a:ext>
              </a:extLst>
            </p:cNvPr>
            <p:cNvSpPr/>
            <p:nvPr/>
          </p:nvSpPr>
          <p:spPr>
            <a:xfrm>
              <a:off x="5484403" y="2292193"/>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3" name="Rectangle 132">
              <a:extLst>
                <a:ext uri="{FF2B5EF4-FFF2-40B4-BE49-F238E27FC236}">
                  <a16:creationId xmlns:a16="http://schemas.microsoft.com/office/drawing/2014/main" id="{383BA432-C58D-4AD9-9D91-CA03384CEBA3}"/>
                </a:ext>
              </a:extLst>
            </p:cNvPr>
            <p:cNvSpPr/>
            <p:nvPr/>
          </p:nvSpPr>
          <p:spPr>
            <a:xfrm>
              <a:off x="5884933" y="2155388"/>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4" name="Rectangle 133">
              <a:extLst>
                <a:ext uri="{FF2B5EF4-FFF2-40B4-BE49-F238E27FC236}">
                  <a16:creationId xmlns:a16="http://schemas.microsoft.com/office/drawing/2014/main" id="{D739EBF2-F520-449F-92D3-651CF4566119}"/>
                </a:ext>
              </a:extLst>
            </p:cNvPr>
            <p:cNvSpPr/>
            <p:nvPr/>
          </p:nvSpPr>
          <p:spPr>
            <a:xfrm>
              <a:off x="5899616" y="2360081"/>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5" name="Rectangle 134">
              <a:extLst>
                <a:ext uri="{FF2B5EF4-FFF2-40B4-BE49-F238E27FC236}">
                  <a16:creationId xmlns:a16="http://schemas.microsoft.com/office/drawing/2014/main" id="{39577F2E-3C52-49FF-AF3D-4E262D9BBB7C}"/>
                </a:ext>
              </a:extLst>
            </p:cNvPr>
            <p:cNvSpPr/>
            <p:nvPr/>
          </p:nvSpPr>
          <p:spPr>
            <a:xfrm>
              <a:off x="6349293" y="215949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6" name="Rectangle 135">
              <a:extLst>
                <a:ext uri="{FF2B5EF4-FFF2-40B4-BE49-F238E27FC236}">
                  <a16:creationId xmlns:a16="http://schemas.microsoft.com/office/drawing/2014/main" id="{BBCD55E6-27E0-4A33-AB93-4E85BF634A6D}"/>
                </a:ext>
              </a:extLst>
            </p:cNvPr>
            <p:cNvSpPr/>
            <p:nvPr/>
          </p:nvSpPr>
          <p:spPr>
            <a:xfrm>
              <a:off x="6360723" y="2363741"/>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7" name="Rectangle 136">
              <a:extLst>
                <a:ext uri="{FF2B5EF4-FFF2-40B4-BE49-F238E27FC236}">
                  <a16:creationId xmlns:a16="http://schemas.microsoft.com/office/drawing/2014/main" id="{C1880099-C992-44AF-B5C4-8AE0390BBEA4}"/>
                </a:ext>
              </a:extLst>
            </p:cNvPr>
            <p:cNvSpPr/>
            <p:nvPr/>
          </p:nvSpPr>
          <p:spPr>
            <a:xfrm>
              <a:off x="6840323" y="215588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8" name="Rectangle 137">
              <a:extLst>
                <a:ext uri="{FF2B5EF4-FFF2-40B4-BE49-F238E27FC236}">
                  <a16:creationId xmlns:a16="http://schemas.microsoft.com/office/drawing/2014/main" id="{F9046807-223D-4A19-A63A-9C9CC82BA908}"/>
                </a:ext>
              </a:extLst>
            </p:cNvPr>
            <p:cNvSpPr/>
            <p:nvPr/>
          </p:nvSpPr>
          <p:spPr>
            <a:xfrm>
              <a:off x="6843810" y="2363191"/>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9" name="Rectangle 138">
              <a:extLst>
                <a:ext uri="{FF2B5EF4-FFF2-40B4-BE49-F238E27FC236}">
                  <a16:creationId xmlns:a16="http://schemas.microsoft.com/office/drawing/2014/main" id="{616AF24D-D7F0-461A-87FC-4559D0FC3FA3}"/>
                </a:ext>
              </a:extLst>
            </p:cNvPr>
            <p:cNvSpPr/>
            <p:nvPr/>
          </p:nvSpPr>
          <p:spPr>
            <a:xfrm>
              <a:off x="7324125" y="2155388"/>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0" name="Rectangle 139">
              <a:extLst>
                <a:ext uri="{FF2B5EF4-FFF2-40B4-BE49-F238E27FC236}">
                  <a16:creationId xmlns:a16="http://schemas.microsoft.com/office/drawing/2014/main" id="{3CE663A2-8E84-4222-88E2-7FB60A4257C6}"/>
                </a:ext>
              </a:extLst>
            </p:cNvPr>
            <p:cNvSpPr/>
            <p:nvPr/>
          </p:nvSpPr>
          <p:spPr>
            <a:xfrm>
              <a:off x="7320315" y="2363190"/>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1" name="Rectangle 140">
              <a:extLst>
                <a:ext uri="{FF2B5EF4-FFF2-40B4-BE49-F238E27FC236}">
                  <a16:creationId xmlns:a16="http://schemas.microsoft.com/office/drawing/2014/main" id="{59A73DD0-927C-4EA8-9075-086CCE53EDB1}"/>
                </a:ext>
              </a:extLst>
            </p:cNvPr>
            <p:cNvSpPr/>
            <p:nvPr/>
          </p:nvSpPr>
          <p:spPr>
            <a:xfrm>
              <a:off x="7793585" y="2158237"/>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2" name="Rectangle 141">
              <a:extLst>
                <a:ext uri="{FF2B5EF4-FFF2-40B4-BE49-F238E27FC236}">
                  <a16:creationId xmlns:a16="http://schemas.microsoft.com/office/drawing/2014/main" id="{6F4412EF-E229-41A1-8EFF-40D8BBBC4899}"/>
                </a:ext>
              </a:extLst>
            </p:cNvPr>
            <p:cNvSpPr/>
            <p:nvPr/>
          </p:nvSpPr>
          <p:spPr>
            <a:xfrm>
              <a:off x="7793028" y="2362930"/>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3" name="Rectangle 142">
              <a:extLst>
                <a:ext uri="{FF2B5EF4-FFF2-40B4-BE49-F238E27FC236}">
                  <a16:creationId xmlns:a16="http://schemas.microsoft.com/office/drawing/2014/main" id="{D7B07389-91E8-4BB7-BBA3-CF24A3FEB055}"/>
                </a:ext>
              </a:extLst>
            </p:cNvPr>
            <p:cNvSpPr/>
            <p:nvPr/>
          </p:nvSpPr>
          <p:spPr>
            <a:xfrm>
              <a:off x="8232545" y="2162339"/>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4" name="Rectangle 143">
              <a:extLst>
                <a:ext uri="{FF2B5EF4-FFF2-40B4-BE49-F238E27FC236}">
                  <a16:creationId xmlns:a16="http://schemas.microsoft.com/office/drawing/2014/main" id="{F464C190-772C-44F3-9015-6FE92FCE3BCE}"/>
                </a:ext>
              </a:extLst>
            </p:cNvPr>
            <p:cNvSpPr/>
            <p:nvPr/>
          </p:nvSpPr>
          <p:spPr>
            <a:xfrm>
              <a:off x="8232545" y="2366590"/>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5" name="Rectangle 144">
              <a:extLst>
                <a:ext uri="{FF2B5EF4-FFF2-40B4-BE49-F238E27FC236}">
                  <a16:creationId xmlns:a16="http://schemas.microsoft.com/office/drawing/2014/main" id="{79C34CBE-4B2A-4257-AEBB-9782BCD37537}"/>
                </a:ext>
              </a:extLst>
            </p:cNvPr>
            <p:cNvSpPr/>
            <p:nvPr/>
          </p:nvSpPr>
          <p:spPr>
            <a:xfrm>
              <a:off x="8663885" y="215873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6" name="Rectangle 145">
              <a:extLst>
                <a:ext uri="{FF2B5EF4-FFF2-40B4-BE49-F238E27FC236}">
                  <a16:creationId xmlns:a16="http://schemas.microsoft.com/office/drawing/2014/main" id="{AEFF91EE-8805-468D-807C-C3788B988376}"/>
                </a:ext>
              </a:extLst>
            </p:cNvPr>
            <p:cNvSpPr/>
            <p:nvPr/>
          </p:nvSpPr>
          <p:spPr>
            <a:xfrm>
              <a:off x="8654672" y="2360960"/>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7" name="Rectangle 146">
              <a:extLst>
                <a:ext uri="{FF2B5EF4-FFF2-40B4-BE49-F238E27FC236}">
                  <a16:creationId xmlns:a16="http://schemas.microsoft.com/office/drawing/2014/main" id="{CCB93C93-A4FA-4358-886F-127BB4C1A602}"/>
                </a:ext>
              </a:extLst>
            </p:cNvPr>
            <p:cNvSpPr/>
            <p:nvPr/>
          </p:nvSpPr>
          <p:spPr>
            <a:xfrm>
              <a:off x="8980047" y="2153157"/>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147">
              <a:extLst>
                <a:ext uri="{FF2B5EF4-FFF2-40B4-BE49-F238E27FC236}">
                  <a16:creationId xmlns:a16="http://schemas.microsoft.com/office/drawing/2014/main" id="{C88266C5-29A1-4B3C-A032-B221E0B86FF3}"/>
                </a:ext>
              </a:extLst>
            </p:cNvPr>
            <p:cNvSpPr/>
            <p:nvPr/>
          </p:nvSpPr>
          <p:spPr>
            <a:xfrm>
              <a:off x="8965979" y="2312630"/>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9" name="Rectangle: Rounded Corners 148">
              <a:extLst>
                <a:ext uri="{FF2B5EF4-FFF2-40B4-BE49-F238E27FC236}">
                  <a16:creationId xmlns:a16="http://schemas.microsoft.com/office/drawing/2014/main" id="{E9861E5C-92CC-4314-A86B-A27B02B09C45}"/>
                </a:ext>
              </a:extLst>
            </p:cNvPr>
            <p:cNvSpPr/>
            <p:nvPr/>
          </p:nvSpPr>
          <p:spPr>
            <a:xfrm>
              <a:off x="9323382" y="2320148"/>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0" name="Rectangle: Rounded Corners 149">
              <a:extLst>
                <a:ext uri="{FF2B5EF4-FFF2-40B4-BE49-F238E27FC236}">
                  <a16:creationId xmlns:a16="http://schemas.microsoft.com/office/drawing/2014/main" id="{643D4554-9C38-494C-AF60-58AC66300778}"/>
                </a:ext>
              </a:extLst>
            </p:cNvPr>
            <p:cNvSpPr/>
            <p:nvPr/>
          </p:nvSpPr>
          <p:spPr>
            <a:xfrm>
              <a:off x="9528121" y="2325228"/>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1" name="Rectangle: Rounded Corners 150">
              <a:extLst>
                <a:ext uri="{FF2B5EF4-FFF2-40B4-BE49-F238E27FC236}">
                  <a16:creationId xmlns:a16="http://schemas.microsoft.com/office/drawing/2014/main" id="{01B04CB6-FC0A-419C-9465-82B130D1E523}"/>
                </a:ext>
              </a:extLst>
            </p:cNvPr>
            <p:cNvSpPr/>
            <p:nvPr/>
          </p:nvSpPr>
          <p:spPr>
            <a:xfrm>
              <a:off x="9736334" y="2325264"/>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2" name="Rectangle 151">
              <a:extLst>
                <a:ext uri="{FF2B5EF4-FFF2-40B4-BE49-F238E27FC236}">
                  <a16:creationId xmlns:a16="http://schemas.microsoft.com/office/drawing/2014/main" id="{E8447AD2-A803-40AA-AF63-BCDAD76D82DD}"/>
                </a:ext>
              </a:extLst>
            </p:cNvPr>
            <p:cNvSpPr/>
            <p:nvPr/>
          </p:nvSpPr>
          <p:spPr>
            <a:xfrm>
              <a:off x="5413813" y="2595034"/>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3" name="Rectangle 152">
              <a:extLst>
                <a:ext uri="{FF2B5EF4-FFF2-40B4-BE49-F238E27FC236}">
                  <a16:creationId xmlns:a16="http://schemas.microsoft.com/office/drawing/2014/main" id="{758B9CCA-69EF-4D8E-8380-1B5E4D5D6CD5}"/>
                </a:ext>
              </a:extLst>
            </p:cNvPr>
            <p:cNvSpPr/>
            <p:nvPr/>
          </p:nvSpPr>
          <p:spPr>
            <a:xfrm>
              <a:off x="5484403" y="2627887"/>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4" name="Rectangle 153">
              <a:extLst>
                <a:ext uri="{FF2B5EF4-FFF2-40B4-BE49-F238E27FC236}">
                  <a16:creationId xmlns:a16="http://schemas.microsoft.com/office/drawing/2014/main" id="{3679C17D-62ED-4D4E-B372-E04FC174537B}"/>
                </a:ext>
              </a:extLst>
            </p:cNvPr>
            <p:cNvSpPr/>
            <p:nvPr/>
          </p:nvSpPr>
          <p:spPr>
            <a:xfrm>
              <a:off x="5899616" y="2695775"/>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5" name="Rectangle 154">
              <a:extLst>
                <a:ext uri="{FF2B5EF4-FFF2-40B4-BE49-F238E27FC236}">
                  <a16:creationId xmlns:a16="http://schemas.microsoft.com/office/drawing/2014/main" id="{B934E118-369F-4676-89B1-A7DE482EEB40}"/>
                </a:ext>
              </a:extLst>
            </p:cNvPr>
            <p:cNvSpPr/>
            <p:nvPr/>
          </p:nvSpPr>
          <p:spPr>
            <a:xfrm>
              <a:off x="6360723" y="2699435"/>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6" name="Rectangle 155">
              <a:extLst>
                <a:ext uri="{FF2B5EF4-FFF2-40B4-BE49-F238E27FC236}">
                  <a16:creationId xmlns:a16="http://schemas.microsoft.com/office/drawing/2014/main" id="{ABDE6832-AAAB-489B-800C-43BA78850B2A}"/>
                </a:ext>
              </a:extLst>
            </p:cNvPr>
            <p:cNvSpPr/>
            <p:nvPr/>
          </p:nvSpPr>
          <p:spPr>
            <a:xfrm>
              <a:off x="6843810" y="2698885"/>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7" name="Rectangle 156">
              <a:extLst>
                <a:ext uri="{FF2B5EF4-FFF2-40B4-BE49-F238E27FC236}">
                  <a16:creationId xmlns:a16="http://schemas.microsoft.com/office/drawing/2014/main" id="{B28CCA83-4017-4798-8972-511C0958AA59}"/>
                </a:ext>
              </a:extLst>
            </p:cNvPr>
            <p:cNvSpPr/>
            <p:nvPr/>
          </p:nvSpPr>
          <p:spPr>
            <a:xfrm>
              <a:off x="7320315" y="269888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8" name="Rectangle 157">
              <a:extLst>
                <a:ext uri="{FF2B5EF4-FFF2-40B4-BE49-F238E27FC236}">
                  <a16:creationId xmlns:a16="http://schemas.microsoft.com/office/drawing/2014/main" id="{8DB05C6F-1218-4429-BDF0-658299B3EF3E}"/>
                </a:ext>
              </a:extLst>
            </p:cNvPr>
            <p:cNvSpPr/>
            <p:nvPr/>
          </p:nvSpPr>
          <p:spPr>
            <a:xfrm>
              <a:off x="7793028" y="269862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9" name="Rectangle 158">
              <a:extLst>
                <a:ext uri="{FF2B5EF4-FFF2-40B4-BE49-F238E27FC236}">
                  <a16:creationId xmlns:a16="http://schemas.microsoft.com/office/drawing/2014/main" id="{14782254-2CB2-46BD-A779-4E437F076858}"/>
                </a:ext>
              </a:extLst>
            </p:cNvPr>
            <p:cNvSpPr/>
            <p:nvPr/>
          </p:nvSpPr>
          <p:spPr>
            <a:xfrm>
              <a:off x="8232545" y="270228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0" name="Rectangle 159">
              <a:extLst>
                <a:ext uri="{FF2B5EF4-FFF2-40B4-BE49-F238E27FC236}">
                  <a16:creationId xmlns:a16="http://schemas.microsoft.com/office/drawing/2014/main" id="{F7DA1C36-6CCF-4694-A3EF-9D9C9E647EF5}"/>
                </a:ext>
              </a:extLst>
            </p:cNvPr>
            <p:cNvSpPr/>
            <p:nvPr/>
          </p:nvSpPr>
          <p:spPr>
            <a:xfrm>
              <a:off x="8654672" y="2696654"/>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1" name="Rectangle 160">
              <a:extLst>
                <a:ext uri="{FF2B5EF4-FFF2-40B4-BE49-F238E27FC236}">
                  <a16:creationId xmlns:a16="http://schemas.microsoft.com/office/drawing/2014/main" id="{08DFE3B8-E634-42A0-B9A5-8F0A351233A2}"/>
                </a:ext>
              </a:extLst>
            </p:cNvPr>
            <p:cNvSpPr/>
            <p:nvPr/>
          </p:nvSpPr>
          <p:spPr>
            <a:xfrm>
              <a:off x="8965979" y="2648324"/>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2" name="Rectangle: Rounded Corners 161">
              <a:extLst>
                <a:ext uri="{FF2B5EF4-FFF2-40B4-BE49-F238E27FC236}">
                  <a16:creationId xmlns:a16="http://schemas.microsoft.com/office/drawing/2014/main" id="{955AE9F7-FC1B-4178-913D-38EC1CE1B962}"/>
                </a:ext>
              </a:extLst>
            </p:cNvPr>
            <p:cNvSpPr/>
            <p:nvPr/>
          </p:nvSpPr>
          <p:spPr>
            <a:xfrm>
              <a:off x="9323382" y="2655842"/>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2" name="Rectangle: Rounded Corners 241">
              <a:extLst>
                <a:ext uri="{FF2B5EF4-FFF2-40B4-BE49-F238E27FC236}">
                  <a16:creationId xmlns:a16="http://schemas.microsoft.com/office/drawing/2014/main" id="{8216312F-9A1F-431F-86AE-DA245670E27C}"/>
                </a:ext>
              </a:extLst>
            </p:cNvPr>
            <p:cNvSpPr/>
            <p:nvPr/>
          </p:nvSpPr>
          <p:spPr>
            <a:xfrm>
              <a:off x="9528121" y="2660922"/>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3" name="Rectangle: Rounded Corners 242">
              <a:extLst>
                <a:ext uri="{FF2B5EF4-FFF2-40B4-BE49-F238E27FC236}">
                  <a16:creationId xmlns:a16="http://schemas.microsoft.com/office/drawing/2014/main" id="{64242609-0CD8-478D-8A8F-472B81EE4377}"/>
                </a:ext>
              </a:extLst>
            </p:cNvPr>
            <p:cNvSpPr/>
            <p:nvPr/>
          </p:nvSpPr>
          <p:spPr>
            <a:xfrm>
              <a:off x="9736334" y="2660958"/>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5" name="Rectangle 244">
              <a:extLst>
                <a:ext uri="{FF2B5EF4-FFF2-40B4-BE49-F238E27FC236}">
                  <a16:creationId xmlns:a16="http://schemas.microsoft.com/office/drawing/2014/main" id="{D9F705CE-B9BF-45EC-B46C-DC866DDD491B}"/>
                </a:ext>
              </a:extLst>
            </p:cNvPr>
            <p:cNvSpPr/>
            <p:nvPr/>
          </p:nvSpPr>
          <p:spPr>
            <a:xfrm>
              <a:off x="5419582" y="3257532"/>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6" name="Rectangle 245">
              <a:extLst>
                <a:ext uri="{FF2B5EF4-FFF2-40B4-BE49-F238E27FC236}">
                  <a16:creationId xmlns:a16="http://schemas.microsoft.com/office/drawing/2014/main" id="{45C51820-635F-42B2-8AD3-39FC26E40083}"/>
                </a:ext>
              </a:extLst>
            </p:cNvPr>
            <p:cNvSpPr/>
            <p:nvPr/>
          </p:nvSpPr>
          <p:spPr>
            <a:xfrm>
              <a:off x="5424661" y="3394336"/>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7" name="Rectangle 246">
              <a:extLst>
                <a:ext uri="{FF2B5EF4-FFF2-40B4-BE49-F238E27FC236}">
                  <a16:creationId xmlns:a16="http://schemas.microsoft.com/office/drawing/2014/main" id="{55FDFDB5-8279-4E6E-8007-C5C41E72E75A}"/>
                </a:ext>
              </a:extLst>
            </p:cNvPr>
            <p:cNvSpPr/>
            <p:nvPr/>
          </p:nvSpPr>
          <p:spPr>
            <a:xfrm>
              <a:off x="5507161" y="3290384"/>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8" name="Rectangle 247">
              <a:extLst>
                <a:ext uri="{FF2B5EF4-FFF2-40B4-BE49-F238E27FC236}">
                  <a16:creationId xmlns:a16="http://schemas.microsoft.com/office/drawing/2014/main" id="{24CD8FF5-749F-466B-AF75-0B78B5A13EF1}"/>
                </a:ext>
              </a:extLst>
            </p:cNvPr>
            <p:cNvSpPr/>
            <p:nvPr/>
          </p:nvSpPr>
          <p:spPr>
            <a:xfrm>
              <a:off x="6405861" y="329448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9" name="Rectangle 248">
              <a:extLst>
                <a:ext uri="{FF2B5EF4-FFF2-40B4-BE49-F238E27FC236}">
                  <a16:creationId xmlns:a16="http://schemas.microsoft.com/office/drawing/2014/main" id="{8BAF2449-75AC-4C26-AD73-33EEFFF341C7}"/>
                </a:ext>
              </a:extLst>
            </p:cNvPr>
            <p:cNvSpPr/>
            <p:nvPr/>
          </p:nvSpPr>
          <p:spPr>
            <a:xfrm>
              <a:off x="7334973" y="3290384"/>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0" name="Rectangle 249">
              <a:extLst>
                <a:ext uri="{FF2B5EF4-FFF2-40B4-BE49-F238E27FC236}">
                  <a16:creationId xmlns:a16="http://schemas.microsoft.com/office/drawing/2014/main" id="{E8FAF31E-F649-4800-BA19-2E55787CBC68}"/>
                </a:ext>
              </a:extLst>
            </p:cNvPr>
            <p:cNvSpPr/>
            <p:nvPr/>
          </p:nvSpPr>
          <p:spPr>
            <a:xfrm>
              <a:off x="8334833" y="328209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1" name="Rectangle 250">
              <a:extLst>
                <a:ext uri="{FF2B5EF4-FFF2-40B4-BE49-F238E27FC236}">
                  <a16:creationId xmlns:a16="http://schemas.microsoft.com/office/drawing/2014/main" id="{89A6A68B-24D0-413A-9907-5953F36C9EF9}"/>
                </a:ext>
              </a:extLst>
            </p:cNvPr>
            <p:cNvSpPr/>
            <p:nvPr/>
          </p:nvSpPr>
          <p:spPr>
            <a:xfrm>
              <a:off x="9470955" y="328815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2" name="Rectangle: Rounded Corners 251">
              <a:extLst>
                <a:ext uri="{FF2B5EF4-FFF2-40B4-BE49-F238E27FC236}">
                  <a16:creationId xmlns:a16="http://schemas.microsoft.com/office/drawing/2014/main" id="{CE5B4620-B738-40FB-8C2C-1FCA6DDE2182}"/>
                </a:ext>
              </a:extLst>
            </p:cNvPr>
            <p:cNvSpPr/>
            <p:nvPr/>
          </p:nvSpPr>
          <p:spPr>
            <a:xfrm>
              <a:off x="9486630" y="3455144"/>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3" name="Rectangle: Rounded Corners 252">
              <a:extLst>
                <a:ext uri="{FF2B5EF4-FFF2-40B4-BE49-F238E27FC236}">
                  <a16:creationId xmlns:a16="http://schemas.microsoft.com/office/drawing/2014/main" id="{8B1A8622-0C94-42A6-8051-C079EA60C478}"/>
                </a:ext>
              </a:extLst>
            </p:cNvPr>
            <p:cNvSpPr/>
            <p:nvPr/>
          </p:nvSpPr>
          <p:spPr>
            <a:xfrm>
              <a:off x="5396722" y="1312992"/>
              <a:ext cx="488211" cy="212671"/>
            </a:xfrm>
            <a:prstGeom prst="roundRect">
              <a:avLst/>
            </a:prstGeom>
            <a:solidFill>
              <a:srgbClr val="3C8DBC"/>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600" b="1" dirty="0"/>
                <a:t>RETURN</a:t>
              </a:r>
            </a:p>
          </p:txBody>
        </p:sp>
        <p:sp>
          <p:nvSpPr>
            <p:cNvPr id="254" name="Rectangle 253">
              <a:extLst>
                <a:ext uri="{FF2B5EF4-FFF2-40B4-BE49-F238E27FC236}">
                  <a16:creationId xmlns:a16="http://schemas.microsoft.com/office/drawing/2014/main" id="{830D0CA5-6D29-49FA-B2A2-2FDE2EEC87F5}"/>
                </a:ext>
              </a:extLst>
            </p:cNvPr>
            <p:cNvSpPr/>
            <p:nvPr/>
          </p:nvSpPr>
          <p:spPr>
            <a:xfrm>
              <a:off x="5419582" y="3038443"/>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5" name="Rectangle 254">
              <a:extLst>
                <a:ext uri="{FF2B5EF4-FFF2-40B4-BE49-F238E27FC236}">
                  <a16:creationId xmlns:a16="http://schemas.microsoft.com/office/drawing/2014/main" id="{6A41CCD0-6B74-497D-B171-C53602955588}"/>
                </a:ext>
              </a:extLst>
            </p:cNvPr>
            <p:cNvSpPr/>
            <p:nvPr/>
          </p:nvSpPr>
          <p:spPr>
            <a:xfrm>
              <a:off x="9509774" y="2152437"/>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6" name="Rectangle 255">
              <a:extLst>
                <a:ext uri="{FF2B5EF4-FFF2-40B4-BE49-F238E27FC236}">
                  <a16:creationId xmlns:a16="http://schemas.microsoft.com/office/drawing/2014/main" id="{C0917EE6-7DF2-4ABC-BADF-5DA01F1864E9}"/>
                </a:ext>
              </a:extLst>
            </p:cNvPr>
            <p:cNvSpPr/>
            <p:nvPr/>
          </p:nvSpPr>
          <p:spPr>
            <a:xfrm>
              <a:off x="7334973" y="3521406"/>
              <a:ext cx="814270"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7" name="Rectangle 256">
              <a:extLst>
                <a:ext uri="{FF2B5EF4-FFF2-40B4-BE49-F238E27FC236}">
                  <a16:creationId xmlns:a16="http://schemas.microsoft.com/office/drawing/2014/main" id="{1F48B91B-2E78-4BC8-A6F2-24DD6A8874C9}"/>
                </a:ext>
              </a:extLst>
            </p:cNvPr>
            <p:cNvSpPr/>
            <p:nvPr/>
          </p:nvSpPr>
          <p:spPr>
            <a:xfrm>
              <a:off x="6399015" y="3521022"/>
              <a:ext cx="814270"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8" name="Rectangle 257">
              <a:extLst>
                <a:ext uri="{FF2B5EF4-FFF2-40B4-BE49-F238E27FC236}">
                  <a16:creationId xmlns:a16="http://schemas.microsoft.com/office/drawing/2014/main" id="{FD1F8E14-6A17-43A3-A02E-68CACB96E7A4}"/>
                </a:ext>
              </a:extLst>
            </p:cNvPr>
            <p:cNvSpPr/>
            <p:nvPr/>
          </p:nvSpPr>
          <p:spPr>
            <a:xfrm>
              <a:off x="5491950" y="3521201"/>
              <a:ext cx="814270"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9" name="Rectangle 258">
              <a:extLst>
                <a:ext uri="{FF2B5EF4-FFF2-40B4-BE49-F238E27FC236}">
                  <a16:creationId xmlns:a16="http://schemas.microsoft.com/office/drawing/2014/main" id="{DBB4378E-8373-4CF9-BCDF-CE61BE29327E}"/>
                </a:ext>
              </a:extLst>
            </p:cNvPr>
            <p:cNvSpPr/>
            <p:nvPr/>
          </p:nvSpPr>
          <p:spPr>
            <a:xfrm>
              <a:off x="8333193" y="3513786"/>
              <a:ext cx="814270"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241" name="Rectangle 240">
            <a:extLst>
              <a:ext uri="{FF2B5EF4-FFF2-40B4-BE49-F238E27FC236}">
                <a16:creationId xmlns:a16="http://schemas.microsoft.com/office/drawing/2014/main" id="{932D6C73-4636-489E-9CD8-B27CDF42686A}"/>
              </a:ext>
            </a:extLst>
          </p:cNvPr>
          <p:cNvSpPr/>
          <p:nvPr/>
        </p:nvSpPr>
        <p:spPr>
          <a:xfrm>
            <a:off x="4114951" y="1074163"/>
            <a:ext cx="5985201"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5" name="Rectangle: Rounded Corners 164">
            <a:extLst>
              <a:ext uri="{FF2B5EF4-FFF2-40B4-BE49-F238E27FC236}">
                <a16:creationId xmlns:a16="http://schemas.microsoft.com/office/drawing/2014/main" id="{00499706-C10D-4770-808C-AFEE032D3628}"/>
              </a:ext>
            </a:extLst>
          </p:cNvPr>
          <p:cNvSpPr/>
          <p:nvPr/>
        </p:nvSpPr>
        <p:spPr>
          <a:xfrm>
            <a:off x="9746178" y="231509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6" name="Rectangle: Rounded Corners 165">
            <a:extLst>
              <a:ext uri="{FF2B5EF4-FFF2-40B4-BE49-F238E27FC236}">
                <a16:creationId xmlns:a16="http://schemas.microsoft.com/office/drawing/2014/main" id="{DBA7CB80-7C5C-44DD-AD6F-63FA44FD1348}"/>
              </a:ext>
            </a:extLst>
          </p:cNvPr>
          <p:cNvSpPr/>
          <p:nvPr/>
        </p:nvSpPr>
        <p:spPr>
          <a:xfrm>
            <a:off x="9746178" y="2660555"/>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21132731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4099135" cy="369332"/>
          </a:xfrm>
          <a:prstGeom prst="rect">
            <a:avLst/>
          </a:prstGeom>
          <a:noFill/>
        </p:spPr>
        <p:txBody>
          <a:bodyPr wrap="none" rtlCol="0">
            <a:spAutoFit/>
          </a:bodyPr>
          <a:lstStyle/>
          <a:p>
            <a:r>
              <a:rPr lang="en-PH" dirty="0">
                <a:solidFill>
                  <a:schemeClr val="bg1"/>
                </a:solidFill>
                <a:latin typeface="Nexa Bold" panose="02000000000000000000" pitchFamily="50" charset="0"/>
              </a:rPr>
              <a:t>DELETING SUB CATEGORY | STEP 4</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7098097" cy="1538883"/>
          </a:xfrm>
          <a:prstGeom prst="rect">
            <a:avLst/>
          </a:prstGeom>
          <a:noFill/>
        </p:spPr>
        <p:txBody>
          <a:bodyPr wrap="none" rtlCol="0">
            <a:spAutoFit/>
          </a:bodyPr>
          <a:lstStyle/>
          <a:p>
            <a:r>
              <a:rPr lang="en-PH" sz="2000" b="1" dirty="0">
                <a:latin typeface="Nexa Bold" panose="02000000000000000000" pitchFamily="50" charset="0"/>
              </a:rPr>
              <a:t>STEPS 4</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b="1" dirty="0">
                <a:latin typeface="Nexa Bold" panose="02000000000000000000" pitchFamily="50" charset="0"/>
              </a:rPr>
              <a:t>CONFIRM BUTTON</a:t>
            </a:r>
            <a:r>
              <a:rPr lang="en-PH" b="1" dirty="0">
                <a:latin typeface="Nexa Light" panose="02000000000000000000" pitchFamily="50" charset="0"/>
              </a:rPr>
              <a:t>.</a:t>
            </a:r>
            <a:endParaRPr lang="en-PH" dirty="0">
              <a:latin typeface="Nexa Light" panose="02000000000000000000" pitchFamily="50" charset="0"/>
            </a:endParaRPr>
          </a:p>
          <a:p>
            <a:endParaRPr lang="en-PH" dirty="0">
              <a:latin typeface="Nexa Light" panose="02000000000000000000" pitchFamily="50" charset="0"/>
            </a:endParaRPr>
          </a:p>
          <a:p>
            <a:r>
              <a:rPr lang="en-PH" dirty="0">
                <a:latin typeface="Nexa Light" panose="02000000000000000000" pitchFamily="50" charset="0"/>
              </a:rPr>
              <a:t>Subcategory and other files connected to the subcategory will be deleted.</a:t>
            </a:r>
            <a:endParaRPr lang="en-PH" dirty="0">
              <a:latin typeface="Nexa Bold" panose="02000000000000000000" pitchFamily="50" charset="0"/>
            </a:endParaRPr>
          </a:p>
        </p:txBody>
      </p:sp>
      <p:grpSp>
        <p:nvGrpSpPr>
          <p:cNvPr id="87" name="Group 86">
            <a:extLst>
              <a:ext uri="{FF2B5EF4-FFF2-40B4-BE49-F238E27FC236}">
                <a16:creationId xmlns:a16="http://schemas.microsoft.com/office/drawing/2014/main" id="{24320EDA-3FD7-46E0-9798-7FB2F7C2F6FF}"/>
              </a:ext>
            </a:extLst>
          </p:cNvPr>
          <p:cNvGrpSpPr/>
          <p:nvPr/>
        </p:nvGrpSpPr>
        <p:grpSpPr>
          <a:xfrm>
            <a:off x="4122210" y="1073424"/>
            <a:ext cx="5996030" cy="2989564"/>
            <a:chOff x="4122210" y="1073424"/>
            <a:chExt cx="5996030" cy="2989564"/>
          </a:xfrm>
        </p:grpSpPr>
        <p:sp>
          <p:nvSpPr>
            <p:cNvPr id="90" name="Rectangle 89">
              <a:extLst>
                <a:ext uri="{FF2B5EF4-FFF2-40B4-BE49-F238E27FC236}">
                  <a16:creationId xmlns:a16="http://schemas.microsoft.com/office/drawing/2014/main" id="{27410F5F-325A-4355-AFB5-366F3D5CC592}"/>
                </a:ext>
              </a:extLst>
            </p:cNvPr>
            <p:cNvSpPr/>
            <p:nvPr/>
          </p:nvSpPr>
          <p:spPr>
            <a:xfrm>
              <a:off x="4154320" y="1078504"/>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1" name="Rectangle 90">
              <a:extLst>
                <a:ext uri="{FF2B5EF4-FFF2-40B4-BE49-F238E27FC236}">
                  <a16:creationId xmlns:a16="http://schemas.microsoft.com/office/drawing/2014/main" id="{1DA7F63A-DA26-4358-A136-DCE41916BAB5}"/>
                </a:ext>
              </a:extLst>
            </p:cNvPr>
            <p:cNvSpPr/>
            <p:nvPr/>
          </p:nvSpPr>
          <p:spPr>
            <a:xfrm>
              <a:off x="4128920" y="1073424"/>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2" name="Rectangle 91">
              <a:extLst>
                <a:ext uri="{FF2B5EF4-FFF2-40B4-BE49-F238E27FC236}">
                  <a16:creationId xmlns:a16="http://schemas.microsoft.com/office/drawing/2014/main" id="{235FE983-2ED0-4933-8214-F22BE8C3D2BA}"/>
                </a:ext>
              </a:extLst>
            </p:cNvPr>
            <p:cNvSpPr/>
            <p:nvPr/>
          </p:nvSpPr>
          <p:spPr>
            <a:xfrm>
              <a:off x="4123840" y="1073425"/>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3" name="Rectangle 92">
              <a:extLst>
                <a:ext uri="{FF2B5EF4-FFF2-40B4-BE49-F238E27FC236}">
                  <a16:creationId xmlns:a16="http://schemas.microsoft.com/office/drawing/2014/main" id="{B1C5DF0B-36FB-42F5-997B-FD4F1C2E0BE1}"/>
                </a:ext>
              </a:extLst>
            </p:cNvPr>
            <p:cNvSpPr/>
            <p:nvPr/>
          </p:nvSpPr>
          <p:spPr>
            <a:xfrm>
              <a:off x="5236360" y="1078503"/>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4" name="Picture 93" descr="A sign in the dark&#10;&#10;Description generated with high confidence">
              <a:extLst>
                <a:ext uri="{FF2B5EF4-FFF2-40B4-BE49-F238E27FC236}">
                  <a16:creationId xmlns:a16="http://schemas.microsoft.com/office/drawing/2014/main" id="{F5635346-2089-4A7D-840D-D79A0A06B2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075963"/>
              <a:ext cx="1107440" cy="169280"/>
            </a:xfrm>
            <a:prstGeom prst="rect">
              <a:avLst/>
            </a:prstGeom>
          </p:spPr>
        </p:pic>
        <p:sp>
          <p:nvSpPr>
            <p:cNvPr id="95" name="Rectangle 94">
              <a:extLst>
                <a:ext uri="{FF2B5EF4-FFF2-40B4-BE49-F238E27FC236}">
                  <a16:creationId xmlns:a16="http://schemas.microsoft.com/office/drawing/2014/main" id="{E37D5AF5-2269-419D-B8E7-7B9358E98B43}"/>
                </a:ext>
              </a:extLst>
            </p:cNvPr>
            <p:cNvSpPr/>
            <p:nvPr/>
          </p:nvSpPr>
          <p:spPr>
            <a:xfrm>
              <a:off x="5388760" y="1573804"/>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6" name="Rectangle 95">
              <a:extLst>
                <a:ext uri="{FF2B5EF4-FFF2-40B4-BE49-F238E27FC236}">
                  <a16:creationId xmlns:a16="http://schemas.microsoft.com/office/drawing/2014/main" id="{03D2767B-2D9E-4DE9-A871-C5941B917DC5}"/>
                </a:ext>
              </a:extLst>
            </p:cNvPr>
            <p:cNvSpPr/>
            <p:nvPr/>
          </p:nvSpPr>
          <p:spPr>
            <a:xfrm>
              <a:off x="5240617" y="3909100"/>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7" name="Rectangle 96">
              <a:extLst>
                <a:ext uri="{FF2B5EF4-FFF2-40B4-BE49-F238E27FC236}">
                  <a16:creationId xmlns:a16="http://schemas.microsoft.com/office/drawing/2014/main" id="{73B839FC-CA49-4ECA-974A-A61EEA9A53ED}"/>
                </a:ext>
              </a:extLst>
            </p:cNvPr>
            <p:cNvSpPr/>
            <p:nvPr/>
          </p:nvSpPr>
          <p:spPr>
            <a:xfrm>
              <a:off x="9305439" y="1130336"/>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Oval 97">
              <a:extLst>
                <a:ext uri="{FF2B5EF4-FFF2-40B4-BE49-F238E27FC236}">
                  <a16:creationId xmlns:a16="http://schemas.microsoft.com/office/drawing/2014/main" id="{44C1AFD0-E100-4078-AECA-6DC07A927E26}"/>
                </a:ext>
              </a:extLst>
            </p:cNvPr>
            <p:cNvSpPr/>
            <p:nvPr/>
          </p:nvSpPr>
          <p:spPr>
            <a:xfrm>
              <a:off x="9117562" y="1108985"/>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0492ED61-B54B-458B-A20C-11A181B035F6}"/>
                </a:ext>
              </a:extLst>
            </p:cNvPr>
            <p:cNvSpPr/>
            <p:nvPr/>
          </p:nvSpPr>
          <p:spPr>
            <a:xfrm>
              <a:off x="5337960" y="3948749"/>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0" name="Rectangle 99">
              <a:extLst>
                <a:ext uri="{FF2B5EF4-FFF2-40B4-BE49-F238E27FC236}">
                  <a16:creationId xmlns:a16="http://schemas.microsoft.com/office/drawing/2014/main" id="{4E70A478-E372-481B-9CEF-42265B38FEDA}"/>
                </a:ext>
              </a:extLst>
            </p:cNvPr>
            <p:cNvSpPr/>
            <p:nvPr/>
          </p:nvSpPr>
          <p:spPr>
            <a:xfrm>
              <a:off x="9841692" y="3949927"/>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ectangle 100">
              <a:extLst>
                <a:ext uri="{FF2B5EF4-FFF2-40B4-BE49-F238E27FC236}">
                  <a16:creationId xmlns:a16="http://schemas.microsoft.com/office/drawing/2014/main" id="{F525D522-01C2-411D-AF5E-EB129704F616}"/>
                </a:ext>
              </a:extLst>
            </p:cNvPr>
            <p:cNvSpPr/>
            <p:nvPr/>
          </p:nvSpPr>
          <p:spPr>
            <a:xfrm>
              <a:off x="4128920" y="1259669"/>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2" name="Rectangle 101">
              <a:extLst>
                <a:ext uri="{FF2B5EF4-FFF2-40B4-BE49-F238E27FC236}">
                  <a16:creationId xmlns:a16="http://schemas.microsoft.com/office/drawing/2014/main" id="{D4E53C27-965E-4FD5-A058-144EFCDA36A8}"/>
                </a:ext>
              </a:extLst>
            </p:cNvPr>
            <p:cNvSpPr/>
            <p:nvPr/>
          </p:nvSpPr>
          <p:spPr>
            <a:xfrm>
              <a:off x="4128920" y="1598786"/>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TextBox 102">
              <a:extLst>
                <a:ext uri="{FF2B5EF4-FFF2-40B4-BE49-F238E27FC236}">
                  <a16:creationId xmlns:a16="http://schemas.microsoft.com/office/drawing/2014/main" id="{246EF685-D7D4-4CF0-B16E-D0F40C15521D}"/>
                </a:ext>
              </a:extLst>
            </p:cNvPr>
            <p:cNvSpPr txBox="1"/>
            <p:nvPr/>
          </p:nvSpPr>
          <p:spPr>
            <a:xfrm>
              <a:off x="4128920" y="1253828"/>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04" name="TextBox 103">
              <a:extLst>
                <a:ext uri="{FF2B5EF4-FFF2-40B4-BE49-F238E27FC236}">
                  <a16:creationId xmlns:a16="http://schemas.microsoft.com/office/drawing/2014/main" id="{0E1E055A-6F0E-4FF5-BC8D-A25989A45157}"/>
                </a:ext>
              </a:extLst>
            </p:cNvPr>
            <p:cNvSpPr txBox="1"/>
            <p:nvPr/>
          </p:nvSpPr>
          <p:spPr>
            <a:xfrm>
              <a:off x="4122210" y="1597339"/>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05" name="Oval 104">
              <a:extLst>
                <a:ext uri="{FF2B5EF4-FFF2-40B4-BE49-F238E27FC236}">
                  <a16:creationId xmlns:a16="http://schemas.microsoft.com/office/drawing/2014/main" id="{0E2D4802-7970-4CB1-A077-2F15C6DE3E5D}"/>
                </a:ext>
              </a:extLst>
            </p:cNvPr>
            <p:cNvSpPr/>
            <p:nvPr/>
          </p:nvSpPr>
          <p:spPr>
            <a:xfrm>
              <a:off x="4218880" y="1473484"/>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6" name="Rectangle 105">
              <a:extLst>
                <a:ext uri="{FF2B5EF4-FFF2-40B4-BE49-F238E27FC236}">
                  <a16:creationId xmlns:a16="http://schemas.microsoft.com/office/drawing/2014/main" id="{A855E740-EBC4-4755-A6B7-4A017E845588}"/>
                </a:ext>
              </a:extLst>
            </p:cNvPr>
            <p:cNvSpPr/>
            <p:nvPr/>
          </p:nvSpPr>
          <p:spPr>
            <a:xfrm>
              <a:off x="4369426" y="1822384"/>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Rectangle 106">
              <a:extLst>
                <a:ext uri="{FF2B5EF4-FFF2-40B4-BE49-F238E27FC236}">
                  <a16:creationId xmlns:a16="http://schemas.microsoft.com/office/drawing/2014/main" id="{EFA67AFF-5EE5-4C9F-A0C2-534F4BACE4C7}"/>
                </a:ext>
              </a:extLst>
            </p:cNvPr>
            <p:cNvSpPr/>
            <p:nvPr/>
          </p:nvSpPr>
          <p:spPr>
            <a:xfrm>
              <a:off x="4369426" y="148500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8" name="Rectangle 107">
              <a:extLst>
                <a:ext uri="{FF2B5EF4-FFF2-40B4-BE49-F238E27FC236}">
                  <a16:creationId xmlns:a16="http://schemas.microsoft.com/office/drawing/2014/main" id="{543820CA-E0BB-4E3B-8F50-BF3D698A56B8}"/>
                </a:ext>
              </a:extLst>
            </p:cNvPr>
            <p:cNvSpPr/>
            <p:nvPr/>
          </p:nvSpPr>
          <p:spPr>
            <a:xfrm>
              <a:off x="4130734" y="1738206"/>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9" name="Rectangle 108">
              <a:extLst>
                <a:ext uri="{FF2B5EF4-FFF2-40B4-BE49-F238E27FC236}">
                  <a16:creationId xmlns:a16="http://schemas.microsoft.com/office/drawing/2014/main" id="{0929D1B1-555C-45FB-82EF-2493E70A2D3E}"/>
                </a:ext>
              </a:extLst>
            </p:cNvPr>
            <p:cNvSpPr/>
            <p:nvPr/>
          </p:nvSpPr>
          <p:spPr>
            <a:xfrm>
              <a:off x="4128920" y="1912952"/>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0" name="TextBox 109">
              <a:extLst>
                <a:ext uri="{FF2B5EF4-FFF2-40B4-BE49-F238E27FC236}">
                  <a16:creationId xmlns:a16="http://schemas.microsoft.com/office/drawing/2014/main" id="{4367BAF5-BE7E-497D-BCB7-405575BC8DBC}"/>
                </a:ext>
              </a:extLst>
            </p:cNvPr>
            <p:cNvSpPr txBox="1"/>
            <p:nvPr/>
          </p:nvSpPr>
          <p:spPr>
            <a:xfrm>
              <a:off x="4283157" y="1744041"/>
              <a:ext cx="603560" cy="169277"/>
            </a:xfrm>
            <a:prstGeom prst="rect">
              <a:avLst/>
            </a:prstGeom>
            <a:noFill/>
          </p:spPr>
          <p:txBody>
            <a:bodyPr wrap="square" rtlCol="0">
              <a:spAutoFit/>
            </a:bodyPr>
            <a:lstStyle/>
            <a:p>
              <a:r>
                <a:rPr lang="en-PH" sz="500" b="1" dirty="0">
                  <a:solidFill>
                    <a:schemeClr val="bg1"/>
                  </a:solidFill>
                </a:rPr>
                <a:t>Sites</a:t>
              </a:r>
            </a:p>
          </p:txBody>
        </p:sp>
        <p:pic>
          <p:nvPicPr>
            <p:cNvPr id="111" name="Graphic 110" descr="Earth Globe Europe-Africa">
              <a:extLst>
                <a:ext uri="{FF2B5EF4-FFF2-40B4-BE49-F238E27FC236}">
                  <a16:creationId xmlns:a16="http://schemas.microsoft.com/office/drawing/2014/main" id="{A496AFCA-474E-47EC-B31F-2B8D664234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790508"/>
              <a:ext cx="78393" cy="78393"/>
            </a:xfrm>
            <a:prstGeom prst="rect">
              <a:avLst/>
            </a:prstGeom>
          </p:spPr>
        </p:pic>
        <p:sp>
          <p:nvSpPr>
            <p:cNvPr id="112" name="Oval 111">
              <a:extLst>
                <a:ext uri="{FF2B5EF4-FFF2-40B4-BE49-F238E27FC236}">
                  <a16:creationId xmlns:a16="http://schemas.microsoft.com/office/drawing/2014/main" id="{FD15C306-3339-4BB9-97F8-85476D3CF54C}"/>
                </a:ext>
              </a:extLst>
            </p:cNvPr>
            <p:cNvSpPr/>
            <p:nvPr/>
          </p:nvSpPr>
          <p:spPr>
            <a:xfrm>
              <a:off x="4245479" y="1985486"/>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TextBox 112">
              <a:extLst>
                <a:ext uri="{FF2B5EF4-FFF2-40B4-BE49-F238E27FC236}">
                  <a16:creationId xmlns:a16="http://schemas.microsoft.com/office/drawing/2014/main" id="{1CFB97E5-2E23-4F1A-8704-7E3F36E582D5}"/>
                </a:ext>
              </a:extLst>
            </p:cNvPr>
            <p:cNvSpPr txBox="1"/>
            <p:nvPr/>
          </p:nvSpPr>
          <p:spPr>
            <a:xfrm>
              <a:off x="4288460" y="1923652"/>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14" name="Graphic 113" descr="Forbidden">
              <a:extLst>
                <a:ext uri="{FF2B5EF4-FFF2-40B4-BE49-F238E27FC236}">
                  <a16:creationId xmlns:a16="http://schemas.microsoft.com/office/drawing/2014/main" id="{EC2E4494-3E76-4733-9F1E-87B2CA582A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04674"/>
              <a:ext cx="81882" cy="81882"/>
            </a:xfrm>
            <a:prstGeom prst="rect">
              <a:avLst/>
            </a:prstGeom>
          </p:spPr>
        </p:pic>
        <p:sp>
          <p:nvSpPr>
            <p:cNvPr id="115" name="TextBox 114">
              <a:extLst>
                <a:ext uri="{FF2B5EF4-FFF2-40B4-BE49-F238E27FC236}">
                  <a16:creationId xmlns:a16="http://schemas.microsoft.com/office/drawing/2014/main" id="{193F9B19-CD7F-4BF3-A580-0396D6C85D34}"/>
                </a:ext>
              </a:extLst>
            </p:cNvPr>
            <p:cNvSpPr txBox="1"/>
            <p:nvPr/>
          </p:nvSpPr>
          <p:spPr>
            <a:xfrm>
              <a:off x="4454195" y="2214051"/>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116" name="TextBox 115">
              <a:extLst>
                <a:ext uri="{FF2B5EF4-FFF2-40B4-BE49-F238E27FC236}">
                  <a16:creationId xmlns:a16="http://schemas.microsoft.com/office/drawing/2014/main" id="{0DF0489C-26A8-421D-AE6E-CC5598A25620}"/>
                </a:ext>
              </a:extLst>
            </p:cNvPr>
            <p:cNvSpPr txBox="1"/>
            <p:nvPr/>
          </p:nvSpPr>
          <p:spPr>
            <a:xfrm>
              <a:off x="4457761" y="2376686"/>
              <a:ext cx="603560" cy="169277"/>
            </a:xfrm>
            <a:prstGeom prst="rect">
              <a:avLst/>
            </a:prstGeom>
            <a:noFill/>
          </p:spPr>
          <p:txBody>
            <a:bodyPr wrap="square" rtlCol="0">
              <a:spAutoFit/>
            </a:bodyPr>
            <a:lstStyle/>
            <a:p>
              <a:r>
                <a:rPr lang="en-PH" sz="500" b="1" dirty="0">
                  <a:solidFill>
                    <a:srgbClr val="92A7A3"/>
                  </a:solidFill>
                </a:rPr>
                <a:t>Articles</a:t>
              </a:r>
            </a:p>
          </p:txBody>
        </p:sp>
        <p:sp>
          <p:nvSpPr>
            <p:cNvPr id="117" name="Rectangle 116">
              <a:extLst>
                <a:ext uri="{FF2B5EF4-FFF2-40B4-BE49-F238E27FC236}">
                  <a16:creationId xmlns:a16="http://schemas.microsoft.com/office/drawing/2014/main" id="{26576D6A-DAAF-4F6F-9F42-F6D3356A0CBE}"/>
                </a:ext>
              </a:extLst>
            </p:cNvPr>
            <p:cNvSpPr/>
            <p:nvPr/>
          </p:nvSpPr>
          <p:spPr>
            <a:xfrm>
              <a:off x="4378092" y="212698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8" name="Rectangle 117">
              <a:extLst>
                <a:ext uri="{FF2B5EF4-FFF2-40B4-BE49-F238E27FC236}">
                  <a16:creationId xmlns:a16="http://schemas.microsoft.com/office/drawing/2014/main" id="{072432D0-197E-4E7A-9C2E-CB4B1C9F8918}"/>
                </a:ext>
              </a:extLst>
            </p:cNvPr>
            <p:cNvSpPr/>
            <p:nvPr/>
          </p:nvSpPr>
          <p:spPr>
            <a:xfrm>
              <a:off x="4382920" y="1985377"/>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9" name="Rectangle 118">
              <a:extLst>
                <a:ext uri="{FF2B5EF4-FFF2-40B4-BE49-F238E27FC236}">
                  <a16:creationId xmlns:a16="http://schemas.microsoft.com/office/drawing/2014/main" id="{54C4B19B-A133-4D9C-9AB0-A126C8BEF42A}"/>
                </a:ext>
              </a:extLst>
            </p:cNvPr>
            <p:cNvSpPr/>
            <p:nvPr/>
          </p:nvSpPr>
          <p:spPr>
            <a:xfrm>
              <a:off x="4547360" y="2276971"/>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7521235A-D577-4580-B97A-2BE1458055A5}"/>
                </a:ext>
              </a:extLst>
            </p:cNvPr>
            <p:cNvSpPr/>
            <p:nvPr/>
          </p:nvSpPr>
          <p:spPr>
            <a:xfrm>
              <a:off x="4550540" y="2436277"/>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FAF5C8D4-F17F-456A-BB50-98C1002CD320}"/>
                </a:ext>
              </a:extLst>
            </p:cNvPr>
            <p:cNvSpPr/>
            <p:nvPr/>
          </p:nvSpPr>
          <p:spPr>
            <a:xfrm>
              <a:off x="4374503" y="1803918"/>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22" name="Graphic 121" descr="Tag">
              <a:extLst>
                <a:ext uri="{FF2B5EF4-FFF2-40B4-BE49-F238E27FC236}">
                  <a16:creationId xmlns:a16="http://schemas.microsoft.com/office/drawing/2014/main" id="{EF19B18F-E1DB-4C77-934E-C844FCE74AE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51061"/>
              <a:ext cx="104844" cy="104844"/>
            </a:xfrm>
            <a:prstGeom prst="rect">
              <a:avLst/>
            </a:prstGeom>
          </p:spPr>
        </p:pic>
        <p:pic>
          <p:nvPicPr>
            <p:cNvPr id="123" name="Graphic 122" descr="Document">
              <a:extLst>
                <a:ext uri="{FF2B5EF4-FFF2-40B4-BE49-F238E27FC236}">
                  <a16:creationId xmlns:a16="http://schemas.microsoft.com/office/drawing/2014/main" id="{CC2A65C1-AA83-4A20-8D6A-14815D108AE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07051"/>
              <a:ext cx="95524" cy="95524"/>
            </a:xfrm>
            <a:prstGeom prst="rect">
              <a:avLst/>
            </a:prstGeom>
          </p:spPr>
        </p:pic>
        <p:cxnSp>
          <p:nvCxnSpPr>
            <p:cNvPr id="124" name="Straight Connector 123">
              <a:extLst>
                <a:ext uri="{FF2B5EF4-FFF2-40B4-BE49-F238E27FC236}">
                  <a16:creationId xmlns:a16="http://schemas.microsoft.com/office/drawing/2014/main" id="{55B24378-6A2D-484E-875A-C70032EE07C4}"/>
                </a:ext>
              </a:extLst>
            </p:cNvPr>
            <p:cNvCxnSpPr>
              <a:cxnSpLocks/>
            </p:cNvCxnSpPr>
            <p:nvPr/>
          </p:nvCxnSpPr>
          <p:spPr>
            <a:xfrm>
              <a:off x="4138276" y="1739929"/>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125" name="Rectangle: Rounded Corners 124">
              <a:extLst>
                <a:ext uri="{FF2B5EF4-FFF2-40B4-BE49-F238E27FC236}">
                  <a16:creationId xmlns:a16="http://schemas.microsoft.com/office/drawing/2014/main" id="{951022CC-A02E-4DF1-9721-3C34126C0435}"/>
                </a:ext>
              </a:extLst>
            </p:cNvPr>
            <p:cNvSpPr/>
            <p:nvPr/>
          </p:nvSpPr>
          <p:spPr>
            <a:xfrm>
              <a:off x="5388760" y="1709071"/>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00" b="1" dirty="0"/>
                <a:t>+ CREATE NEW SUB CATEGORY</a:t>
              </a:r>
            </a:p>
          </p:txBody>
        </p:sp>
        <p:sp>
          <p:nvSpPr>
            <p:cNvPr id="126" name="Rectangle 125">
              <a:extLst>
                <a:ext uri="{FF2B5EF4-FFF2-40B4-BE49-F238E27FC236}">
                  <a16:creationId xmlns:a16="http://schemas.microsoft.com/office/drawing/2014/main" id="{2CB64480-F2B2-4468-8E22-6DAA6797B214}"/>
                </a:ext>
              </a:extLst>
            </p:cNvPr>
            <p:cNvSpPr/>
            <p:nvPr/>
          </p:nvSpPr>
          <p:spPr>
            <a:xfrm>
              <a:off x="5413814" y="1975658"/>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7" name="Rectangle 126">
              <a:extLst>
                <a:ext uri="{FF2B5EF4-FFF2-40B4-BE49-F238E27FC236}">
                  <a16:creationId xmlns:a16="http://schemas.microsoft.com/office/drawing/2014/main" id="{A1AC8F5D-C8CD-4972-9BB6-6B68869FDF48}"/>
                </a:ext>
              </a:extLst>
            </p:cNvPr>
            <p:cNvSpPr/>
            <p:nvPr/>
          </p:nvSpPr>
          <p:spPr>
            <a:xfrm>
              <a:off x="5623271" y="1967741"/>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8" name="Rectangle 127">
              <a:extLst>
                <a:ext uri="{FF2B5EF4-FFF2-40B4-BE49-F238E27FC236}">
                  <a16:creationId xmlns:a16="http://schemas.microsoft.com/office/drawing/2014/main" id="{590C9579-C630-4BC0-A389-53CF4315BDFE}"/>
                </a:ext>
              </a:extLst>
            </p:cNvPr>
            <p:cNvSpPr/>
            <p:nvPr/>
          </p:nvSpPr>
          <p:spPr>
            <a:xfrm>
              <a:off x="5811540" y="1978198"/>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9" name="Rectangle 128">
              <a:extLst>
                <a:ext uri="{FF2B5EF4-FFF2-40B4-BE49-F238E27FC236}">
                  <a16:creationId xmlns:a16="http://schemas.microsoft.com/office/drawing/2014/main" id="{F735EF7C-5456-4D00-B190-81B1D3384FBD}"/>
                </a:ext>
              </a:extLst>
            </p:cNvPr>
            <p:cNvSpPr/>
            <p:nvPr/>
          </p:nvSpPr>
          <p:spPr>
            <a:xfrm>
              <a:off x="5408734" y="2122536"/>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0" name="Rectangle 129">
              <a:extLst>
                <a:ext uri="{FF2B5EF4-FFF2-40B4-BE49-F238E27FC236}">
                  <a16:creationId xmlns:a16="http://schemas.microsoft.com/office/drawing/2014/main" id="{4AE38738-FDCF-422A-8740-F2F511356F33}"/>
                </a:ext>
              </a:extLst>
            </p:cNvPr>
            <p:cNvSpPr/>
            <p:nvPr/>
          </p:nvSpPr>
          <p:spPr>
            <a:xfrm>
              <a:off x="5413813" y="2259340"/>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1" name="Rectangle 130">
              <a:extLst>
                <a:ext uri="{FF2B5EF4-FFF2-40B4-BE49-F238E27FC236}">
                  <a16:creationId xmlns:a16="http://schemas.microsoft.com/office/drawing/2014/main" id="{E73D3A1A-B428-4BC2-9BE9-BC13E9AB8835}"/>
                </a:ext>
              </a:extLst>
            </p:cNvPr>
            <p:cNvSpPr/>
            <p:nvPr/>
          </p:nvSpPr>
          <p:spPr>
            <a:xfrm>
              <a:off x="5496313" y="2155388"/>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2" name="Rectangle 131">
              <a:extLst>
                <a:ext uri="{FF2B5EF4-FFF2-40B4-BE49-F238E27FC236}">
                  <a16:creationId xmlns:a16="http://schemas.microsoft.com/office/drawing/2014/main" id="{B9273D61-184B-4730-B1A5-D9E722793CE7}"/>
                </a:ext>
              </a:extLst>
            </p:cNvPr>
            <p:cNvSpPr/>
            <p:nvPr/>
          </p:nvSpPr>
          <p:spPr>
            <a:xfrm>
              <a:off x="5484403" y="2292193"/>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3" name="Rectangle 132">
              <a:extLst>
                <a:ext uri="{FF2B5EF4-FFF2-40B4-BE49-F238E27FC236}">
                  <a16:creationId xmlns:a16="http://schemas.microsoft.com/office/drawing/2014/main" id="{383BA432-C58D-4AD9-9D91-CA03384CEBA3}"/>
                </a:ext>
              </a:extLst>
            </p:cNvPr>
            <p:cNvSpPr/>
            <p:nvPr/>
          </p:nvSpPr>
          <p:spPr>
            <a:xfrm>
              <a:off x="5884933" y="2155388"/>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4" name="Rectangle 133">
              <a:extLst>
                <a:ext uri="{FF2B5EF4-FFF2-40B4-BE49-F238E27FC236}">
                  <a16:creationId xmlns:a16="http://schemas.microsoft.com/office/drawing/2014/main" id="{D739EBF2-F520-449F-92D3-651CF4566119}"/>
                </a:ext>
              </a:extLst>
            </p:cNvPr>
            <p:cNvSpPr/>
            <p:nvPr/>
          </p:nvSpPr>
          <p:spPr>
            <a:xfrm>
              <a:off x="5899616" y="2360081"/>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5" name="Rectangle 134">
              <a:extLst>
                <a:ext uri="{FF2B5EF4-FFF2-40B4-BE49-F238E27FC236}">
                  <a16:creationId xmlns:a16="http://schemas.microsoft.com/office/drawing/2014/main" id="{39577F2E-3C52-49FF-AF3D-4E262D9BBB7C}"/>
                </a:ext>
              </a:extLst>
            </p:cNvPr>
            <p:cNvSpPr/>
            <p:nvPr/>
          </p:nvSpPr>
          <p:spPr>
            <a:xfrm>
              <a:off x="6349293" y="215949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6" name="Rectangle 135">
              <a:extLst>
                <a:ext uri="{FF2B5EF4-FFF2-40B4-BE49-F238E27FC236}">
                  <a16:creationId xmlns:a16="http://schemas.microsoft.com/office/drawing/2014/main" id="{BBCD55E6-27E0-4A33-AB93-4E85BF634A6D}"/>
                </a:ext>
              </a:extLst>
            </p:cNvPr>
            <p:cNvSpPr/>
            <p:nvPr/>
          </p:nvSpPr>
          <p:spPr>
            <a:xfrm>
              <a:off x="6360723" y="2363741"/>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7" name="Rectangle 136">
              <a:extLst>
                <a:ext uri="{FF2B5EF4-FFF2-40B4-BE49-F238E27FC236}">
                  <a16:creationId xmlns:a16="http://schemas.microsoft.com/office/drawing/2014/main" id="{C1880099-C992-44AF-B5C4-8AE0390BBEA4}"/>
                </a:ext>
              </a:extLst>
            </p:cNvPr>
            <p:cNvSpPr/>
            <p:nvPr/>
          </p:nvSpPr>
          <p:spPr>
            <a:xfrm>
              <a:off x="6840323" y="215588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8" name="Rectangle 137">
              <a:extLst>
                <a:ext uri="{FF2B5EF4-FFF2-40B4-BE49-F238E27FC236}">
                  <a16:creationId xmlns:a16="http://schemas.microsoft.com/office/drawing/2014/main" id="{F9046807-223D-4A19-A63A-9C9CC82BA908}"/>
                </a:ext>
              </a:extLst>
            </p:cNvPr>
            <p:cNvSpPr/>
            <p:nvPr/>
          </p:nvSpPr>
          <p:spPr>
            <a:xfrm>
              <a:off x="6843810" y="2363191"/>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9" name="Rectangle 138">
              <a:extLst>
                <a:ext uri="{FF2B5EF4-FFF2-40B4-BE49-F238E27FC236}">
                  <a16:creationId xmlns:a16="http://schemas.microsoft.com/office/drawing/2014/main" id="{616AF24D-D7F0-461A-87FC-4559D0FC3FA3}"/>
                </a:ext>
              </a:extLst>
            </p:cNvPr>
            <p:cNvSpPr/>
            <p:nvPr/>
          </p:nvSpPr>
          <p:spPr>
            <a:xfrm>
              <a:off x="7324125" y="2155388"/>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0" name="Rectangle 139">
              <a:extLst>
                <a:ext uri="{FF2B5EF4-FFF2-40B4-BE49-F238E27FC236}">
                  <a16:creationId xmlns:a16="http://schemas.microsoft.com/office/drawing/2014/main" id="{3CE663A2-8E84-4222-88E2-7FB60A4257C6}"/>
                </a:ext>
              </a:extLst>
            </p:cNvPr>
            <p:cNvSpPr/>
            <p:nvPr/>
          </p:nvSpPr>
          <p:spPr>
            <a:xfrm>
              <a:off x="7320315" y="2363190"/>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1" name="Rectangle 140">
              <a:extLst>
                <a:ext uri="{FF2B5EF4-FFF2-40B4-BE49-F238E27FC236}">
                  <a16:creationId xmlns:a16="http://schemas.microsoft.com/office/drawing/2014/main" id="{59A73DD0-927C-4EA8-9075-086CCE53EDB1}"/>
                </a:ext>
              </a:extLst>
            </p:cNvPr>
            <p:cNvSpPr/>
            <p:nvPr/>
          </p:nvSpPr>
          <p:spPr>
            <a:xfrm>
              <a:off x="7793585" y="2158237"/>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2" name="Rectangle 141">
              <a:extLst>
                <a:ext uri="{FF2B5EF4-FFF2-40B4-BE49-F238E27FC236}">
                  <a16:creationId xmlns:a16="http://schemas.microsoft.com/office/drawing/2014/main" id="{6F4412EF-E229-41A1-8EFF-40D8BBBC4899}"/>
                </a:ext>
              </a:extLst>
            </p:cNvPr>
            <p:cNvSpPr/>
            <p:nvPr/>
          </p:nvSpPr>
          <p:spPr>
            <a:xfrm>
              <a:off x="7793028" y="2362930"/>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3" name="Rectangle 142">
              <a:extLst>
                <a:ext uri="{FF2B5EF4-FFF2-40B4-BE49-F238E27FC236}">
                  <a16:creationId xmlns:a16="http://schemas.microsoft.com/office/drawing/2014/main" id="{D7B07389-91E8-4BB7-BBA3-CF24A3FEB055}"/>
                </a:ext>
              </a:extLst>
            </p:cNvPr>
            <p:cNvSpPr/>
            <p:nvPr/>
          </p:nvSpPr>
          <p:spPr>
            <a:xfrm>
              <a:off x="8232545" y="2162339"/>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4" name="Rectangle 143">
              <a:extLst>
                <a:ext uri="{FF2B5EF4-FFF2-40B4-BE49-F238E27FC236}">
                  <a16:creationId xmlns:a16="http://schemas.microsoft.com/office/drawing/2014/main" id="{F464C190-772C-44F3-9015-6FE92FCE3BCE}"/>
                </a:ext>
              </a:extLst>
            </p:cNvPr>
            <p:cNvSpPr/>
            <p:nvPr/>
          </p:nvSpPr>
          <p:spPr>
            <a:xfrm>
              <a:off x="8232545" y="2366590"/>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5" name="Rectangle 144">
              <a:extLst>
                <a:ext uri="{FF2B5EF4-FFF2-40B4-BE49-F238E27FC236}">
                  <a16:creationId xmlns:a16="http://schemas.microsoft.com/office/drawing/2014/main" id="{79C34CBE-4B2A-4257-AEBB-9782BCD37537}"/>
                </a:ext>
              </a:extLst>
            </p:cNvPr>
            <p:cNvSpPr/>
            <p:nvPr/>
          </p:nvSpPr>
          <p:spPr>
            <a:xfrm>
              <a:off x="8663885" y="215873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6" name="Rectangle 145">
              <a:extLst>
                <a:ext uri="{FF2B5EF4-FFF2-40B4-BE49-F238E27FC236}">
                  <a16:creationId xmlns:a16="http://schemas.microsoft.com/office/drawing/2014/main" id="{AEFF91EE-8805-468D-807C-C3788B988376}"/>
                </a:ext>
              </a:extLst>
            </p:cNvPr>
            <p:cNvSpPr/>
            <p:nvPr/>
          </p:nvSpPr>
          <p:spPr>
            <a:xfrm>
              <a:off x="8654672" y="2360960"/>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7" name="Rectangle 146">
              <a:extLst>
                <a:ext uri="{FF2B5EF4-FFF2-40B4-BE49-F238E27FC236}">
                  <a16:creationId xmlns:a16="http://schemas.microsoft.com/office/drawing/2014/main" id="{CCB93C93-A4FA-4358-886F-127BB4C1A602}"/>
                </a:ext>
              </a:extLst>
            </p:cNvPr>
            <p:cNvSpPr/>
            <p:nvPr/>
          </p:nvSpPr>
          <p:spPr>
            <a:xfrm>
              <a:off x="8980047" y="2153157"/>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147">
              <a:extLst>
                <a:ext uri="{FF2B5EF4-FFF2-40B4-BE49-F238E27FC236}">
                  <a16:creationId xmlns:a16="http://schemas.microsoft.com/office/drawing/2014/main" id="{C88266C5-29A1-4B3C-A032-B221E0B86FF3}"/>
                </a:ext>
              </a:extLst>
            </p:cNvPr>
            <p:cNvSpPr/>
            <p:nvPr/>
          </p:nvSpPr>
          <p:spPr>
            <a:xfrm>
              <a:off x="8965979" y="2312630"/>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9" name="Rectangle: Rounded Corners 148">
              <a:extLst>
                <a:ext uri="{FF2B5EF4-FFF2-40B4-BE49-F238E27FC236}">
                  <a16:creationId xmlns:a16="http://schemas.microsoft.com/office/drawing/2014/main" id="{E9861E5C-92CC-4314-A86B-A27B02B09C45}"/>
                </a:ext>
              </a:extLst>
            </p:cNvPr>
            <p:cNvSpPr/>
            <p:nvPr/>
          </p:nvSpPr>
          <p:spPr>
            <a:xfrm>
              <a:off x="9323382" y="2320148"/>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0" name="Rectangle: Rounded Corners 149">
              <a:extLst>
                <a:ext uri="{FF2B5EF4-FFF2-40B4-BE49-F238E27FC236}">
                  <a16:creationId xmlns:a16="http://schemas.microsoft.com/office/drawing/2014/main" id="{643D4554-9C38-494C-AF60-58AC66300778}"/>
                </a:ext>
              </a:extLst>
            </p:cNvPr>
            <p:cNvSpPr/>
            <p:nvPr/>
          </p:nvSpPr>
          <p:spPr>
            <a:xfrm>
              <a:off x="9528121" y="2325228"/>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1" name="Rectangle: Rounded Corners 150">
              <a:extLst>
                <a:ext uri="{FF2B5EF4-FFF2-40B4-BE49-F238E27FC236}">
                  <a16:creationId xmlns:a16="http://schemas.microsoft.com/office/drawing/2014/main" id="{01B04CB6-FC0A-419C-9465-82B130D1E523}"/>
                </a:ext>
              </a:extLst>
            </p:cNvPr>
            <p:cNvSpPr/>
            <p:nvPr/>
          </p:nvSpPr>
          <p:spPr>
            <a:xfrm>
              <a:off x="9736334" y="2325264"/>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2" name="Rectangle 151">
              <a:extLst>
                <a:ext uri="{FF2B5EF4-FFF2-40B4-BE49-F238E27FC236}">
                  <a16:creationId xmlns:a16="http://schemas.microsoft.com/office/drawing/2014/main" id="{E8447AD2-A803-40AA-AF63-BCDAD76D82DD}"/>
                </a:ext>
              </a:extLst>
            </p:cNvPr>
            <p:cNvSpPr/>
            <p:nvPr/>
          </p:nvSpPr>
          <p:spPr>
            <a:xfrm>
              <a:off x="5413813" y="2595034"/>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3" name="Rectangle 152">
              <a:extLst>
                <a:ext uri="{FF2B5EF4-FFF2-40B4-BE49-F238E27FC236}">
                  <a16:creationId xmlns:a16="http://schemas.microsoft.com/office/drawing/2014/main" id="{758B9CCA-69EF-4D8E-8380-1B5E4D5D6CD5}"/>
                </a:ext>
              </a:extLst>
            </p:cNvPr>
            <p:cNvSpPr/>
            <p:nvPr/>
          </p:nvSpPr>
          <p:spPr>
            <a:xfrm>
              <a:off x="5484403" y="2627887"/>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4" name="Rectangle 153">
              <a:extLst>
                <a:ext uri="{FF2B5EF4-FFF2-40B4-BE49-F238E27FC236}">
                  <a16:creationId xmlns:a16="http://schemas.microsoft.com/office/drawing/2014/main" id="{3679C17D-62ED-4D4E-B372-E04FC174537B}"/>
                </a:ext>
              </a:extLst>
            </p:cNvPr>
            <p:cNvSpPr/>
            <p:nvPr/>
          </p:nvSpPr>
          <p:spPr>
            <a:xfrm>
              <a:off x="5899616" y="2695775"/>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5" name="Rectangle 154">
              <a:extLst>
                <a:ext uri="{FF2B5EF4-FFF2-40B4-BE49-F238E27FC236}">
                  <a16:creationId xmlns:a16="http://schemas.microsoft.com/office/drawing/2014/main" id="{B934E118-369F-4676-89B1-A7DE482EEB40}"/>
                </a:ext>
              </a:extLst>
            </p:cNvPr>
            <p:cNvSpPr/>
            <p:nvPr/>
          </p:nvSpPr>
          <p:spPr>
            <a:xfrm>
              <a:off x="6360723" y="2699435"/>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6" name="Rectangle 155">
              <a:extLst>
                <a:ext uri="{FF2B5EF4-FFF2-40B4-BE49-F238E27FC236}">
                  <a16:creationId xmlns:a16="http://schemas.microsoft.com/office/drawing/2014/main" id="{ABDE6832-AAAB-489B-800C-43BA78850B2A}"/>
                </a:ext>
              </a:extLst>
            </p:cNvPr>
            <p:cNvSpPr/>
            <p:nvPr/>
          </p:nvSpPr>
          <p:spPr>
            <a:xfrm>
              <a:off x="6843810" y="2698885"/>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7" name="Rectangle 156">
              <a:extLst>
                <a:ext uri="{FF2B5EF4-FFF2-40B4-BE49-F238E27FC236}">
                  <a16:creationId xmlns:a16="http://schemas.microsoft.com/office/drawing/2014/main" id="{B28CCA83-4017-4798-8972-511C0958AA59}"/>
                </a:ext>
              </a:extLst>
            </p:cNvPr>
            <p:cNvSpPr/>
            <p:nvPr/>
          </p:nvSpPr>
          <p:spPr>
            <a:xfrm>
              <a:off x="7320315" y="269888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8" name="Rectangle 157">
              <a:extLst>
                <a:ext uri="{FF2B5EF4-FFF2-40B4-BE49-F238E27FC236}">
                  <a16:creationId xmlns:a16="http://schemas.microsoft.com/office/drawing/2014/main" id="{8DB05C6F-1218-4429-BDF0-658299B3EF3E}"/>
                </a:ext>
              </a:extLst>
            </p:cNvPr>
            <p:cNvSpPr/>
            <p:nvPr/>
          </p:nvSpPr>
          <p:spPr>
            <a:xfrm>
              <a:off x="7793028" y="269862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9" name="Rectangle 158">
              <a:extLst>
                <a:ext uri="{FF2B5EF4-FFF2-40B4-BE49-F238E27FC236}">
                  <a16:creationId xmlns:a16="http://schemas.microsoft.com/office/drawing/2014/main" id="{14782254-2CB2-46BD-A779-4E437F076858}"/>
                </a:ext>
              </a:extLst>
            </p:cNvPr>
            <p:cNvSpPr/>
            <p:nvPr/>
          </p:nvSpPr>
          <p:spPr>
            <a:xfrm>
              <a:off x="8232545" y="270228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0" name="Rectangle 159">
              <a:extLst>
                <a:ext uri="{FF2B5EF4-FFF2-40B4-BE49-F238E27FC236}">
                  <a16:creationId xmlns:a16="http://schemas.microsoft.com/office/drawing/2014/main" id="{F7DA1C36-6CCF-4694-A3EF-9D9C9E647EF5}"/>
                </a:ext>
              </a:extLst>
            </p:cNvPr>
            <p:cNvSpPr/>
            <p:nvPr/>
          </p:nvSpPr>
          <p:spPr>
            <a:xfrm>
              <a:off x="8654672" y="2696654"/>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1" name="Rectangle 160">
              <a:extLst>
                <a:ext uri="{FF2B5EF4-FFF2-40B4-BE49-F238E27FC236}">
                  <a16:creationId xmlns:a16="http://schemas.microsoft.com/office/drawing/2014/main" id="{08DFE3B8-E634-42A0-B9A5-8F0A351233A2}"/>
                </a:ext>
              </a:extLst>
            </p:cNvPr>
            <p:cNvSpPr/>
            <p:nvPr/>
          </p:nvSpPr>
          <p:spPr>
            <a:xfrm>
              <a:off x="8965979" y="2648324"/>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2" name="Rectangle: Rounded Corners 161">
              <a:extLst>
                <a:ext uri="{FF2B5EF4-FFF2-40B4-BE49-F238E27FC236}">
                  <a16:creationId xmlns:a16="http://schemas.microsoft.com/office/drawing/2014/main" id="{955AE9F7-FC1B-4178-913D-38EC1CE1B962}"/>
                </a:ext>
              </a:extLst>
            </p:cNvPr>
            <p:cNvSpPr/>
            <p:nvPr/>
          </p:nvSpPr>
          <p:spPr>
            <a:xfrm>
              <a:off x="9323382" y="2655842"/>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2" name="Rectangle: Rounded Corners 241">
              <a:extLst>
                <a:ext uri="{FF2B5EF4-FFF2-40B4-BE49-F238E27FC236}">
                  <a16:creationId xmlns:a16="http://schemas.microsoft.com/office/drawing/2014/main" id="{8216312F-9A1F-431F-86AE-DA245670E27C}"/>
                </a:ext>
              </a:extLst>
            </p:cNvPr>
            <p:cNvSpPr/>
            <p:nvPr/>
          </p:nvSpPr>
          <p:spPr>
            <a:xfrm>
              <a:off x="9528121" y="2660922"/>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3" name="Rectangle: Rounded Corners 242">
              <a:extLst>
                <a:ext uri="{FF2B5EF4-FFF2-40B4-BE49-F238E27FC236}">
                  <a16:creationId xmlns:a16="http://schemas.microsoft.com/office/drawing/2014/main" id="{64242609-0CD8-478D-8A8F-472B81EE4377}"/>
                </a:ext>
              </a:extLst>
            </p:cNvPr>
            <p:cNvSpPr/>
            <p:nvPr/>
          </p:nvSpPr>
          <p:spPr>
            <a:xfrm>
              <a:off x="9736334" y="2660958"/>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5" name="Rectangle 244">
              <a:extLst>
                <a:ext uri="{FF2B5EF4-FFF2-40B4-BE49-F238E27FC236}">
                  <a16:creationId xmlns:a16="http://schemas.microsoft.com/office/drawing/2014/main" id="{D9F705CE-B9BF-45EC-B46C-DC866DDD491B}"/>
                </a:ext>
              </a:extLst>
            </p:cNvPr>
            <p:cNvSpPr/>
            <p:nvPr/>
          </p:nvSpPr>
          <p:spPr>
            <a:xfrm>
              <a:off x="5419582" y="3257532"/>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6" name="Rectangle 245">
              <a:extLst>
                <a:ext uri="{FF2B5EF4-FFF2-40B4-BE49-F238E27FC236}">
                  <a16:creationId xmlns:a16="http://schemas.microsoft.com/office/drawing/2014/main" id="{45C51820-635F-42B2-8AD3-39FC26E40083}"/>
                </a:ext>
              </a:extLst>
            </p:cNvPr>
            <p:cNvSpPr/>
            <p:nvPr/>
          </p:nvSpPr>
          <p:spPr>
            <a:xfrm>
              <a:off x="5424661" y="3394336"/>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7" name="Rectangle 246">
              <a:extLst>
                <a:ext uri="{FF2B5EF4-FFF2-40B4-BE49-F238E27FC236}">
                  <a16:creationId xmlns:a16="http://schemas.microsoft.com/office/drawing/2014/main" id="{55FDFDB5-8279-4E6E-8007-C5C41E72E75A}"/>
                </a:ext>
              </a:extLst>
            </p:cNvPr>
            <p:cNvSpPr/>
            <p:nvPr/>
          </p:nvSpPr>
          <p:spPr>
            <a:xfrm>
              <a:off x="5507161" y="3290384"/>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8" name="Rectangle 247">
              <a:extLst>
                <a:ext uri="{FF2B5EF4-FFF2-40B4-BE49-F238E27FC236}">
                  <a16:creationId xmlns:a16="http://schemas.microsoft.com/office/drawing/2014/main" id="{24CD8FF5-749F-466B-AF75-0B78B5A13EF1}"/>
                </a:ext>
              </a:extLst>
            </p:cNvPr>
            <p:cNvSpPr/>
            <p:nvPr/>
          </p:nvSpPr>
          <p:spPr>
            <a:xfrm>
              <a:off x="6405861" y="329448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9" name="Rectangle 248">
              <a:extLst>
                <a:ext uri="{FF2B5EF4-FFF2-40B4-BE49-F238E27FC236}">
                  <a16:creationId xmlns:a16="http://schemas.microsoft.com/office/drawing/2014/main" id="{8BAF2449-75AC-4C26-AD73-33EEFFF341C7}"/>
                </a:ext>
              </a:extLst>
            </p:cNvPr>
            <p:cNvSpPr/>
            <p:nvPr/>
          </p:nvSpPr>
          <p:spPr>
            <a:xfrm>
              <a:off x="7334973" y="3290384"/>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0" name="Rectangle 249">
              <a:extLst>
                <a:ext uri="{FF2B5EF4-FFF2-40B4-BE49-F238E27FC236}">
                  <a16:creationId xmlns:a16="http://schemas.microsoft.com/office/drawing/2014/main" id="{E8FAF31E-F649-4800-BA19-2E55787CBC68}"/>
                </a:ext>
              </a:extLst>
            </p:cNvPr>
            <p:cNvSpPr/>
            <p:nvPr/>
          </p:nvSpPr>
          <p:spPr>
            <a:xfrm>
              <a:off x="8334833" y="328209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1" name="Rectangle 250">
              <a:extLst>
                <a:ext uri="{FF2B5EF4-FFF2-40B4-BE49-F238E27FC236}">
                  <a16:creationId xmlns:a16="http://schemas.microsoft.com/office/drawing/2014/main" id="{89A6A68B-24D0-413A-9907-5953F36C9EF9}"/>
                </a:ext>
              </a:extLst>
            </p:cNvPr>
            <p:cNvSpPr/>
            <p:nvPr/>
          </p:nvSpPr>
          <p:spPr>
            <a:xfrm>
              <a:off x="9470955" y="328815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2" name="Rectangle: Rounded Corners 251">
              <a:extLst>
                <a:ext uri="{FF2B5EF4-FFF2-40B4-BE49-F238E27FC236}">
                  <a16:creationId xmlns:a16="http://schemas.microsoft.com/office/drawing/2014/main" id="{CE5B4620-B738-40FB-8C2C-1FCA6DDE2182}"/>
                </a:ext>
              </a:extLst>
            </p:cNvPr>
            <p:cNvSpPr/>
            <p:nvPr/>
          </p:nvSpPr>
          <p:spPr>
            <a:xfrm>
              <a:off x="9486630" y="3455144"/>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3" name="Rectangle: Rounded Corners 252">
              <a:extLst>
                <a:ext uri="{FF2B5EF4-FFF2-40B4-BE49-F238E27FC236}">
                  <a16:creationId xmlns:a16="http://schemas.microsoft.com/office/drawing/2014/main" id="{8B1A8622-0C94-42A6-8051-C079EA60C478}"/>
                </a:ext>
              </a:extLst>
            </p:cNvPr>
            <p:cNvSpPr/>
            <p:nvPr/>
          </p:nvSpPr>
          <p:spPr>
            <a:xfrm>
              <a:off x="5396722" y="1312992"/>
              <a:ext cx="488211" cy="212671"/>
            </a:xfrm>
            <a:prstGeom prst="roundRect">
              <a:avLst/>
            </a:prstGeom>
            <a:solidFill>
              <a:srgbClr val="3C8DBC"/>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600" b="1" dirty="0"/>
                <a:t>RETURN</a:t>
              </a:r>
            </a:p>
          </p:txBody>
        </p:sp>
        <p:sp>
          <p:nvSpPr>
            <p:cNvPr id="254" name="Rectangle 253">
              <a:extLst>
                <a:ext uri="{FF2B5EF4-FFF2-40B4-BE49-F238E27FC236}">
                  <a16:creationId xmlns:a16="http://schemas.microsoft.com/office/drawing/2014/main" id="{830D0CA5-6D29-49FA-B2A2-2FDE2EEC87F5}"/>
                </a:ext>
              </a:extLst>
            </p:cNvPr>
            <p:cNvSpPr/>
            <p:nvPr/>
          </p:nvSpPr>
          <p:spPr>
            <a:xfrm>
              <a:off x="5419582" y="3038443"/>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5" name="Rectangle 254">
              <a:extLst>
                <a:ext uri="{FF2B5EF4-FFF2-40B4-BE49-F238E27FC236}">
                  <a16:creationId xmlns:a16="http://schemas.microsoft.com/office/drawing/2014/main" id="{6A41CCD0-6B74-497D-B171-C53602955588}"/>
                </a:ext>
              </a:extLst>
            </p:cNvPr>
            <p:cNvSpPr/>
            <p:nvPr/>
          </p:nvSpPr>
          <p:spPr>
            <a:xfrm>
              <a:off x="9509774" y="2152437"/>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6" name="Rectangle 255">
              <a:extLst>
                <a:ext uri="{FF2B5EF4-FFF2-40B4-BE49-F238E27FC236}">
                  <a16:creationId xmlns:a16="http://schemas.microsoft.com/office/drawing/2014/main" id="{C0917EE6-7DF2-4ABC-BADF-5DA01F1864E9}"/>
                </a:ext>
              </a:extLst>
            </p:cNvPr>
            <p:cNvSpPr/>
            <p:nvPr/>
          </p:nvSpPr>
          <p:spPr>
            <a:xfrm>
              <a:off x="7334973" y="3521406"/>
              <a:ext cx="814270"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7" name="Rectangle 256">
              <a:extLst>
                <a:ext uri="{FF2B5EF4-FFF2-40B4-BE49-F238E27FC236}">
                  <a16:creationId xmlns:a16="http://schemas.microsoft.com/office/drawing/2014/main" id="{1F48B91B-2E78-4BC8-A6F2-24DD6A8874C9}"/>
                </a:ext>
              </a:extLst>
            </p:cNvPr>
            <p:cNvSpPr/>
            <p:nvPr/>
          </p:nvSpPr>
          <p:spPr>
            <a:xfrm>
              <a:off x="6399015" y="3521022"/>
              <a:ext cx="814270"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8" name="Rectangle 257">
              <a:extLst>
                <a:ext uri="{FF2B5EF4-FFF2-40B4-BE49-F238E27FC236}">
                  <a16:creationId xmlns:a16="http://schemas.microsoft.com/office/drawing/2014/main" id="{FD1F8E14-6A17-43A3-A02E-68CACB96E7A4}"/>
                </a:ext>
              </a:extLst>
            </p:cNvPr>
            <p:cNvSpPr/>
            <p:nvPr/>
          </p:nvSpPr>
          <p:spPr>
            <a:xfrm>
              <a:off x="5491950" y="3521201"/>
              <a:ext cx="814270"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9" name="Rectangle 258">
              <a:extLst>
                <a:ext uri="{FF2B5EF4-FFF2-40B4-BE49-F238E27FC236}">
                  <a16:creationId xmlns:a16="http://schemas.microsoft.com/office/drawing/2014/main" id="{DBB4378E-8373-4CF9-BCDF-CE61BE29327E}"/>
                </a:ext>
              </a:extLst>
            </p:cNvPr>
            <p:cNvSpPr/>
            <p:nvPr/>
          </p:nvSpPr>
          <p:spPr>
            <a:xfrm>
              <a:off x="8333193" y="3513786"/>
              <a:ext cx="814270"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241" name="Rectangle 240">
            <a:extLst>
              <a:ext uri="{FF2B5EF4-FFF2-40B4-BE49-F238E27FC236}">
                <a16:creationId xmlns:a16="http://schemas.microsoft.com/office/drawing/2014/main" id="{932D6C73-4636-489E-9CD8-B27CDF42686A}"/>
              </a:ext>
            </a:extLst>
          </p:cNvPr>
          <p:cNvSpPr/>
          <p:nvPr/>
        </p:nvSpPr>
        <p:spPr>
          <a:xfrm>
            <a:off x="4114951" y="1074163"/>
            <a:ext cx="5985201"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3" name="Picture 2">
            <a:extLst>
              <a:ext uri="{FF2B5EF4-FFF2-40B4-BE49-F238E27FC236}">
                <a16:creationId xmlns:a16="http://schemas.microsoft.com/office/drawing/2014/main" id="{100EC9B4-1429-42C3-99B9-188D51B164A8}"/>
              </a:ext>
            </a:extLst>
          </p:cNvPr>
          <p:cNvPicPr>
            <a:picLocks noChangeAspect="1"/>
          </p:cNvPicPr>
          <p:nvPr/>
        </p:nvPicPr>
        <p:blipFill>
          <a:blip r:embed="rId12"/>
          <a:stretch>
            <a:fillRect/>
          </a:stretch>
        </p:blipFill>
        <p:spPr>
          <a:xfrm>
            <a:off x="6038424" y="1150638"/>
            <a:ext cx="2329397" cy="814669"/>
          </a:xfrm>
          <a:prstGeom prst="rect">
            <a:avLst/>
          </a:prstGeom>
        </p:spPr>
      </p:pic>
    </p:spTree>
    <p:extLst>
      <p:ext uri="{BB962C8B-B14F-4D97-AF65-F5344CB8AC3E}">
        <p14:creationId xmlns:p14="http://schemas.microsoft.com/office/powerpoint/2010/main" val="17948805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ns face&#10;&#10;Description generated with very high confidence">
            <a:extLst>
              <a:ext uri="{FF2B5EF4-FFF2-40B4-BE49-F238E27FC236}">
                <a16:creationId xmlns:a16="http://schemas.microsoft.com/office/drawing/2014/main" id="{89772D35-B722-4785-A9DA-1CAC59815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7"/>
            <a:ext cx="12192000" cy="6858000"/>
          </a:xfrm>
          <a:prstGeom prst="rect">
            <a:avLst/>
          </a:prstGeom>
        </p:spPr>
      </p:pic>
      <p:sp>
        <p:nvSpPr>
          <p:cNvPr id="5" name="TextBox 4">
            <a:extLst>
              <a:ext uri="{FF2B5EF4-FFF2-40B4-BE49-F238E27FC236}">
                <a16:creationId xmlns:a16="http://schemas.microsoft.com/office/drawing/2014/main" id="{76179C35-689C-4C8B-AEF9-AEE90CFC7B19}"/>
              </a:ext>
            </a:extLst>
          </p:cNvPr>
          <p:cNvSpPr txBox="1"/>
          <p:nvPr/>
        </p:nvSpPr>
        <p:spPr>
          <a:xfrm>
            <a:off x="7035145" y="5124139"/>
            <a:ext cx="1913344" cy="646331"/>
          </a:xfrm>
          <a:prstGeom prst="rect">
            <a:avLst/>
          </a:prstGeom>
          <a:noFill/>
        </p:spPr>
        <p:txBody>
          <a:bodyPr wrap="none" rtlCol="0">
            <a:spAutoFit/>
          </a:bodyPr>
          <a:lstStyle/>
          <a:p>
            <a:r>
              <a:rPr lang="en-PH" sz="3600" dirty="0">
                <a:solidFill>
                  <a:schemeClr val="tx2">
                    <a:lumMod val="75000"/>
                  </a:schemeClr>
                </a:solidFill>
                <a:latin typeface="Nexa Bold" panose="02000000000000000000" pitchFamily="50" charset="0"/>
              </a:rPr>
              <a:t>ARTICLES</a:t>
            </a:r>
          </a:p>
        </p:txBody>
      </p:sp>
      <p:pic>
        <p:nvPicPr>
          <p:cNvPr id="6" name="Picture 5" descr="A sign in the dark&#10;&#10;Description generated with high confidence">
            <a:extLst>
              <a:ext uri="{FF2B5EF4-FFF2-40B4-BE49-F238E27FC236}">
                <a16:creationId xmlns:a16="http://schemas.microsoft.com/office/drawing/2014/main" id="{9481EC7B-D822-465C-9691-AB79DAB9D0A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742326" y="607842"/>
            <a:ext cx="3449674" cy="527308"/>
          </a:xfrm>
          <a:prstGeom prst="rect">
            <a:avLst/>
          </a:prstGeom>
        </p:spPr>
      </p:pic>
      <p:pic>
        <p:nvPicPr>
          <p:cNvPr id="8" name="Picture 7" descr="A screenshot of a computer screen&#10;&#10;Description generated with very high confidence">
            <a:extLst>
              <a:ext uri="{FF2B5EF4-FFF2-40B4-BE49-F238E27FC236}">
                <a16:creationId xmlns:a16="http://schemas.microsoft.com/office/drawing/2014/main" id="{DF42CBC1-2EE4-49DE-B91B-49E2FF792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942" y="654742"/>
            <a:ext cx="6193549" cy="5266955"/>
          </a:xfrm>
          <a:prstGeom prst="rect">
            <a:avLst/>
          </a:prstGeom>
        </p:spPr>
      </p:pic>
      <p:grpSp>
        <p:nvGrpSpPr>
          <p:cNvPr id="57" name="Group 56">
            <a:extLst>
              <a:ext uri="{FF2B5EF4-FFF2-40B4-BE49-F238E27FC236}">
                <a16:creationId xmlns:a16="http://schemas.microsoft.com/office/drawing/2014/main" id="{062F17E8-C028-46C1-94AC-B565551B12A2}"/>
              </a:ext>
            </a:extLst>
          </p:cNvPr>
          <p:cNvGrpSpPr/>
          <p:nvPr/>
        </p:nvGrpSpPr>
        <p:grpSpPr>
          <a:xfrm>
            <a:off x="1489641" y="1475233"/>
            <a:ext cx="4691149" cy="2566300"/>
            <a:chOff x="1866754" y="1397487"/>
            <a:chExt cx="5996030" cy="2989564"/>
          </a:xfrm>
        </p:grpSpPr>
        <p:sp>
          <p:nvSpPr>
            <p:cNvPr id="58" name="Rectangle 57">
              <a:extLst>
                <a:ext uri="{FF2B5EF4-FFF2-40B4-BE49-F238E27FC236}">
                  <a16:creationId xmlns:a16="http://schemas.microsoft.com/office/drawing/2014/main" id="{D69E3620-40D5-45BE-B67C-4CA12B3F3BD7}"/>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5F2AFF4C-38F0-406F-837D-42517C5BB9F3}"/>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0ED511C9-714F-4542-BE3D-CE3632FB141D}"/>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632A16B7-8C07-4DC4-A5E7-DF15F811E658}"/>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BC3524C9-F522-4344-BA1F-78B2F58E1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63" name="Rectangle 62">
              <a:extLst>
                <a:ext uri="{FF2B5EF4-FFF2-40B4-BE49-F238E27FC236}">
                  <a16:creationId xmlns:a16="http://schemas.microsoft.com/office/drawing/2014/main" id="{ED1AB7D0-A714-4D67-BBD7-B13CF57A767A}"/>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324E964D-3636-427A-8FEB-075162E7DBFC}"/>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C8F48A66-4C95-4A6F-A7F5-78756A781C2C}"/>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5234B400-18E8-4ED1-989F-B6C2D4AA347E}"/>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DD2ADF71-868E-4BE6-AE87-C0C0568C645A}"/>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0127E72A-59C5-4C65-B628-DE075CDD2334}"/>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E72404E1-556C-4B5E-AD2D-D01AA4143A74}"/>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6829A2D4-24DE-430A-8152-2D409B34DD17}"/>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55EE255A-F9A6-499B-9655-86D5B3178270}"/>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C11B03B9-A1B0-48B3-B5BC-021ABD541259}"/>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834186D1-8E0C-4751-8C62-3B208FA039A6}"/>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21ACFCB5-276F-4261-9E2C-468BA50A3DF2}"/>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DDCD00D4-C2F3-4421-B856-D3B67DDB6CD1}"/>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36472C1F-49ED-4550-885A-2BC15538D367}"/>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08312807-A43A-4D87-8808-77D87C5D5A09}"/>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CC68D414-ED75-4F79-94D3-342E72E49DA3}"/>
                </a:ext>
              </a:extLst>
            </p:cNvPr>
            <p:cNvSpPr txBox="1"/>
            <p:nvPr/>
          </p:nvSpPr>
          <p:spPr>
            <a:xfrm>
              <a:off x="2027701" y="2068104"/>
              <a:ext cx="603560" cy="161342"/>
            </a:xfrm>
            <a:prstGeom prst="rect">
              <a:avLst/>
            </a:prstGeom>
            <a:noFill/>
          </p:spPr>
          <p:txBody>
            <a:bodyPr wrap="square" rtlCol="0">
              <a:spAutoFit/>
            </a:bodyPr>
            <a:lstStyle/>
            <a:p>
              <a:r>
                <a:rPr lang="en-PH" sz="300" b="1" dirty="0">
                  <a:solidFill>
                    <a:schemeClr val="bg1"/>
                  </a:solidFill>
                </a:rPr>
                <a:t>Sites</a:t>
              </a:r>
              <a:endParaRPr lang="en-PH" sz="500" b="1" dirty="0">
                <a:solidFill>
                  <a:schemeClr val="bg1"/>
                </a:solidFill>
              </a:endParaRPr>
            </a:p>
          </p:txBody>
        </p:sp>
        <p:pic>
          <p:nvPicPr>
            <p:cNvPr id="79" name="Graphic 78" descr="Earth Globe Europe-Africa">
              <a:extLst>
                <a:ext uri="{FF2B5EF4-FFF2-40B4-BE49-F238E27FC236}">
                  <a16:creationId xmlns:a16="http://schemas.microsoft.com/office/drawing/2014/main" id="{34C3E262-7CF8-428E-9074-1A86EE833E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0758" y="2114571"/>
              <a:ext cx="78393" cy="78393"/>
            </a:xfrm>
            <a:prstGeom prst="rect">
              <a:avLst/>
            </a:prstGeom>
          </p:spPr>
        </p:pic>
        <p:sp>
          <p:nvSpPr>
            <p:cNvPr id="80" name="Oval 79">
              <a:extLst>
                <a:ext uri="{FF2B5EF4-FFF2-40B4-BE49-F238E27FC236}">
                  <a16:creationId xmlns:a16="http://schemas.microsoft.com/office/drawing/2014/main" id="{383E0695-CD21-4ECE-80E0-12EE0F5FD769}"/>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B4D150BB-8431-43E1-9B79-38929D6C4D34}"/>
                </a:ext>
              </a:extLst>
            </p:cNvPr>
            <p:cNvSpPr txBox="1"/>
            <p:nvPr/>
          </p:nvSpPr>
          <p:spPr>
            <a:xfrm>
              <a:off x="2033004" y="2247715"/>
              <a:ext cx="603560" cy="161342"/>
            </a:xfrm>
            <a:prstGeom prst="rect">
              <a:avLst/>
            </a:prstGeom>
            <a:noFill/>
          </p:spPr>
          <p:txBody>
            <a:bodyPr wrap="square" rtlCol="0">
              <a:spAutoFit/>
            </a:bodyPr>
            <a:lstStyle/>
            <a:p>
              <a:r>
                <a:rPr lang="en-PH" sz="300" b="1" dirty="0">
                  <a:solidFill>
                    <a:srgbClr val="92A7A3"/>
                  </a:solidFill>
                </a:rPr>
                <a:t>All Sites</a:t>
              </a:r>
            </a:p>
          </p:txBody>
        </p:sp>
        <p:pic>
          <p:nvPicPr>
            <p:cNvPr id="82" name="Graphic 81" descr="Forbidden">
              <a:extLst>
                <a:ext uri="{FF2B5EF4-FFF2-40B4-BE49-F238E27FC236}">
                  <a16:creationId xmlns:a16="http://schemas.microsoft.com/office/drawing/2014/main" id="{B1C620CC-3270-4A76-A134-2C3638411D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74542" y="2428737"/>
              <a:ext cx="81882" cy="81882"/>
            </a:xfrm>
            <a:prstGeom prst="rect">
              <a:avLst/>
            </a:prstGeom>
          </p:spPr>
        </p:pic>
        <p:sp>
          <p:nvSpPr>
            <p:cNvPr id="83" name="TextBox 82">
              <a:extLst>
                <a:ext uri="{FF2B5EF4-FFF2-40B4-BE49-F238E27FC236}">
                  <a16:creationId xmlns:a16="http://schemas.microsoft.com/office/drawing/2014/main" id="{A71FAF06-CE38-4EF5-9736-DBA49AF26864}"/>
                </a:ext>
              </a:extLst>
            </p:cNvPr>
            <p:cNvSpPr txBox="1"/>
            <p:nvPr/>
          </p:nvSpPr>
          <p:spPr>
            <a:xfrm>
              <a:off x="2198739" y="2538113"/>
              <a:ext cx="603560" cy="161342"/>
            </a:xfrm>
            <a:prstGeom prst="rect">
              <a:avLst/>
            </a:prstGeom>
            <a:noFill/>
          </p:spPr>
          <p:txBody>
            <a:bodyPr wrap="square" rtlCol="0">
              <a:spAutoFit/>
            </a:bodyPr>
            <a:lstStyle/>
            <a:p>
              <a:r>
                <a:rPr lang="en-PH" sz="300" b="1" dirty="0">
                  <a:solidFill>
                    <a:srgbClr val="92A7A3"/>
                  </a:solidFill>
                </a:rPr>
                <a:t>Categories</a:t>
              </a:r>
              <a:endParaRPr lang="en-PH" sz="500" b="1" dirty="0">
                <a:solidFill>
                  <a:srgbClr val="92A7A3"/>
                </a:solidFill>
              </a:endParaRPr>
            </a:p>
          </p:txBody>
        </p:sp>
        <p:sp>
          <p:nvSpPr>
            <p:cNvPr id="84" name="TextBox 83">
              <a:extLst>
                <a:ext uri="{FF2B5EF4-FFF2-40B4-BE49-F238E27FC236}">
                  <a16:creationId xmlns:a16="http://schemas.microsoft.com/office/drawing/2014/main" id="{5F52EBD5-C044-40B6-A69A-3AFFF694AC14}"/>
                </a:ext>
              </a:extLst>
            </p:cNvPr>
            <p:cNvSpPr txBox="1"/>
            <p:nvPr/>
          </p:nvSpPr>
          <p:spPr>
            <a:xfrm>
              <a:off x="2202305" y="2700748"/>
              <a:ext cx="603560" cy="161342"/>
            </a:xfrm>
            <a:prstGeom prst="rect">
              <a:avLst/>
            </a:prstGeom>
            <a:noFill/>
          </p:spPr>
          <p:txBody>
            <a:bodyPr wrap="square" rtlCol="0">
              <a:spAutoFit/>
            </a:bodyPr>
            <a:lstStyle/>
            <a:p>
              <a:r>
                <a:rPr lang="en-PH" sz="300" b="1" dirty="0">
                  <a:solidFill>
                    <a:srgbClr val="92A7A3"/>
                  </a:solidFill>
                </a:rPr>
                <a:t>Articles</a:t>
              </a:r>
              <a:endParaRPr lang="en-PH" sz="500" b="1" dirty="0">
                <a:solidFill>
                  <a:srgbClr val="92A7A3"/>
                </a:solidFill>
              </a:endParaRPr>
            </a:p>
          </p:txBody>
        </p:sp>
        <p:sp>
          <p:nvSpPr>
            <p:cNvPr id="85" name="Rectangle 84">
              <a:extLst>
                <a:ext uri="{FF2B5EF4-FFF2-40B4-BE49-F238E27FC236}">
                  <a16:creationId xmlns:a16="http://schemas.microsoft.com/office/drawing/2014/main" id="{EF56AF94-2939-4C4D-B703-F607FB32BD27}"/>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E46D212-BCBD-452C-B0FD-9831B44D2019}"/>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648E60DA-1C6C-45F3-9CAA-ECD61E573E0E}"/>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AEDE69DA-3083-4737-8C08-AFEF17DA54E3}"/>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6EB26AB2-4815-46A6-9AAA-08E8C5061224}"/>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52F34A9D-E9B4-4790-BBEE-D928B8E236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40563" y="2575124"/>
              <a:ext cx="104844" cy="104844"/>
            </a:xfrm>
            <a:prstGeom prst="rect">
              <a:avLst/>
            </a:prstGeom>
          </p:spPr>
        </p:pic>
        <p:pic>
          <p:nvPicPr>
            <p:cNvPr id="91" name="Graphic 90" descr="Document">
              <a:extLst>
                <a:ext uri="{FF2B5EF4-FFF2-40B4-BE49-F238E27FC236}">
                  <a16:creationId xmlns:a16="http://schemas.microsoft.com/office/drawing/2014/main" id="{53F6CFB7-91D8-48D3-B35E-4C29964D35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49883" y="2731114"/>
              <a:ext cx="95524" cy="95524"/>
            </a:xfrm>
            <a:prstGeom prst="rect">
              <a:avLst/>
            </a:prstGeom>
          </p:spPr>
        </p:pic>
        <p:cxnSp>
          <p:nvCxnSpPr>
            <p:cNvPr id="92" name="Straight Connector 91">
              <a:extLst>
                <a:ext uri="{FF2B5EF4-FFF2-40B4-BE49-F238E27FC236}">
                  <a16:creationId xmlns:a16="http://schemas.microsoft.com/office/drawing/2014/main" id="{46D8724A-A5CE-4AF2-A60C-3B33F6B9D689}"/>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93" name="Rectangle: Rounded Corners 92">
              <a:extLst>
                <a:ext uri="{FF2B5EF4-FFF2-40B4-BE49-F238E27FC236}">
                  <a16:creationId xmlns:a16="http://schemas.microsoft.com/office/drawing/2014/main" id="{F3404AF5-4BC5-4F0E-B3A0-202CFC565857}"/>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 b="1" dirty="0"/>
                <a:t>+ CREATE NEW CATEGORY</a:t>
              </a:r>
            </a:p>
          </p:txBody>
        </p:sp>
        <p:sp>
          <p:nvSpPr>
            <p:cNvPr id="94" name="Rectangle 93">
              <a:extLst>
                <a:ext uri="{FF2B5EF4-FFF2-40B4-BE49-F238E27FC236}">
                  <a16:creationId xmlns:a16="http://schemas.microsoft.com/office/drawing/2014/main" id="{F1D27255-AFB3-4B1D-BF5D-93CB2FD17D0B}"/>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5" name="Rectangle 94">
              <a:extLst>
                <a:ext uri="{FF2B5EF4-FFF2-40B4-BE49-F238E27FC236}">
                  <a16:creationId xmlns:a16="http://schemas.microsoft.com/office/drawing/2014/main" id="{0A3957EE-AB3E-4F14-A589-A86864435A2F}"/>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6" name="Rectangle 95">
              <a:extLst>
                <a:ext uri="{FF2B5EF4-FFF2-40B4-BE49-F238E27FC236}">
                  <a16:creationId xmlns:a16="http://schemas.microsoft.com/office/drawing/2014/main" id="{CBB33632-E471-4947-8EAB-A3E3D14AF4A7}"/>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Rectangle 96">
              <a:extLst>
                <a:ext uri="{FF2B5EF4-FFF2-40B4-BE49-F238E27FC236}">
                  <a16:creationId xmlns:a16="http://schemas.microsoft.com/office/drawing/2014/main" id="{ADDBA288-1DED-4578-9B8F-5B9DE37615D3}"/>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6D361251-36DC-41D2-A0D4-793CF4F41806}"/>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ECD3651C-C9B8-4D1B-AED5-01069A144D24}"/>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a:extLst>
                <a:ext uri="{FF2B5EF4-FFF2-40B4-BE49-F238E27FC236}">
                  <a16:creationId xmlns:a16="http://schemas.microsoft.com/office/drawing/2014/main" id="{7EFDDFAB-FB19-4E3B-9A24-63AADC04AA6C}"/>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ectangle 100">
              <a:extLst>
                <a:ext uri="{FF2B5EF4-FFF2-40B4-BE49-F238E27FC236}">
                  <a16:creationId xmlns:a16="http://schemas.microsoft.com/office/drawing/2014/main" id="{7BC32912-A1E5-4C68-8BC2-2A326A687386}"/>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414373D4-041D-4C46-A5B9-6D2DDD8857DE}"/>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102">
              <a:extLst>
                <a:ext uri="{FF2B5EF4-FFF2-40B4-BE49-F238E27FC236}">
                  <a16:creationId xmlns:a16="http://schemas.microsoft.com/office/drawing/2014/main" id="{5409FCBF-5489-4B72-A470-613A8B4B69BE}"/>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4" name="Rectangle 103">
              <a:extLst>
                <a:ext uri="{FF2B5EF4-FFF2-40B4-BE49-F238E27FC236}">
                  <a16:creationId xmlns:a16="http://schemas.microsoft.com/office/drawing/2014/main" id="{D67B2B3A-06CA-4216-B084-D679E491C2A2}"/>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5" name="Rectangle 104">
              <a:extLst>
                <a:ext uri="{FF2B5EF4-FFF2-40B4-BE49-F238E27FC236}">
                  <a16:creationId xmlns:a16="http://schemas.microsoft.com/office/drawing/2014/main" id="{D747D4B2-1A68-4A90-B877-DC450C99683A}"/>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6" name="Rectangle 105">
              <a:extLst>
                <a:ext uri="{FF2B5EF4-FFF2-40B4-BE49-F238E27FC236}">
                  <a16:creationId xmlns:a16="http://schemas.microsoft.com/office/drawing/2014/main" id="{0B6BB642-13F1-47B8-8DED-572DCE579761}"/>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Rectangle 106">
              <a:extLst>
                <a:ext uri="{FF2B5EF4-FFF2-40B4-BE49-F238E27FC236}">
                  <a16:creationId xmlns:a16="http://schemas.microsoft.com/office/drawing/2014/main" id="{8157B90F-ACC8-4A70-A4D9-F15C6154FBEE}"/>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8" name="Rectangle 107">
              <a:extLst>
                <a:ext uri="{FF2B5EF4-FFF2-40B4-BE49-F238E27FC236}">
                  <a16:creationId xmlns:a16="http://schemas.microsoft.com/office/drawing/2014/main" id="{1799D884-259B-4858-BC5A-0188B63E4D21}"/>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9" name="Rectangle 108">
              <a:extLst>
                <a:ext uri="{FF2B5EF4-FFF2-40B4-BE49-F238E27FC236}">
                  <a16:creationId xmlns:a16="http://schemas.microsoft.com/office/drawing/2014/main" id="{CB118F21-2665-4087-A998-2E722E598C4E}"/>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a:extLst>
                <a:ext uri="{FF2B5EF4-FFF2-40B4-BE49-F238E27FC236}">
                  <a16:creationId xmlns:a16="http://schemas.microsoft.com/office/drawing/2014/main" id="{0038CF45-A0FD-4CC9-8EDB-944B9DBD423C}"/>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EC81D835-670D-4218-AD83-2CCC66DC5538}"/>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2" name="Rectangle 111">
              <a:extLst>
                <a:ext uri="{FF2B5EF4-FFF2-40B4-BE49-F238E27FC236}">
                  <a16:creationId xmlns:a16="http://schemas.microsoft.com/office/drawing/2014/main" id="{C10054C2-4B40-43CD-9101-CD9D5B6CE5B9}"/>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82F78FB1-21E2-4E7D-A038-5597831C4EE0}"/>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4" name="Rectangle 113">
              <a:extLst>
                <a:ext uri="{FF2B5EF4-FFF2-40B4-BE49-F238E27FC236}">
                  <a16:creationId xmlns:a16="http://schemas.microsoft.com/office/drawing/2014/main" id="{23A0FF6B-197A-44C9-8E1B-2A51E5A56AFC}"/>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112AD5B8-D38B-42B4-A444-521377A70585}"/>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6" name="Rectangle 115">
              <a:extLst>
                <a:ext uri="{FF2B5EF4-FFF2-40B4-BE49-F238E27FC236}">
                  <a16:creationId xmlns:a16="http://schemas.microsoft.com/office/drawing/2014/main" id="{1504BB9B-B275-4697-BA57-214082920AAC}"/>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Rectangle: Rounded Corners 116">
              <a:extLst>
                <a:ext uri="{FF2B5EF4-FFF2-40B4-BE49-F238E27FC236}">
                  <a16:creationId xmlns:a16="http://schemas.microsoft.com/office/drawing/2014/main" id="{C767CC83-0D66-4EB5-B847-53A9A9373BA2}"/>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8" name="Rectangle: Rounded Corners 117">
              <a:extLst>
                <a:ext uri="{FF2B5EF4-FFF2-40B4-BE49-F238E27FC236}">
                  <a16:creationId xmlns:a16="http://schemas.microsoft.com/office/drawing/2014/main" id="{47FBE91B-6082-477C-BC9E-3E2C2F6EBDF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9" name="Rectangle: Rounded Corners 118">
              <a:extLst>
                <a:ext uri="{FF2B5EF4-FFF2-40B4-BE49-F238E27FC236}">
                  <a16:creationId xmlns:a16="http://schemas.microsoft.com/office/drawing/2014/main" id="{F3455798-C57A-4389-BEE7-232A4AC38EE4}"/>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EFF0ABF6-031E-417F-8246-C1BB97F73BCE}"/>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22D9F00B-30EC-40AC-8BE0-4D64E0937BCB}"/>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141F9E14-11ED-4930-9B23-0EE43634E015}"/>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5F304AE6-1641-4A30-9D17-5BC84B3DAC91}"/>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Rectangle 123">
              <a:extLst>
                <a:ext uri="{FF2B5EF4-FFF2-40B4-BE49-F238E27FC236}">
                  <a16:creationId xmlns:a16="http://schemas.microsoft.com/office/drawing/2014/main" id="{0051063A-9F64-4EDE-9BD2-9EE9F7750FEF}"/>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5" name="Rectangle 124">
              <a:extLst>
                <a:ext uri="{FF2B5EF4-FFF2-40B4-BE49-F238E27FC236}">
                  <a16:creationId xmlns:a16="http://schemas.microsoft.com/office/drawing/2014/main" id="{4D1DFAA4-4099-443E-954B-1A9FC19B2525}"/>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6" name="Rectangle 125">
              <a:extLst>
                <a:ext uri="{FF2B5EF4-FFF2-40B4-BE49-F238E27FC236}">
                  <a16:creationId xmlns:a16="http://schemas.microsoft.com/office/drawing/2014/main" id="{212DA48D-9B5A-424E-B81D-627D236D9CCA}"/>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Rectangle 126">
              <a:extLst>
                <a:ext uri="{FF2B5EF4-FFF2-40B4-BE49-F238E27FC236}">
                  <a16:creationId xmlns:a16="http://schemas.microsoft.com/office/drawing/2014/main" id="{F6D45DC0-0562-43A8-94DB-D6C1A5B7DC59}"/>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8" name="Rectangle 127">
              <a:extLst>
                <a:ext uri="{FF2B5EF4-FFF2-40B4-BE49-F238E27FC236}">
                  <a16:creationId xmlns:a16="http://schemas.microsoft.com/office/drawing/2014/main" id="{2FDBC99B-CD50-49E7-B466-2FFF81980A32}"/>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9" name="Rectangle 128">
              <a:extLst>
                <a:ext uri="{FF2B5EF4-FFF2-40B4-BE49-F238E27FC236}">
                  <a16:creationId xmlns:a16="http://schemas.microsoft.com/office/drawing/2014/main" id="{6A9782DC-25D1-4D2B-A5A1-E65C65DE9FE4}"/>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0" name="Rectangle: Rounded Corners 129">
              <a:extLst>
                <a:ext uri="{FF2B5EF4-FFF2-40B4-BE49-F238E27FC236}">
                  <a16:creationId xmlns:a16="http://schemas.microsoft.com/office/drawing/2014/main" id="{E1806F1B-9F91-4EAF-A5EC-74494C1592EF}"/>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1" name="Rectangle: Rounded Corners 130">
              <a:extLst>
                <a:ext uri="{FF2B5EF4-FFF2-40B4-BE49-F238E27FC236}">
                  <a16:creationId xmlns:a16="http://schemas.microsoft.com/office/drawing/2014/main" id="{C149EB52-E20A-45DD-9769-5BB3BDB4CBE2}"/>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2" name="Rectangle: Rounded Corners 131">
              <a:extLst>
                <a:ext uri="{FF2B5EF4-FFF2-40B4-BE49-F238E27FC236}">
                  <a16:creationId xmlns:a16="http://schemas.microsoft.com/office/drawing/2014/main" id="{B1BF175D-97A8-4216-8FB5-BF57A1BCE0C5}"/>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Tree>
    <p:extLst>
      <p:ext uri="{BB962C8B-B14F-4D97-AF65-F5344CB8AC3E}">
        <p14:creationId xmlns:p14="http://schemas.microsoft.com/office/powerpoint/2010/main" val="22020505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ns face&#10;&#10;Description generated with very high confidence">
            <a:extLst>
              <a:ext uri="{FF2B5EF4-FFF2-40B4-BE49-F238E27FC236}">
                <a16:creationId xmlns:a16="http://schemas.microsoft.com/office/drawing/2014/main" id="{89772D35-B722-4785-A9DA-1CAC59815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6179C35-689C-4C8B-AEF9-AEE90CFC7B19}"/>
              </a:ext>
            </a:extLst>
          </p:cNvPr>
          <p:cNvSpPr txBox="1"/>
          <p:nvPr/>
        </p:nvSpPr>
        <p:spPr>
          <a:xfrm>
            <a:off x="6962054" y="5096430"/>
            <a:ext cx="3138360" cy="646331"/>
          </a:xfrm>
          <a:prstGeom prst="rect">
            <a:avLst/>
          </a:prstGeom>
          <a:noFill/>
        </p:spPr>
        <p:txBody>
          <a:bodyPr wrap="none" rtlCol="0">
            <a:spAutoFit/>
          </a:bodyPr>
          <a:lstStyle/>
          <a:p>
            <a:r>
              <a:rPr lang="en-PH" sz="3600" dirty="0">
                <a:solidFill>
                  <a:schemeClr val="tx2">
                    <a:lumMod val="75000"/>
                  </a:schemeClr>
                </a:solidFill>
                <a:latin typeface="Nexa Bold" panose="02000000000000000000" pitchFamily="50" charset="0"/>
              </a:rPr>
              <a:t>ARTICLES TYPES</a:t>
            </a:r>
          </a:p>
        </p:txBody>
      </p:sp>
      <p:pic>
        <p:nvPicPr>
          <p:cNvPr id="6" name="Picture 5" descr="A sign in the dark&#10;&#10;Description generated with high confidence">
            <a:extLst>
              <a:ext uri="{FF2B5EF4-FFF2-40B4-BE49-F238E27FC236}">
                <a16:creationId xmlns:a16="http://schemas.microsoft.com/office/drawing/2014/main" id="{9481EC7B-D822-465C-9691-AB79DAB9D0A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742326" y="607842"/>
            <a:ext cx="3449674" cy="527308"/>
          </a:xfrm>
          <a:prstGeom prst="rect">
            <a:avLst/>
          </a:prstGeom>
        </p:spPr>
      </p:pic>
      <p:pic>
        <p:nvPicPr>
          <p:cNvPr id="8" name="Picture 7" descr="A screenshot of a computer screen&#10;&#10;Description generated with very high confidence">
            <a:extLst>
              <a:ext uri="{FF2B5EF4-FFF2-40B4-BE49-F238E27FC236}">
                <a16:creationId xmlns:a16="http://schemas.microsoft.com/office/drawing/2014/main" id="{DF42CBC1-2EE4-49DE-B91B-49E2FF792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942" y="654742"/>
            <a:ext cx="6193549" cy="5266955"/>
          </a:xfrm>
          <a:prstGeom prst="rect">
            <a:avLst/>
          </a:prstGeom>
        </p:spPr>
      </p:pic>
      <p:grpSp>
        <p:nvGrpSpPr>
          <p:cNvPr id="57" name="Group 56">
            <a:extLst>
              <a:ext uri="{FF2B5EF4-FFF2-40B4-BE49-F238E27FC236}">
                <a16:creationId xmlns:a16="http://schemas.microsoft.com/office/drawing/2014/main" id="{062F17E8-C028-46C1-94AC-B565551B12A2}"/>
              </a:ext>
            </a:extLst>
          </p:cNvPr>
          <p:cNvGrpSpPr/>
          <p:nvPr/>
        </p:nvGrpSpPr>
        <p:grpSpPr>
          <a:xfrm>
            <a:off x="1489641" y="1475233"/>
            <a:ext cx="4691149" cy="2566300"/>
            <a:chOff x="1866754" y="1397487"/>
            <a:chExt cx="5996030" cy="2989564"/>
          </a:xfrm>
        </p:grpSpPr>
        <p:sp>
          <p:nvSpPr>
            <p:cNvPr id="58" name="Rectangle 57">
              <a:extLst>
                <a:ext uri="{FF2B5EF4-FFF2-40B4-BE49-F238E27FC236}">
                  <a16:creationId xmlns:a16="http://schemas.microsoft.com/office/drawing/2014/main" id="{D69E3620-40D5-45BE-B67C-4CA12B3F3BD7}"/>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5F2AFF4C-38F0-406F-837D-42517C5BB9F3}"/>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0ED511C9-714F-4542-BE3D-CE3632FB141D}"/>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632A16B7-8C07-4DC4-A5E7-DF15F811E658}"/>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BC3524C9-F522-4344-BA1F-78B2F58E1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63" name="Rectangle 62">
              <a:extLst>
                <a:ext uri="{FF2B5EF4-FFF2-40B4-BE49-F238E27FC236}">
                  <a16:creationId xmlns:a16="http://schemas.microsoft.com/office/drawing/2014/main" id="{ED1AB7D0-A714-4D67-BBD7-B13CF57A767A}"/>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324E964D-3636-427A-8FEB-075162E7DBFC}"/>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C8F48A66-4C95-4A6F-A7F5-78756A781C2C}"/>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5234B400-18E8-4ED1-989F-B6C2D4AA347E}"/>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DD2ADF71-868E-4BE6-AE87-C0C0568C645A}"/>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0127E72A-59C5-4C65-B628-DE075CDD2334}"/>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E72404E1-556C-4B5E-AD2D-D01AA4143A74}"/>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6829A2D4-24DE-430A-8152-2D409B34DD17}"/>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55EE255A-F9A6-499B-9655-86D5B3178270}"/>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C11B03B9-A1B0-48B3-B5BC-021ABD541259}"/>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834186D1-8E0C-4751-8C62-3B208FA039A6}"/>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21ACFCB5-276F-4261-9E2C-468BA50A3DF2}"/>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DDCD00D4-C2F3-4421-B856-D3B67DDB6CD1}"/>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36472C1F-49ED-4550-885A-2BC15538D367}"/>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08312807-A43A-4D87-8808-77D87C5D5A09}"/>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CC68D414-ED75-4F79-94D3-342E72E49DA3}"/>
                </a:ext>
              </a:extLst>
            </p:cNvPr>
            <p:cNvSpPr txBox="1"/>
            <p:nvPr/>
          </p:nvSpPr>
          <p:spPr>
            <a:xfrm>
              <a:off x="2027701" y="2068104"/>
              <a:ext cx="603560" cy="161342"/>
            </a:xfrm>
            <a:prstGeom prst="rect">
              <a:avLst/>
            </a:prstGeom>
            <a:noFill/>
          </p:spPr>
          <p:txBody>
            <a:bodyPr wrap="square" rtlCol="0">
              <a:spAutoFit/>
            </a:bodyPr>
            <a:lstStyle/>
            <a:p>
              <a:r>
                <a:rPr lang="en-PH" sz="300" b="1" dirty="0">
                  <a:solidFill>
                    <a:schemeClr val="bg1"/>
                  </a:solidFill>
                </a:rPr>
                <a:t>Sites</a:t>
              </a:r>
              <a:endParaRPr lang="en-PH" sz="500" b="1" dirty="0">
                <a:solidFill>
                  <a:schemeClr val="bg1"/>
                </a:solidFill>
              </a:endParaRPr>
            </a:p>
          </p:txBody>
        </p:sp>
        <p:pic>
          <p:nvPicPr>
            <p:cNvPr id="79" name="Graphic 78" descr="Earth Globe Europe-Africa">
              <a:extLst>
                <a:ext uri="{FF2B5EF4-FFF2-40B4-BE49-F238E27FC236}">
                  <a16:creationId xmlns:a16="http://schemas.microsoft.com/office/drawing/2014/main" id="{34C3E262-7CF8-428E-9074-1A86EE833E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0758" y="2114571"/>
              <a:ext cx="78393" cy="78393"/>
            </a:xfrm>
            <a:prstGeom prst="rect">
              <a:avLst/>
            </a:prstGeom>
          </p:spPr>
        </p:pic>
        <p:sp>
          <p:nvSpPr>
            <p:cNvPr id="80" name="Oval 79">
              <a:extLst>
                <a:ext uri="{FF2B5EF4-FFF2-40B4-BE49-F238E27FC236}">
                  <a16:creationId xmlns:a16="http://schemas.microsoft.com/office/drawing/2014/main" id="{383E0695-CD21-4ECE-80E0-12EE0F5FD769}"/>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B4D150BB-8431-43E1-9B79-38929D6C4D34}"/>
                </a:ext>
              </a:extLst>
            </p:cNvPr>
            <p:cNvSpPr txBox="1"/>
            <p:nvPr/>
          </p:nvSpPr>
          <p:spPr>
            <a:xfrm>
              <a:off x="2033004" y="2247715"/>
              <a:ext cx="603560" cy="161342"/>
            </a:xfrm>
            <a:prstGeom prst="rect">
              <a:avLst/>
            </a:prstGeom>
            <a:noFill/>
          </p:spPr>
          <p:txBody>
            <a:bodyPr wrap="square" rtlCol="0">
              <a:spAutoFit/>
            </a:bodyPr>
            <a:lstStyle/>
            <a:p>
              <a:r>
                <a:rPr lang="en-PH" sz="300" b="1" dirty="0">
                  <a:solidFill>
                    <a:srgbClr val="92A7A3"/>
                  </a:solidFill>
                </a:rPr>
                <a:t>All Sites</a:t>
              </a:r>
            </a:p>
          </p:txBody>
        </p:sp>
        <p:pic>
          <p:nvPicPr>
            <p:cNvPr id="82" name="Graphic 81" descr="Forbidden">
              <a:extLst>
                <a:ext uri="{FF2B5EF4-FFF2-40B4-BE49-F238E27FC236}">
                  <a16:creationId xmlns:a16="http://schemas.microsoft.com/office/drawing/2014/main" id="{B1C620CC-3270-4A76-A134-2C3638411D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74542" y="2428737"/>
              <a:ext cx="81882" cy="81882"/>
            </a:xfrm>
            <a:prstGeom prst="rect">
              <a:avLst/>
            </a:prstGeom>
          </p:spPr>
        </p:pic>
        <p:sp>
          <p:nvSpPr>
            <p:cNvPr id="83" name="TextBox 82">
              <a:extLst>
                <a:ext uri="{FF2B5EF4-FFF2-40B4-BE49-F238E27FC236}">
                  <a16:creationId xmlns:a16="http://schemas.microsoft.com/office/drawing/2014/main" id="{A71FAF06-CE38-4EF5-9736-DBA49AF26864}"/>
                </a:ext>
              </a:extLst>
            </p:cNvPr>
            <p:cNvSpPr txBox="1"/>
            <p:nvPr/>
          </p:nvSpPr>
          <p:spPr>
            <a:xfrm>
              <a:off x="2198739" y="2538113"/>
              <a:ext cx="603560" cy="161342"/>
            </a:xfrm>
            <a:prstGeom prst="rect">
              <a:avLst/>
            </a:prstGeom>
            <a:noFill/>
          </p:spPr>
          <p:txBody>
            <a:bodyPr wrap="square" rtlCol="0">
              <a:spAutoFit/>
            </a:bodyPr>
            <a:lstStyle/>
            <a:p>
              <a:r>
                <a:rPr lang="en-PH" sz="300" b="1" dirty="0">
                  <a:solidFill>
                    <a:srgbClr val="92A7A3"/>
                  </a:solidFill>
                </a:rPr>
                <a:t>Categories</a:t>
              </a:r>
              <a:endParaRPr lang="en-PH" sz="500" b="1" dirty="0">
                <a:solidFill>
                  <a:srgbClr val="92A7A3"/>
                </a:solidFill>
              </a:endParaRPr>
            </a:p>
          </p:txBody>
        </p:sp>
        <p:sp>
          <p:nvSpPr>
            <p:cNvPr id="84" name="TextBox 83">
              <a:extLst>
                <a:ext uri="{FF2B5EF4-FFF2-40B4-BE49-F238E27FC236}">
                  <a16:creationId xmlns:a16="http://schemas.microsoft.com/office/drawing/2014/main" id="{5F52EBD5-C044-40B6-A69A-3AFFF694AC14}"/>
                </a:ext>
              </a:extLst>
            </p:cNvPr>
            <p:cNvSpPr txBox="1"/>
            <p:nvPr/>
          </p:nvSpPr>
          <p:spPr>
            <a:xfrm>
              <a:off x="2202305" y="2700748"/>
              <a:ext cx="603560" cy="161342"/>
            </a:xfrm>
            <a:prstGeom prst="rect">
              <a:avLst/>
            </a:prstGeom>
            <a:noFill/>
          </p:spPr>
          <p:txBody>
            <a:bodyPr wrap="square" rtlCol="0">
              <a:spAutoFit/>
            </a:bodyPr>
            <a:lstStyle/>
            <a:p>
              <a:r>
                <a:rPr lang="en-PH" sz="300" b="1" dirty="0">
                  <a:solidFill>
                    <a:srgbClr val="92A7A3"/>
                  </a:solidFill>
                </a:rPr>
                <a:t>Articles</a:t>
              </a:r>
              <a:endParaRPr lang="en-PH" sz="500" b="1" dirty="0">
                <a:solidFill>
                  <a:srgbClr val="92A7A3"/>
                </a:solidFill>
              </a:endParaRPr>
            </a:p>
          </p:txBody>
        </p:sp>
        <p:sp>
          <p:nvSpPr>
            <p:cNvPr id="85" name="Rectangle 84">
              <a:extLst>
                <a:ext uri="{FF2B5EF4-FFF2-40B4-BE49-F238E27FC236}">
                  <a16:creationId xmlns:a16="http://schemas.microsoft.com/office/drawing/2014/main" id="{EF56AF94-2939-4C4D-B703-F607FB32BD27}"/>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E46D212-BCBD-452C-B0FD-9831B44D2019}"/>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648E60DA-1C6C-45F3-9CAA-ECD61E573E0E}"/>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AEDE69DA-3083-4737-8C08-AFEF17DA54E3}"/>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6EB26AB2-4815-46A6-9AAA-08E8C5061224}"/>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52F34A9D-E9B4-4790-BBEE-D928B8E236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40563" y="2575124"/>
              <a:ext cx="104844" cy="104844"/>
            </a:xfrm>
            <a:prstGeom prst="rect">
              <a:avLst/>
            </a:prstGeom>
          </p:spPr>
        </p:pic>
        <p:pic>
          <p:nvPicPr>
            <p:cNvPr id="91" name="Graphic 90" descr="Document">
              <a:extLst>
                <a:ext uri="{FF2B5EF4-FFF2-40B4-BE49-F238E27FC236}">
                  <a16:creationId xmlns:a16="http://schemas.microsoft.com/office/drawing/2014/main" id="{53F6CFB7-91D8-48D3-B35E-4C29964D35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49883" y="2731114"/>
              <a:ext cx="95524" cy="95524"/>
            </a:xfrm>
            <a:prstGeom prst="rect">
              <a:avLst/>
            </a:prstGeom>
          </p:spPr>
        </p:pic>
        <p:cxnSp>
          <p:nvCxnSpPr>
            <p:cNvPr id="92" name="Straight Connector 91">
              <a:extLst>
                <a:ext uri="{FF2B5EF4-FFF2-40B4-BE49-F238E27FC236}">
                  <a16:creationId xmlns:a16="http://schemas.microsoft.com/office/drawing/2014/main" id="{46D8724A-A5CE-4AF2-A60C-3B33F6B9D689}"/>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93" name="Rectangle: Rounded Corners 92">
              <a:extLst>
                <a:ext uri="{FF2B5EF4-FFF2-40B4-BE49-F238E27FC236}">
                  <a16:creationId xmlns:a16="http://schemas.microsoft.com/office/drawing/2014/main" id="{F3404AF5-4BC5-4F0E-B3A0-202CFC565857}"/>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 b="1" dirty="0"/>
                <a:t>+ CREATE NEW CATEGORY</a:t>
              </a:r>
            </a:p>
          </p:txBody>
        </p:sp>
        <p:sp>
          <p:nvSpPr>
            <p:cNvPr id="94" name="Rectangle 93">
              <a:extLst>
                <a:ext uri="{FF2B5EF4-FFF2-40B4-BE49-F238E27FC236}">
                  <a16:creationId xmlns:a16="http://schemas.microsoft.com/office/drawing/2014/main" id="{F1D27255-AFB3-4B1D-BF5D-93CB2FD17D0B}"/>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5" name="Rectangle 94">
              <a:extLst>
                <a:ext uri="{FF2B5EF4-FFF2-40B4-BE49-F238E27FC236}">
                  <a16:creationId xmlns:a16="http://schemas.microsoft.com/office/drawing/2014/main" id="{0A3957EE-AB3E-4F14-A589-A86864435A2F}"/>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6" name="Rectangle 95">
              <a:extLst>
                <a:ext uri="{FF2B5EF4-FFF2-40B4-BE49-F238E27FC236}">
                  <a16:creationId xmlns:a16="http://schemas.microsoft.com/office/drawing/2014/main" id="{CBB33632-E471-4947-8EAB-A3E3D14AF4A7}"/>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Rectangle 96">
              <a:extLst>
                <a:ext uri="{FF2B5EF4-FFF2-40B4-BE49-F238E27FC236}">
                  <a16:creationId xmlns:a16="http://schemas.microsoft.com/office/drawing/2014/main" id="{ADDBA288-1DED-4578-9B8F-5B9DE37615D3}"/>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6D361251-36DC-41D2-A0D4-793CF4F41806}"/>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ECD3651C-C9B8-4D1B-AED5-01069A144D24}"/>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a:extLst>
                <a:ext uri="{FF2B5EF4-FFF2-40B4-BE49-F238E27FC236}">
                  <a16:creationId xmlns:a16="http://schemas.microsoft.com/office/drawing/2014/main" id="{7EFDDFAB-FB19-4E3B-9A24-63AADC04AA6C}"/>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ectangle 100">
              <a:extLst>
                <a:ext uri="{FF2B5EF4-FFF2-40B4-BE49-F238E27FC236}">
                  <a16:creationId xmlns:a16="http://schemas.microsoft.com/office/drawing/2014/main" id="{7BC32912-A1E5-4C68-8BC2-2A326A687386}"/>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414373D4-041D-4C46-A5B9-6D2DDD8857DE}"/>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102">
              <a:extLst>
                <a:ext uri="{FF2B5EF4-FFF2-40B4-BE49-F238E27FC236}">
                  <a16:creationId xmlns:a16="http://schemas.microsoft.com/office/drawing/2014/main" id="{5409FCBF-5489-4B72-A470-613A8B4B69BE}"/>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4" name="Rectangle 103">
              <a:extLst>
                <a:ext uri="{FF2B5EF4-FFF2-40B4-BE49-F238E27FC236}">
                  <a16:creationId xmlns:a16="http://schemas.microsoft.com/office/drawing/2014/main" id="{D67B2B3A-06CA-4216-B084-D679E491C2A2}"/>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5" name="Rectangle 104">
              <a:extLst>
                <a:ext uri="{FF2B5EF4-FFF2-40B4-BE49-F238E27FC236}">
                  <a16:creationId xmlns:a16="http://schemas.microsoft.com/office/drawing/2014/main" id="{D747D4B2-1A68-4A90-B877-DC450C99683A}"/>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6" name="Rectangle 105">
              <a:extLst>
                <a:ext uri="{FF2B5EF4-FFF2-40B4-BE49-F238E27FC236}">
                  <a16:creationId xmlns:a16="http://schemas.microsoft.com/office/drawing/2014/main" id="{0B6BB642-13F1-47B8-8DED-572DCE579761}"/>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Rectangle 106">
              <a:extLst>
                <a:ext uri="{FF2B5EF4-FFF2-40B4-BE49-F238E27FC236}">
                  <a16:creationId xmlns:a16="http://schemas.microsoft.com/office/drawing/2014/main" id="{8157B90F-ACC8-4A70-A4D9-F15C6154FBEE}"/>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8" name="Rectangle 107">
              <a:extLst>
                <a:ext uri="{FF2B5EF4-FFF2-40B4-BE49-F238E27FC236}">
                  <a16:creationId xmlns:a16="http://schemas.microsoft.com/office/drawing/2014/main" id="{1799D884-259B-4858-BC5A-0188B63E4D21}"/>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9" name="Rectangle 108">
              <a:extLst>
                <a:ext uri="{FF2B5EF4-FFF2-40B4-BE49-F238E27FC236}">
                  <a16:creationId xmlns:a16="http://schemas.microsoft.com/office/drawing/2014/main" id="{CB118F21-2665-4087-A998-2E722E598C4E}"/>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a:extLst>
                <a:ext uri="{FF2B5EF4-FFF2-40B4-BE49-F238E27FC236}">
                  <a16:creationId xmlns:a16="http://schemas.microsoft.com/office/drawing/2014/main" id="{0038CF45-A0FD-4CC9-8EDB-944B9DBD423C}"/>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EC81D835-670D-4218-AD83-2CCC66DC5538}"/>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2" name="Rectangle 111">
              <a:extLst>
                <a:ext uri="{FF2B5EF4-FFF2-40B4-BE49-F238E27FC236}">
                  <a16:creationId xmlns:a16="http://schemas.microsoft.com/office/drawing/2014/main" id="{C10054C2-4B40-43CD-9101-CD9D5B6CE5B9}"/>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82F78FB1-21E2-4E7D-A038-5597831C4EE0}"/>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4" name="Rectangle 113">
              <a:extLst>
                <a:ext uri="{FF2B5EF4-FFF2-40B4-BE49-F238E27FC236}">
                  <a16:creationId xmlns:a16="http://schemas.microsoft.com/office/drawing/2014/main" id="{23A0FF6B-197A-44C9-8E1B-2A51E5A56AFC}"/>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112AD5B8-D38B-42B4-A444-521377A70585}"/>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6" name="Rectangle 115">
              <a:extLst>
                <a:ext uri="{FF2B5EF4-FFF2-40B4-BE49-F238E27FC236}">
                  <a16:creationId xmlns:a16="http://schemas.microsoft.com/office/drawing/2014/main" id="{1504BB9B-B275-4697-BA57-214082920AAC}"/>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Rectangle: Rounded Corners 116">
              <a:extLst>
                <a:ext uri="{FF2B5EF4-FFF2-40B4-BE49-F238E27FC236}">
                  <a16:creationId xmlns:a16="http://schemas.microsoft.com/office/drawing/2014/main" id="{C767CC83-0D66-4EB5-B847-53A9A9373BA2}"/>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8" name="Rectangle: Rounded Corners 117">
              <a:extLst>
                <a:ext uri="{FF2B5EF4-FFF2-40B4-BE49-F238E27FC236}">
                  <a16:creationId xmlns:a16="http://schemas.microsoft.com/office/drawing/2014/main" id="{47FBE91B-6082-477C-BC9E-3E2C2F6EBDF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9" name="Rectangle: Rounded Corners 118">
              <a:extLst>
                <a:ext uri="{FF2B5EF4-FFF2-40B4-BE49-F238E27FC236}">
                  <a16:creationId xmlns:a16="http://schemas.microsoft.com/office/drawing/2014/main" id="{F3455798-C57A-4389-BEE7-232A4AC38EE4}"/>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EFF0ABF6-031E-417F-8246-C1BB97F73BCE}"/>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22D9F00B-30EC-40AC-8BE0-4D64E0937BCB}"/>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141F9E14-11ED-4930-9B23-0EE43634E015}"/>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5F304AE6-1641-4A30-9D17-5BC84B3DAC91}"/>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Rectangle 123">
              <a:extLst>
                <a:ext uri="{FF2B5EF4-FFF2-40B4-BE49-F238E27FC236}">
                  <a16:creationId xmlns:a16="http://schemas.microsoft.com/office/drawing/2014/main" id="{0051063A-9F64-4EDE-9BD2-9EE9F7750FEF}"/>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5" name="Rectangle 124">
              <a:extLst>
                <a:ext uri="{FF2B5EF4-FFF2-40B4-BE49-F238E27FC236}">
                  <a16:creationId xmlns:a16="http://schemas.microsoft.com/office/drawing/2014/main" id="{4D1DFAA4-4099-443E-954B-1A9FC19B2525}"/>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6" name="Rectangle 125">
              <a:extLst>
                <a:ext uri="{FF2B5EF4-FFF2-40B4-BE49-F238E27FC236}">
                  <a16:creationId xmlns:a16="http://schemas.microsoft.com/office/drawing/2014/main" id="{212DA48D-9B5A-424E-B81D-627D236D9CCA}"/>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Rectangle 126">
              <a:extLst>
                <a:ext uri="{FF2B5EF4-FFF2-40B4-BE49-F238E27FC236}">
                  <a16:creationId xmlns:a16="http://schemas.microsoft.com/office/drawing/2014/main" id="{F6D45DC0-0562-43A8-94DB-D6C1A5B7DC59}"/>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8" name="Rectangle 127">
              <a:extLst>
                <a:ext uri="{FF2B5EF4-FFF2-40B4-BE49-F238E27FC236}">
                  <a16:creationId xmlns:a16="http://schemas.microsoft.com/office/drawing/2014/main" id="{2FDBC99B-CD50-49E7-B466-2FFF81980A32}"/>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9" name="Rectangle 128">
              <a:extLst>
                <a:ext uri="{FF2B5EF4-FFF2-40B4-BE49-F238E27FC236}">
                  <a16:creationId xmlns:a16="http://schemas.microsoft.com/office/drawing/2014/main" id="{6A9782DC-25D1-4D2B-A5A1-E65C65DE9FE4}"/>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0" name="Rectangle: Rounded Corners 129">
              <a:extLst>
                <a:ext uri="{FF2B5EF4-FFF2-40B4-BE49-F238E27FC236}">
                  <a16:creationId xmlns:a16="http://schemas.microsoft.com/office/drawing/2014/main" id="{E1806F1B-9F91-4EAF-A5EC-74494C1592EF}"/>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1" name="Rectangle: Rounded Corners 130">
              <a:extLst>
                <a:ext uri="{FF2B5EF4-FFF2-40B4-BE49-F238E27FC236}">
                  <a16:creationId xmlns:a16="http://schemas.microsoft.com/office/drawing/2014/main" id="{C149EB52-E20A-45DD-9769-5BB3BDB4CBE2}"/>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2" name="Rectangle: Rounded Corners 131">
              <a:extLst>
                <a:ext uri="{FF2B5EF4-FFF2-40B4-BE49-F238E27FC236}">
                  <a16:creationId xmlns:a16="http://schemas.microsoft.com/office/drawing/2014/main" id="{B1BF175D-97A8-4216-8FB5-BF57A1BCE0C5}"/>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Tree>
    <p:extLst>
      <p:ext uri="{BB962C8B-B14F-4D97-AF65-F5344CB8AC3E}">
        <p14:creationId xmlns:p14="http://schemas.microsoft.com/office/powerpoint/2010/main" val="36259533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1978490" cy="369332"/>
          </a:xfrm>
          <a:prstGeom prst="rect">
            <a:avLst/>
          </a:prstGeom>
          <a:noFill/>
        </p:spPr>
        <p:txBody>
          <a:bodyPr wrap="none" rtlCol="0">
            <a:spAutoFit/>
          </a:bodyPr>
          <a:lstStyle/>
          <a:p>
            <a:r>
              <a:rPr lang="en-PH" dirty="0">
                <a:solidFill>
                  <a:schemeClr val="bg1"/>
                </a:solidFill>
                <a:latin typeface="Nexa Bold" panose="02000000000000000000" pitchFamily="50" charset="0"/>
              </a:rPr>
              <a:t>ARTICLE TYPES</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graphicFrame>
        <p:nvGraphicFramePr>
          <p:cNvPr id="4" name="Diagram 3">
            <a:extLst>
              <a:ext uri="{FF2B5EF4-FFF2-40B4-BE49-F238E27FC236}">
                <a16:creationId xmlns:a16="http://schemas.microsoft.com/office/drawing/2014/main" id="{EA2CD11F-94C2-446A-AB58-47FF8F3A0556}"/>
              </a:ext>
            </a:extLst>
          </p:cNvPr>
          <p:cNvGraphicFramePr/>
          <p:nvPr>
            <p:extLst>
              <p:ext uri="{D42A27DB-BD31-4B8C-83A1-F6EECF244321}">
                <p14:modId xmlns:p14="http://schemas.microsoft.com/office/powerpoint/2010/main" val="1351436486"/>
              </p:ext>
            </p:extLst>
          </p:nvPr>
        </p:nvGraphicFramePr>
        <p:xfrm>
          <a:off x="2574925" y="113065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5231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1978490" cy="369332"/>
          </a:xfrm>
          <a:prstGeom prst="rect">
            <a:avLst/>
          </a:prstGeom>
          <a:noFill/>
        </p:spPr>
        <p:txBody>
          <a:bodyPr wrap="none" rtlCol="0">
            <a:spAutoFit/>
          </a:bodyPr>
          <a:lstStyle/>
          <a:p>
            <a:r>
              <a:rPr lang="en-PH" dirty="0">
                <a:solidFill>
                  <a:schemeClr val="bg1"/>
                </a:solidFill>
                <a:latin typeface="Nexa Bold" panose="02000000000000000000" pitchFamily="50" charset="0"/>
              </a:rPr>
              <a:t>ARTICLE TYPES</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graphicFrame>
        <p:nvGraphicFramePr>
          <p:cNvPr id="3" name="Diagram 2">
            <a:extLst>
              <a:ext uri="{FF2B5EF4-FFF2-40B4-BE49-F238E27FC236}">
                <a16:creationId xmlns:a16="http://schemas.microsoft.com/office/drawing/2014/main" id="{73CC2B2B-9A81-4EE4-8F08-A63B0619D7B0}"/>
              </a:ext>
            </a:extLst>
          </p:cNvPr>
          <p:cNvGraphicFramePr/>
          <p:nvPr>
            <p:extLst>
              <p:ext uri="{D42A27DB-BD31-4B8C-83A1-F6EECF244321}">
                <p14:modId xmlns:p14="http://schemas.microsoft.com/office/powerpoint/2010/main" val="3732691512"/>
              </p:ext>
            </p:extLst>
          </p:nvPr>
        </p:nvGraphicFramePr>
        <p:xfrm>
          <a:off x="2899471" y="978291"/>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34334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ns face&#10;&#10;Description generated with very high confidence">
            <a:extLst>
              <a:ext uri="{FF2B5EF4-FFF2-40B4-BE49-F238E27FC236}">
                <a16:creationId xmlns:a16="http://schemas.microsoft.com/office/drawing/2014/main" id="{89772D35-B722-4785-A9DA-1CAC59815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6179C35-689C-4C8B-AEF9-AEE90CFC7B19}"/>
              </a:ext>
            </a:extLst>
          </p:cNvPr>
          <p:cNvSpPr txBox="1"/>
          <p:nvPr/>
        </p:nvSpPr>
        <p:spPr>
          <a:xfrm>
            <a:off x="6057986" y="5310412"/>
            <a:ext cx="4534255" cy="646331"/>
          </a:xfrm>
          <a:prstGeom prst="rect">
            <a:avLst/>
          </a:prstGeom>
          <a:noFill/>
        </p:spPr>
        <p:txBody>
          <a:bodyPr wrap="none" rtlCol="0">
            <a:spAutoFit/>
          </a:bodyPr>
          <a:lstStyle/>
          <a:p>
            <a:r>
              <a:rPr lang="en-PH" sz="3600" dirty="0">
                <a:solidFill>
                  <a:schemeClr val="tx2">
                    <a:lumMod val="75000"/>
                  </a:schemeClr>
                </a:solidFill>
                <a:latin typeface="Nexa Bold" panose="02000000000000000000" pitchFamily="50" charset="0"/>
              </a:rPr>
              <a:t>SUPPORTED FILE TYPES</a:t>
            </a:r>
          </a:p>
        </p:txBody>
      </p:sp>
      <p:pic>
        <p:nvPicPr>
          <p:cNvPr id="6" name="Picture 5" descr="A sign in the dark&#10;&#10;Description generated with high confidence">
            <a:extLst>
              <a:ext uri="{FF2B5EF4-FFF2-40B4-BE49-F238E27FC236}">
                <a16:creationId xmlns:a16="http://schemas.microsoft.com/office/drawing/2014/main" id="{9481EC7B-D822-465C-9691-AB79DAB9D0A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742326" y="607842"/>
            <a:ext cx="3449674" cy="527308"/>
          </a:xfrm>
          <a:prstGeom prst="rect">
            <a:avLst/>
          </a:prstGeom>
        </p:spPr>
      </p:pic>
      <p:pic>
        <p:nvPicPr>
          <p:cNvPr id="8" name="Picture 7" descr="A screenshot of a computer screen&#10;&#10;Description generated with very high confidence">
            <a:extLst>
              <a:ext uri="{FF2B5EF4-FFF2-40B4-BE49-F238E27FC236}">
                <a16:creationId xmlns:a16="http://schemas.microsoft.com/office/drawing/2014/main" id="{DF42CBC1-2EE4-49DE-B91B-49E2FF792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942" y="654742"/>
            <a:ext cx="6193549" cy="5266955"/>
          </a:xfrm>
          <a:prstGeom prst="rect">
            <a:avLst/>
          </a:prstGeom>
        </p:spPr>
      </p:pic>
      <p:grpSp>
        <p:nvGrpSpPr>
          <p:cNvPr id="57" name="Group 56">
            <a:extLst>
              <a:ext uri="{FF2B5EF4-FFF2-40B4-BE49-F238E27FC236}">
                <a16:creationId xmlns:a16="http://schemas.microsoft.com/office/drawing/2014/main" id="{062F17E8-C028-46C1-94AC-B565551B12A2}"/>
              </a:ext>
            </a:extLst>
          </p:cNvPr>
          <p:cNvGrpSpPr/>
          <p:nvPr/>
        </p:nvGrpSpPr>
        <p:grpSpPr>
          <a:xfrm>
            <a:off x="1489641" y="1475233"/>
            <a:ext cx="4691149" cy="2566300"/>
            <a:chOff x="1866754" y="1397487"/>
            <a:chExt cx="5996030" cy="2989564"/>
          </a:xfrm>
        </p:grpSpPr>
        <p:sp>
          <p:nvSpPr>
            <p:cNvPr id="58" name="Rectangle 57">
              <a:extLst>
                <a:ext uri="{FF2B5EF4-FFF2-40B4-BE49-F238E27FC236}">
                  <a16:creationId xmlns:a16="http://schemas.microsoft.com/office/drawing/2014/main" id="{D69E3620-40D5-45BE-B67C-4CA12B3F3BD7}"/>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5F2AFF4C-38F0-406F-837D-42517C5BB9F3}"/>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0ED511C9-714F-4542-BE3D-CE3632FB141D}"/>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632A16B7-8C07-4DC4-A5E7-DF15F811E658}"/>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BC3524C9-F522-4344-BA1F-78B2F58E1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63" name="Rectangle 62">
              <a:extLst>
                <a:ext uri="{FF2B5EF4-FFF2-40B4-BE49-F238E27FC236}">
                  <a16:creationId xmlns:a16="http://schemas.microsoft.com/office/drawing/2014/main" id="{ED1AB7D0-A714-4D67-BBD7-B13CF57A767A}"/>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324E964D-3636-427A-8FEB-075162E7DBFC}"/>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C8F48A66-4C95-4A6F-A7F5-78756A781C2C}"/>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5234B400-18E8-4ED1-989F-B6C2D4AA347E}"/>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DD2ADF71-868E-4BE6-AE87-C0C0568C645A}"/>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0127E72A-59C5-4C65-B628-DE075CDD2334}"/>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E72404E1-556C-4B5E-AD2D-D01AA4143A74}"/>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6829A2D4-24DE-430A-8152-2D409B34DD17}"/>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55EE255A-F9A6-499B-9655-86D5B3178270}"/>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C11B03B9-A1B0-48B3-B5BC-021ABD541259}"/>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834186D1-8E0C-4751-8C62-3B208FA039A6}"/>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21ACFCB5-276F-4261-9E2C-468BA50A3DF2}"/>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DDCD00D4-C2F3-4421-B856-D3B67DDB6CD1}"/>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36472C1F-49ED-4550-885A-2BC15538D367}"/>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08312807-A43A-4D87-8808-77D87C5D5A09}"/>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CC68D414-ED75-4F79-94D3-342E72E49DA3}"/>
                </a:ext>
              </a:extLst>
            </p:cNvPr>
            <p:cNvSpPr txBox="1"/>
            <p:nvPr/>
          </p:nvSpPr>
          <p:spPr>
            <a:xfrm>
              <a:off x="2027701" y="2068104"/>
              <a:ext cx="603560" cy="161342"/>
            </a:xfrm>
            <a:prstGeom prst="rect">
              <a:avLst/>
            </a:prstGeom>
            <a:noFill/>
          </p:spPr>
          <p:txBody>
            <a:bodyPr wrap="square" rtlCol="0">
              <a:spAutoFit/>
            </a:bodyPr>
            <a:lstStyle/>
            <a:p>
              <a:r>
                <a:rPr lang="en-PH" sz="300" b="1" dirty="0">
                  <a:solidFill>
                    <a:schemeClr val="bg1"/>
                  </a:solidFill>
                </a:rPr>
                <a:t>Sites</a:t>
              </a:r>
              <a:endParaRPr lang="en-PH" sz="500" b="1" dirty="0">
                <a:solidFill>
                  <a:schemeClr val="bg1"/>
                </a:solidFill>
              </a:endParaRPr>
            </a:p>
          </p:txBody>
        </p:sp>
        <p:pic>
          <p:nvPicPr>
            <p:cNvPr id="79" name="Graphic 78" descr="Earth Globe Europe-Africa">
              <a:extLst>
                <a:ext uri="{FF2B5EF4-FFF2-40B4-BE49-F238E27FC236}">
                  <a16:creationId xmlns:a16="http://schemas.microsoft.com/office/drawing/2014/main" id="{34C3E262-7CF8-428E-9074-1A86EE833E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0758" y="2114571"/>
              <a:ext cx="78393" cy="78393"/>
            </a:xfrm>
            <a:prstGeom prst="rect">
              <a:avLst/>
            </a:prstGeom>
          </p:spPr>
        </p:pic>
        <p:sp>
          <p:nvSpPr>
            <p:cNvPr id="80" name="Oval 79">
              <a:extLst>
                <a:ext uri="{FF2B5EF4-FFF2-40B4-BE49-F238E27FC236}">
                  <a16:creationId xmlns:a16="http://schemas.microsoft.com/office/drawing/2014/main" id="{383E0695-CD21-4ECE-80E0-12EE0F5FD769}"/>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B4D150BB-8431-43E1-9B79-38929D6C4D34}"/>
                </a:ext>
              </a:extLst>
            </p:cNvPr>
            <p:cNvSpPr txBox="1"/>
            <p:nvPr/>
          </p:nvSpPr>
          <p:spPr>
            <a:xfrm>
              <a:off x="2033004" y="2247715"/>
              <a:ext cx="603560" cy="161342"/>
            </a:xfrm>
            <a:prstGeom prst="rect">
              <a:avLst/>
            </a:prstGeom>
            <a:noFill/>
          </p:spPr>
          <p:txBody>
            <a:bodyPr wrap="square" rtlCol="0">
              <a:spAutoFit/>
            </a:bodyPr>
            <a:lstStyle/>
            <a:p>
              <a:r>
                <a:rPr lang="en-PH" sz="300" b="1" dirty="0">
                  <a:solidFill>
                    <a:srgbClr val="92A7A3"/>
                  </a:solidFill>
                </a:rPr>
                <a:t>All Sites</a:t>
              </a:r>
            </a:p>
          </p:txBody>
        </p:sp>
        <p:pic>
          <p:nvPicPr>
            <p:cNvPr id="82" name="Graphic 81" descr="Forbidden">
              <a:extLst>
                <a:ext uri="{FF2B5EF4-FFF2-40B4-BE49-F238E27FC236}">
                  <a16:creationId xmlns:a16="http://schemas.microsoft.com/office/drawing/2014/main" id="{B1C620CC-3270-4A76-A134-2C3638411D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74542" y="2428737"/>
              <a:ext cx="81882" cy="81882"/>
            </a:xfrm>
            <a:prstGeom prst="rect">
              <a:avLst/>
            </a:prstGeom>
          </p:spPr>
        </p:pic>
        <p:sp>
          <p:nvSpPr>
            <p:cNvPr id="83" name="TextBox 82">
              <a:extLst>
                <a:ext uri="{FF2B5EF4-FFF2-40B4-BE49-F238E27FC236}">
                  <a16:creationId xmlns:a16="http://schemas.microsoft.com/office/drawing/2014/main" id="{A71FAF06-CE38-4EF5-9736-DBA49AF26864}"/>
                </a:ext>
              </a:extLst>
            </p:cNvPr>
            <p:cNvSpPr txBox="1"/>
            <p:nvPr/>
          </p:nvSpPr>
          <p:spPr>
            <a:xfrm>
              <a:off x="2198739" y="2538113"/>
              <a:ext cx="603560" cy="161342"/>
            </a:xfrm>
            <a:prstGeom prst="rect">
              <a:avLst/>
            </a:prstGeom>
            <a:noFill/>
          </p:spPr>
          <p:txBody>
            <a:bodyPr wrap="square" rtlCol="0">
              <a:spAutoFit/>
            </a:bodyPr>
            <a:lstStyle/>
            <a:p>
              <a:r>
                <a:rPr lang="en-PH" sz="300" b="1" dirty="0">
                  <a:solidFill>
                    <a:srgbClr val="92A7A3"/>
                  </a:solidFill>
                </a:rPr>
                <a:t>Categories</a:t>
              </a:r>
              <a:endParaRPr lang="en-PH" sz="500" b="1" dirty="0">
                <a:solidFill>
                  <a:srgbClr val="92A7A3"/>
                </a:solidFill>
              </a:endParaRPr>
            </a:p>
          </p:txBody>
        </p:sp>
        <p:sp>
          <p:nvSpPr>
            <p:cNvPr id="84" name="TextBox 83">
              <a:extLst>
                <a:ext uri="{FF2B5EF4-FFF2-40B4-BE49-F238E27FC236}">
                  <a16:creationId xmlns:a16="http://schemas.microsoft.com/office/drawing/2014/main" id="{5F52EBD5-C044-40B6-A69A-3AFFF694AC14}"/>
                </a:ext>
              </a:extLst>
            </p:cNvPr>
            <p:cNvSpPr txBox="1"/>
            <p:nvPr/>
          </p:nvSpPr>
          <p:spPr>
            <a:xfrm>
              <a:off x="2202305" y="2700748"/>
              <a:ext cx="603560" cy="161342"/>
            </a:xfrm>
            <a:prstGeom prst="rect">
              <a:avLst/>
            </a:prstGeom>
            <a:noFill/>
          </p:spPr>
          <p:txBody>
            <a:bodyPr wrap="square" rtlCol="0">
              <a:spAutoFit/>
            </a:bodyPr>
            <a:lstStyle/>
            <a:p>
              <a:r>
                <a:rPr lang="en-PH" sz="300" b="1" dirty="0">
                  <a:solidFill>
                    <a:srgbClr val="92A7A3"/>
                  </a:solidFill>
                </a:rPr>
                <a:t>Articles</a:t>
              </a:r>
              <a:endParaRPr lang="en-PH" sz="500" b="1" dirty="0">
                <a:solidFill>
                  <a:srgbClr val="92A7A3"/>
                </a:solidFill>
              </a:endParaRPr>
            </a:p>
          </p:txBody>
        </p:sp>
        <p:sp>
          <p:nvSpPr>
            <p:cNvPr id="85" name="Rectangle 84">
              <a:extLst>
                <a:ext uri="{FF2B5EF4-FFF2-40B4-BE49-F238E27FC236}">
                  <a16:creationId xmlns:a16="http://schemas.microsoft.com/office/drawing/2014/main" id="{EF56AF94-2939-4C4D-B703-F607FB32BD27}"/>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E46D212-BCBD-452C-B0FD-9831B44D2019}"/>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648E60DA-1C6C-45F3-9CAA-ECD61E573E0E}"/>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AEDE69DA-3083-4737-8C08-AFEF17DA54E3}"/>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6EB26AB2-4815-46A6-9AAA-08E8C5061224}"/>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52F34A9D-E9B4-4790-BBEE-D928B8E236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40563" y="2575124"/>
              <a:ext cx="104844" cy="104844"/>
            </a:xfrm>
            <a:prstGeom prst="rect">
              <a:avLst/>
            </a:prstGeom>
          </p:spPr>
        </p:pic>
        <p:pic>
          <p:nvPicPr>
            <p:cNvPr id="91" name="Graphic 90" descr="Document">
              <a:extLst>
                <a:ext uri="{FF2B5EF4-FFF2-40B4-BE49-F238E27FC236}">
                  <a16:creationId xmlns:a16="http://schemas.microsoft.com/office/drawing/2014/main" id="{53F6CFB7-91D8-48D3-B35E-4C29964D35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49883" y="2731114"/>
              <a:ext cx="95524" cy="95524"/>
            </a:xfrm>
            <a:prstGeom prst="rect">
              <a:avLst/>
            </a:prstGeom>
          </p:spPr>
        </p:pic>
        <p:cxnSp>
          <p:nvCxnSpPr>
            <p:cNvPr id="92" name="Straight Connector 91">
              <a:extLst>
                <a:ext uri="{FF2B5EF4-FFF2-40B4-BE49-F238E27FC236}">
                  <a16:creationId xmlns:a16="http://schemas.microsoft.com/office/drawing/2014/main" id="{46D8724A-A5CE-4AF2-A60C-3B33F6B9D689}"/>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93" name="Rectangle: Rounded Corners 92">
              <a:extLst>
                <a:ext uri="{FF2B5EF4-FFF2-40B4-BE49-F238E27FC236}">
                  <a16:creationId xmlns:a16="http://schemas.microsoft.com/office/drawing/2014/main" id="{F3404AF5-4BC5-4F0E-B3A0-202CFC565857}"/>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 b="1" dirty="0"/>
                <a:t>+ CREATE NEW CATEGORY</a:t>
              </a:r>
            </a:p>
          </p:txBody>
        </p:sp>
        <p:sp>
          <p:nvSpPr>
            <p:cNvPr id="94" name="Rectangle 93">
              <a:extLst>
                <a:ext uri="{FF2B5EF4-FFF2-40B4-BE49-F238E27FC236}">
                  <a16:creationId xmlns:a16="http://schemas.microsoft.com/office/drawing/2014/main" id="{F1D27255-AFB3-4B1D-BF5D-93CB2FD17D0B}"/>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5" name="Rectangle 94">
              <a:extLst>
                <a:ext uri="{FF2B5EF4-FFF2-40B4-BE49-F238E27FC236}">
                  <a16:creationId xmlns:a16="http://schemas.microsoft.com/office/drawing/2014/main" id="{0A3957EE-AB3E-4F14-A589-A86864435A2F}"/>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6" name="Rectangle 95">
              <a:extLst>
                <a:ext uri="{FF2B5EF4-FFF2-40B4-BE49-F238E27FC236}">
                  <a16:creationId xmlns:a16="http://schemas.microsoft.com/office/drawing/2014/main" id="{CBB33632-E471-4947-8EAB-A3E3D14AF4A7}"/>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Rectangle 96">
              <a:extLst>
                <a:ext uri="{FF2B5EF4-FFF2-40B4-BE49-F238E27FC236}">
                  <a16:creationId xmlns:a16="http://schemas.microsoft.com/office/drawing/2014/main" id="{ADDBA288-1DED-4578-9B8F-5B9DE37615D3}"/>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6D361251-36DC-41D2-A0D4-793CF4F41806}"/>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ECD3651C-C9B8-4D1B-AED5-01069A144D24}"/>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a:extLst>
                <a:ext uri="{FF2B5EF4-FFF2-40B4-BE49-F238E27FC236}">
                  <a16:creationId xmlns:a16="http://schemas.microsoft.com/office/drawing/2014/main" id="{7EFDDFAB-FB19-4E3B-9A24-63AADC04AA6C}"/>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ectangle 100">
              <a:extLst>
                <a:ext uri="{FF2B5EF4-FFF2-40B4-BE49-F238E27FC236}">
                  <a16:creationId xmlns:a16="http://schemas.microsoft.com/office/drawing/2014/main" id="{7BC32912-A1E5-4C68-8BC2-2A326A687386}"/>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414373D4-041D-4C46-A5B9-6D2DDD8857DE}"/>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102">
              <a:extLst>
                <a:ext uri="{FF2B5EF4-FFF2-40B4-BE49-F238E27FC236}">
                  <a16:creationId xmlns:a16="http://schemas.microsoft.com/office/drawing/2014/main" id="{5409FCBF-5489-4B72-A470-613A8B4B69BE}"/>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4" name="Rectangle 103">
              <a:extLst>
                <a:ext uri="{FF2B5EF4-FFF2-40B4-BE49-F238E27FC236}">
                  <a16:creationId xmlns:a16="http://schemas.microsoft.com/office/drawing/2014/main" id="{D67B2B3A-06CA-4216-B084-D679E491C2A2}"/>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5" name="Rectangle 104">
              <a:extLst>
                <a:ext uri="{FF2B5EF4-FFF2-40B4-BE49-F238E27FC236}">
                  <a16:creationId xmlns:a16="http://schemas.microsoft.com/office/drawing/2014/main" id="{D747D4B2-1A68-4A90-B877-DC450C99683A}"/>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6" name="Rectangle 105">
              <a:extLst>
                <a:ext uri="{FF2B5EF4-FFF2-40B4-BE49-F238E27FC236}">
                  <a16:creationId xmlns:a16="http://schemas.microsoft.com/office/drawing/2014/main" id="{0B6BB642-13F1-47B8-8DED-572DCE579761}"/>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Rectangle 106">
              <a:extLst>
                <a:ext uri="{FF2B5EF4-FFF2-40B4-BE49-F238E27FC236}">
                  <a16:creationId xmlns:a16="http://schemas.microsoft.com/office/drawing/2014/main" id="{8157B90F-ACC8-4A70-A4D9-F15C6154FBEE}"/>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8" name="Rectangle 107">
              <a:extLst>
                <a:ext uri="{FF2B5EF4-FFF2-40B4-BE49-F238E27FC236}">
                  <a16:creationId xmlns:a16="http://schemas.microsoft.com/office/drawing/2014/main" id="{1799D884-259B-4858-BC5A-0188B63E4D21}"/>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9" name="Rectangle 108">
              <a:extLst>
                <a:ext uri="{FF2B5EF4-FFF2-40B4-BE49-F238E27FC236}">
                  <a16:creationId xmlns:a16="http://schemas.microsoft.com/office/drawing/2014/main" id="{CB118F21-2665-4087-A998-2E722E598C4E}"/>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a:extLst>
                <a:ext uri="{FF2B5EF4-FFF2-40B4-BE49-F238E27FC236}">
                  <a16:creationId xmlns:a16="http://schemas.microsoft.com/office/drawing/2014/main" id="{0038CF45-A0FD-4CC9-8EDB-944B9DBD423C}"/>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EC81D835-670D-4218-AD83-2CCC66DC5538}"/>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2" name="Rectangle 111">
              <a:extLst>
                <a:ext uri="{FF2B5EF4-FFF2-40B4-BE49-F238E27FC236}">
                  <a16:creationId xmlns:a16="http://schemas.microsoft.com/office/drawing/2014/main" id="{C10054C2-4B40-43CD-9101-CD9D5B6CE5B9}"/>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82F78FB1-21E2-4E7D-A038-5597831C4EE0}"/>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4" name="Rectangle 113">
              <a:extLst>
                <a:ext uri="{FF2B5EF4-FFF2-40B4-BE49-F238E27FC236}">
                  <a16:creationId xmlns:a16="http://schemas.microsoft.com/office/drawing/2014/main" id="{23A0FF6B-197A-44C9-8E1B-2A51E5A56AFC}"/>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112AD5B8-D38B-42B4-A444-521377A70585}"/>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6" name="Rectangle 115">
              <a:extLst>
                <a:ext uri="{FF2B5EF4-FFF2-40B4-BE49-F238E27FC236}">
                  <a16:creationId xmlns:a16="http://schemas.microsoft.com/office/drawing/2014/main" id="{1504BB9B-B275-4697-BA57-214082920AAC}"/>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Rectangle: Rounded Corners 116">
              <a:extLst>
                <a:ext uri="{FF2B5EF4-FFF2-40B4-BE49-F238E27FC236}">
                  <a16:creationId xmlns:a16="http://schemas.microsoft.com/office/drawing/2014/main" id="{C767CC83-0D66-4EB5-B847-53A9A9373BA2}"/>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8" name="Rectangle: Rounded Corners 117">
              <a:extLst>
                <a:ext uri="{FF2B5EF4-FFF2-40B4-BE49-F238E27FC236}">
                  <a16:creationId xmlns:a16="http://schemas.microsoft.com/office/drawing/2014/main" id="{47FBE91B-6082-477C-BC9E-3E2C2F6EBDF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9" name="Rectangle: Rounded Corners 118">
              <a:extLst>
                <a:ext uri="{FF2B5EF4-FFF2-40B4-BE49-F238E27FC236}">
                  <a16:creationId xmlns:a16="http://schemas.microsoft.com/office/drawing/2014/main" id="{F3455798-C57A-4389-BEE7-232A4AC38EE4}"/>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EFF0ABF6-031E-417F-8246-C1BB97F73BCE}"/>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22D9F00B-30EC-40AC-8BE0-4D64E0937BCB}"/>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141F9E14-11ED-4930-9B23-0EE43634E015}"/>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5F304AE6-1641-4A30-9D17-5BC84B3DAC91}"/>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Rectangle 123">
              <a:extLst>
                <a:ext uri="{FF2B5EF4-FFF2-40B4-BE49-F238E27FC236}">
                  <a16:creationId xmlns:a16="http://schemas.microsoft.com/office/drawing/2014/main" id="{0051063A-9F64-4EDE-9BD2-9EE9F7750FEF}"/>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5" name="Rectangle 124">
              <a:extLst>
                <a:ext uri="{FF2B5EF4-FFF2-40B4-BE49-F238E27FC236}">
                  <a16:creationId xmlns:a16="http://schemas.microsoft.com/office/drawing/2014/main" id="{4D1DFAA4-4099-443E-954B-1A9FC19B2525}"/>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6" name="Rectangle 125">
              <a:extLst>
                <a:ext uri="{FF2B5EF4-FFF2-40B4-BE49-F238E27FC236}">
                  <a16:creationId xmlns:a16="http://schemas.microsoft.com/office/drawing/2014/main" id="{212DA48D-9B5A-424E-B81D-627D236D9CCA}"/>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Rectangle 126">
              <a:extLst>
                <a:ext uri="{FF2B5EF4-FFF2-40B4-BE49-F238E27FC236}">
                  <a16:creationId xmlns:a16="http://schemas.microsoft.com/office/drawing/2014/main" id="{F6D45DC0-0562-43A8-94DB-D6C1A5B7DC59}"/>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8" name="Rectangle 127">
              <a:extLst>
                <a:ext uri="{FF2B5EF4-FFF2-40B4-BE49-F238E27FC236}">
                  <a16:creationId xmlns:a16="http://schemas.microsoft.com/office/drawing/2014/main" id="{2FDBC99B-CD50-49E7-B466-2FFF81980A32}"/>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9" name="Rectangle 128">
              <a:extLst>
                <a:ext uri="{FF2B5EF4-FFF2-40B4-BE49-F238E27FC236}">
                  <a16:creationId xmlns:a16="http://schemas.microsoft.com/office/drawing/2014/main" id="{6A9782DC-25D1-4D2B-A5A1-E65C65DE9FE4}"/>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0" name="Rectangle: Rounded Corners 129">
              <a:extLst>
                <a:ext uri="{FF2B5EF4-FFF2-40B4-BE49-F238E27FC236}">
                  <a16:creationId xmlns:a16="http://schemas.microsoft.com/office/drawing/2014/main" id="{E1806F1B-9F91-4EAF-A5EC-74494C1592EF}"/>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1" name="Rectangle: Rounded Corners 130">
              <a:extLst>
                <a:ext uri="{FF2B5EF4-FFF2-40B4-BE49-F238E27FC236}">
                  <a16:creationId xmlns:a16="http://schemas.microsoft.com/office/drawing/2014/main" id="{C149EB52-E20A-45DD-9769-5BB3BDB4CBE2}"/>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2" name="Rectangle: Rounded Corners 131">
              <a:extLst>
                <a:ext uri="{FF2B5EF4-FFF2-40B4-BE49-F238E27FC236}">
                  <a16:creationId xmlns:a16="http://schemas.microsoft.com/office/drawing/2014/main" id="{B1BF175D-97A8-4216-8FB5-BF57A1BCE0C5}"/>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Tree>
    <p:extLst>
      <p:ext uri="{BB962C8B-B14F-4D97-AF65-F5344CB8AC3E}">
        <p14:creationId xmlns:p14="http://schemas.microsoft.com/office/powerpoint/2010/main" val="26019870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2954655" cy="369332"/>
          </a:xfrm>
          <a:prstGeom prst="rect">
            <a:avLst/>
          </a:prstGeom>
          <a:noFill/>
        </p:spPr>
        <p:txBody>
          <a:bodyPr wrap="none" rtlCol="0">
            <a:spAutoFit/>
          </a:bodyPr>
          <a:lstStyle/>
          <a:p>
            <a:r>
              <a:rPr lang="en-PH" dirty="0">
                <a:solidFill>
                  <a:schemeClr val="bg1"/>
                </a:solidFill>
                <a:latin typeface="Nexa Bold" panose="02000000000000000000" pitchFamily="50" charset="0"/>
              </a:rPr>
              <a:t>SUPPORTED FILE TYPES</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graphicFrame>
        <p:nvGraphicFramePr>
          <p:cNvPr id="3" name="Diagram 2">
            <a:extLst>
              <a:ext uri="{FF2B5EF4-FFF2-40B4-BE49-F238E27FC236}">
                <a16:creationId xmlns:a16="http://schemas.microsoft.com/office/drawing/2014/main" id="{18D25635-F389-4138-BC29-75BDB4A67558}"/>
              </a:ext>
            </a:extLst>
          </p:cNvPr>
          <p:cNvGraphicFramePr/>
          <p:nvPr>
            <p:extLst>
              <p:ext uri="{D42A27DB-BD31-4B8C-83A1-F6EECF244321}">
                <p14:modId xmlns:p14="http://schemas.microsoft.com/office/powerpoint/2010/main" val="3039395530"/>
              </p:ext>
            </p:extLst>
          </p:nvPr>
        </p:nvGraphicFramePr>
        <p:xfrm>
          <a:off x="2760003" y="517250"/>
          <a:ext cx="8830672" cy="5959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89667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ns face&#10;&#10;Description generated with very high confidence">
            <a:extLst>
              <a:ext uri="{FF2B5EF4-FFF2-40B4-BE49-F238E27FC236}">
                <a16:creationId xmlns:a16="http://schemas.microsoft.com/office/drawing/2014/main" id="{89772D35-B722-4785-A9DA-1CAC59815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6179C35-689C-4C8B-AEF9-AEE90CFC7B19}"/>
              </a:ext>
            </a:extLst>
          </p:cNvPr>
          <p:cNvSpPr txBox="1"/>
          <p:nvPr/>
        </p:nvSpPr>
        <p:spPr>
          <a:xfrm>
            <a:off x="6461565" y="5205246"/>
            <a:ext cx="3898503" cy="646331"/>
          </a:xfrm>
          <a:prstGeom prst="rect">
            <a:avLst/>
          </a:prstGeom>
          <a:noFill/>
        </p:spPr>
        <p:txBody>
          <a:bodyPr wrap="none" rtlCol="0">
            <a:spAutoFit/>
          </a:bodyPr>
          <a:lstStyle/>
          <a:p>
            <a:r>
              <a:rPr lang="en-PH" sz="3600" dirty="0">
                <a:solidFill>
                  <a:schemeClr val="tx2">
                    <a:lumMod val="75000"/>
                  </a:schemeClr>
                </a:solidFill>
                <a:latin typeface="Nexa Bold" panose="02000000000000000000" pitchFamily="50" charset="0"/>
              </a:rPr>
              <a:t>CREATING ARTICLES</a:t>
            </a:r>
          </a:p>
        </p:txBody>
      </p:sp>
      <p:pic>
        <p:nvPicPr>
          <p:cNvPr id="6" name="Picture 5" descr="A sign in the dark&#10;&#10;Description generated with high confidence">
            <a:extLst>
              <a:ext uri="{FF2B5EF4-FFF2-40B4-BE49-F238E27FC236}">
                <a16:creationId xmlns:a16="http://schemas.microsoft.com/office/drawing/2014/main" id="{9481EC7B-D822-465C-9691-AB79DAB9D0A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742326" y="607842"/>
            <a:ext cx="3449674" cy="527308"/>
          </a:xfrm>
          <a:prstGeom prst="rect">
            <a:avLst/>
          </a:prstGeom>
        </p:spPr>
      </p:pic>
      <p:pic>
        <p:nvPicPr>
          <p:cNvPr id="8" name="Picture 7" descr="A screenshot of a computer screen&#10;&#10;Description generated with very high confidence">
            <a:extLst>
              <a:ext uri="{FF2B5EF4-FFF2-40B4-BE49-F238E27FC236}">
                <a16:creationId xmlns:a16="http://schemas.microsoft.com/office/drawing/2014/main" id="{DF42CBC1-2EE4-49DE-B91B-49E2FF792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942" y="654742"/>
            <a:ext cx="6193549" cy="5266955"/>
          </a:xfrm>
          <a:prstGeom prst="rect">
            <a:avLst/>
          </a:prstGeom>
        </p:spPr>
      </p:pic>
      <p:grpSp>
        <p:nvGrpSpPr>
          <p:cNvPr id="57" name="Group 56">
            <a:extLst>
              <a:ext uri="{FF2B5EF4-FFF2-40B4-BE49-F238E27FC236}">
                <a16:creationId xmlns:a16="http://schemas.microsoft.com/office/drawing/2014/main" id="{062F17E8-C028-46C1-94AC-B565551B12A2}"/>
              </a:ext>
            </a:extLst>
          </p:cNvPr>
          <p:cNvGrpSpPr/>
          <p:nvPr/>
        </p:nvGrpSpPr>
        <p:grpSpPr>
          <a:xfrm>
            <a:off x="1489641" y="1475233"/>
            <a:ext cx="4691149" cy="2566300"/>
            <a:chOff x="1866754" y="1397487"/>
            <a:chExt cx="5996030" cy="2989564"/>
          </a:xfrm>
        </p:grpSpPr>
        <p:sp>
          <p:nvSpPr>
            <p:cNvPr id="58" name="Rectangle 57">
              <a:extLst>
                <a:ext uri="{FF2B5EF4-FFF2-40B4-BE49-F238E27FC236}">
                  <a16:creationId xmlns:a16="http://schemas.microsoft.com/office/drawing/2014/main" id="{D69E3620-40D5-45BE-B67C-4CA12B3F3BD7}"/>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5F2AFF4C-38F0-406F-837D-42517C5BB9F3}"/>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0ED511C9-714F-4542-BE3D-CE3632FB141D}"/>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632A16B7-8C07-4DC4-A5E7-DF15F811E658}"/>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BC3524C9-F522-4344-BA1F-78B2F58E1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63" name="Rectangle 62">
              <a:extLst>
                <a:ext uri="{FF2B5EF4-FFF2-40B4-BE49-F238E27FC236}">
                  <a16:creationId xmlns:a16="http://schemas.microsoft.com/office/drawing/2014/main" id="{ED1AB7D0-A714-4D67-BBD7-B13CF57A767A}"/>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324E964D-3636-427A-8FEB-075162E7DBFC}"/>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C8F48A66-4C95-4A6F-A7F5-78756A781C2C}"/>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5234B400-18E8-4ED1-989F-B6C2D4AA347E}"/>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DD2ADF71-868E-4BE6-AE87-C0C0568C645A}"/>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0127E72A-59C5-4C65-B628-DE075CDD2334}"/>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E72404E1-556C-4B5E-AD2D-D01AA4143A74}"/>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6829A2D4-24DE-430A-8152-2D409B34DD17}"/>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55EE255A-F9A6-499B-9655-86D5B3178270}"/>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C11B03B9-A1B0-48B3-B5BC-021ABD541259}"/>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834186D1-8E0C-4751-8C62-3B208FA039A6}"/>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21ACFCB5-276F-4261-9E2C-468BA50A3DF2}"/>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DDCD00D4-C2F3-4421-B856-D3B67DDB6CD1}"/>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36472C1F-49ED-4550-885A-2BC15538D367}"/>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08312807-A43A-4D87-8808-77D87C5D5A09}"/>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CC68D414-ED75-4F79-94D3-342E72E49DA3}"/>
                </a:ext>
              </a:extLst>
            </p:cNvPr>
            <p:cNvSpPr txBox="1"/>
            <p:nvPr/>
          </p:nvSpPr>
          <p:spPr>
            <a:xfrm>
              <a:off x="2027701" y="2068104"/>
              <a:ext cx="603560" cy="161342"/>
            </a:xfrm>
            <a:prstGeom prst="rect">
              <a:avLst/>
            </a:prstGeom>
            <a:noFill/>
          </p:spPr>
          <p:txBody>
            <a:bodyPr wrap="square" rtlCol="0">
              <a:spAutoFit/>
            </a:bodyPr>
            <a:lstStyle/>
            <a:p>
              <a:r>
                <a:rPr lang="en-PH" sz="300" b="1" dirty="0">
                  <a:solidFill>
                    <a:schemeClr val="bg1"/>
                  </a:solidFill>
                </a:rPr>
                <a:t>Sites</a:t>
              </a:r>
              <a:endParaRPr lang="en-PH" sz="500" b="1" dirty="0">
                <a:solidFill>
                  <a:schemeClr val="bg1"/>
                </a:solidFill>
              </a:endParaRPr>
            </a:p>
          </p:txBody>
        </p:sp>
        <p:pic>
          <p:nvPicPr>
            <p:cNvPr id="79" name="Graphic 78" descr="Earth Globe Europe-Africa">
              <a:extLst>
                <a:ext uri="{FF2B5EF4-FFF2-40B4-BE49-F238E27FC236}">
                  <a16:creationId xmlns:a16="http://schemas.microsoft.com/office/drawing/2014/main" id="{34C3E262-7CF8-428E-9074-1A86EE833E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0758" y="2114571"/>
              <a:ext cx="78393" cy="78393"/>
            </a:xfrm>
            <a:prstGeom prst="rect">
              <a:avLst/>
            </a:prstGeom>
          </p:spPr>
        </p:pic>
        <p:sp>
          <p:nvSpPr>
            <p:cNvPr id="80" name="Oval 79">
              <a:extLst>
                <a:ext uri="{FF2B5EF4-FFF2-40B4-BE49-F238E27FC236}">
                  <a16:creationId xmlns:a16="http://schemas.microsoft.com/office/drawing/2014/main" id="{383E0695-CD21-4ECE-80E0-12EE0F5FD769}"/>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B4D150BB-8431-43E1-9B79-38929D6C4D34}"/>
                </a:ext>
              </a:extLst>
            </p:cNvPr>
            <p:cNvSpPr txBox="1"/>
            <p:nvPr/>
          </p:nvSpPr>
          <p:spPr>
            <a:xfrm>
              <a:off x="2033004" y="2247715"/>
              <a:ext cx="603560" cy="161342"/>
            </a:xfrm>
            <a:prstGeom prst="rect">
              <a:avLst/>
            </a:prstGeom>
            <a:noFill/>
          </p:spPr>
          <p:txBody>
            <a:bodyPr wrap="square" rtlCol="0">
              <a:spAutoFit/>
            </a:bodyPr>
            <a:lstStyle/>
            <a:p>
              <a:r>
                <a:rPr lang="en-PH" sz="300" b="1" dirty="0">
                  <a:solidFill>
                    <a:srgbClr val="92A7A3"/>
                  </a:solidFill>
                </a:rPr>
                <a:t>All Sites</a:t>
              </a:r>
            </a:p>
          </p:txBody>
        </p:sp>
        <p:pic>
          <p:nvPicPr>
            <p:cNvPr id="82" name="Graphic 81" descr="Forbidden">
              <a:extLst>
                <a:ext uri="{FF2B5EF4-FFF2-40B4-BE49-F238E27FC236}">
                  <a16:creationId xmlns:a16="http://schemas.microsoft.com/office/drawing/2014/main" id="{B1C620CC-3270-4A76-A134-2C3638411D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74542" y="2428737"/>
              <a:ext cx="81882" cy="81882"/>
            </a:xfrm>
            <a:prstGeom prst="rect">
              <a:avLst/>
            </a:prstGeom>
          </p:spPr>
        </p:pic>
        <p:sp>
          <p:nvSpPr>
            <p:cNvPr id="83" name="TextBox 82">
              <a:extLst>
                <a:ext uri="{FF2B5EF4-FFF2-40B4-BE49-F238E27FC236}">
                  <a16:creationId xmlns:a16="http://schemas.microsoft.com/office/drawing/2014/main" id="{A71FAF06-CE38-4EF5-9736-DBA49AF26864}"/>
                </a:ext>
              </a:extLst>
            </p:cNvPr>
            <p:cNvSpPr txBox="1"/>
            <p:nvPr/>
          </p:nvSpPr>
          <p:spPr>
            <a:xfrm>
              <a:off x="2198739" y="2538113"/>
              <a:ext cx="603560" cy="161342"/>
            </a:xfrm>
            <a:prstGeom prst="rect">
              <a:avLst/>
            </a:prstGeom>
            <a:noFill/>
          </p:spPr>
          <p:txBody>
            <a:bodyPr wrap="square" rtlCol="0">
              <a:spAutoFit/>
            </a:bodyPr>
            <a:lstStyle/>
            <a:p>
              <a:r>
                <a:rPr lang="en-PH" sz="300" b="1" dirty="0">
                  <a:solidFill>
                    <a:srgbClr val="92A7A3"/>
                  </a:solidFill>
                </a:rPr>
                <a:t>Categories</a:t>
              </a:r>
              <a:endParaRPr lang="en-PH" sz="500" b="1" dirty="0">
                <a:solidFill>
                  <a:srgbClr val="92A7A3"/>
                </a:solidFill>
              </a:endParaRPr>
            </a:p>
          </p:txBody>
        </p:sp>
        <p:sp>
          <p:nvSpPr>
            <p:cNvPr id="84" name="TextBox 83">
              <a:extLst>
                <a:ext uri="{FF2B5EF4-FFF2-40B4-BE49-F238E27FC236}">
                  <a16:creationId xmlns:a16="http://schemas.microsoft.com/office/drawing/2014/main" id="{5F52EBD5-C044-40B6-A69A-3AFFF694AC14}"/>
                </a:ext>
              </a:extLst>
            </p:cNvPr>
            <p:cNvSpPr txBox="1"/>
            <p:nvPr/>
          </p:nvSpPr>
          <p:spPr>
            <a:xfrm>
              <a:off x="2202305" y="2700748"/>
              <a:ext cx="603560" cy="161342"/>
            </a:xfrm>
            <a:prstGeom prst="rect">
              <a:avLst/>
            </a:prstGeom>
            <a:noFill/>
          </p:spPr>
          <p:txBody>
            <a:bodyPr wrap="square" rtlCol="0">
              <a:spAutoFit/>
            </a:bodyPr>
            <a:lstStyle/>
            <a:p>
              <a:r>
                <a:rPr lang="en-PH" sz="300" b="1" dirty="0">
                  <a:solidFill>
                    <a:srgbClr val="92A7A3"/>
                  </a:solidFill>
                </a:rPr>
                <a:t>Articles</a:t>
              </a:r>
              <a:endParaRPr lang="en-PH" sz="500" b="1" dirty="0">
                <a:solidFill>
                  <a:srgbClr val="92A7A3"/>
                </a:solidFill>
              </a:endParaRPr>
            </a:p>
          </p:txBody>
        </p:sp>
        <p:sp>
          <p:nvSpPr>
            <p:cNvPr id="85" name="Rectangle 84">
              <a:extLst>
                <a:ext uri="{FF2B5EF4-FFF2-40B4-BE49-F238E27FC236}">
                  <a16:creationId xmlns:a16="http://schemas.microsoft.com/office/drawing/2014/main" id="{EF56AF94-2939-4C4D-B703-F607FB32BD27}"/>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E46D212-BCBD-452C-B0FD-9831B44D2019}"/>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648E60DA-1C6C-45F3-9CAA-ECD61E573E0E}"/>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AEDE69DA-3083-4737-8C08-AFEF17DA54E3}"/>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6EB26AB2-4815-46A6-9AAA-08E8C5061224}"/>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52F34A9D-E9B4-4790-BBEE-D928B8E236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40563" y="2575124"/>
              <a:ext cx="104844" cy="104844"/>
            </a:xfrm>
            <a:prstGeom prst="rect">
              <a:avLst/>
            </a:prstGeom>
          </p:spPr>
        </p:pic>
        <p:pic>
          <p:nvPicPr>
            <p:cNvPr id="91" name="Graphic 90" descr="Document">
              <a:extLst>
                <a:ext uri="{FF2B5EF4-FFF2-40B4-BE49-F238E27FC236}">
                  <a16:creationId xmlns:a16="http://schemas.microsoft.com/office/drawing/2014/main" id="{53F6CFB7-91D8-48D3-B35E-4C29964D35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49883" y="2731114"/>
              <a:ext cx="95524" cy="95524"/>
            </a:xfrm>
            <a:prstGeom prst="rect">
              <a:avLst/>
            </a:prstGeom>
          </p:spPr>
        </p:pic>
        <p:cxnSp>
          <p:nvCxnSpPr>
            <p:cNvPr id="92" name="Straight Connector 91">
              <a:extLst>
                <a:ext uri="{FF2B5EF4-FFF2-40B4-BE49-F238E27FC236}">
                  <a16:creationId xmlns:a16="http://schemas.microsoft.com/office/drawing/2014/main" id="{46D8724A-A5CE-4AF2-A60C-3B33F6B9D689}"/>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93" name="Rectangle: Rounded Corners 92">
              <a:extLst>
                <a:ext uri="{FF2B5EF4-FFF2-40B4-BE49-F238E27FC236}">
                  <a16:creationId xmlns:a16="http://schemas.microsoft.com/office/drawing/2014/main" id="{F3404AF5-4BC5-4F0E-B3A0-202CFC565857}"/>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 b="1" dirty="0"/>
                <a:t>+ CREATE NEW CATEGORY</a:t>
              </a:r>
            </a:p>
          </p:txBody>
        </p:sp>
        <p:sp>
          <p:nvSpPr>
            <p:cNvPr id="94" name="Rectangle 93">
              <a:extLst>
                <a:ext uri="{FF2B5EF4-FFF2-40B4-BE49-F238E27FC236}">
                  <a16:creationId xmlns:a16="http://schemas.microsoft.com/office/drawing/2014/main" id="{F1D27255-AFB3-4B1D-BF5D-93CB2FD17D0B}"/>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5" name="Rectangle 94">
              <a:extLst>
                <a:ext uri="{FF2B5EF4-FFF2-40B4-BE49-F238E27FC236}">
                  <a16:creationId xmlns:a16="http://schemas.microsoft.com/office/drawing/2014/main" id="{0A3957EE-AB3E-4F14-A589-A86864435A2F}"/>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6" name="Rectangle 95">
              <a:extLst>
                <a:ext uri="{FF2B5EF4-FFF2-40B4-BE49-F238E27FC236}">
                  <a16:creationId xmlns:a16="http://schemas.microsoft.com/office/drawing/2014/main" id="{CBB33632-E471-4947-8EAB-A3E3D14AF4A7}"/>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Rectangle 96">
              <a:extLst>
                <a:ext uri="{FF2B5EF4-FFF2-40B4-BE49-F238E27FC236}">
                  <a16:creationId xmlns:a16="http://schemas.microsoft.com/office/drawing/2014/main" id="{ADDBA288-1DED-4578-9B8F-5B9DE37615D3}"/>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6D361251-36DC-41D2-A0D4-793CF4F41806}"/>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ECD3651C-C9B8-4D1B-AED5-01069A144D24}"/>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a:extLst>
                <a:ext uri="{FF2B5EF4-FFF2-40B4-BE49-F238E27FC236}">
                  <a16:creationId xmlns:a16="http://schemas.microsoft.com/office/drawing/2014/main" id="{7EFDDFAB-FB19-4E3B-9A24-63AADC04AA6C}"/>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ectangle 100">
              <a:extLst>
                <a:ext uri="{FF2B5EF4-FFF2-40B4-BE49-F238E27FC236}">
                  <a16:creationId xmlns:a16="http://schemas.microsoft.com/office/drawing/2014/main" id="{7BC32912-A1E5-4C68-8BC2-2A326A687386}"/>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414373D4-041D-4C46-A5B9-6D2DDD8857DE}"/>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102">
              <a:extLst>
                <a:ext uri="{FF2B5EF4-FFF2-40B4-BE49-F238E27FC236}">
                  <a16:creationId xmlns:a16="http://schemas.microsoft.com/office/drawing/2014/main" id="{5409FCBF-5489-4B72-A470-613A8B4B69BE}"/>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4" name="Rectangle 103">
              <a:extLst>
                <a:ext uri="{FF2B5EF4-FFF2-40B4-BE49-F238E27FC236}">
                  <a16:creationId xmlns:a16="http://schemas.microsoft.com/office/drawing/2014/main" id="{D67B2B3A-06CA-4216-B084-D679E491C2A2}"/>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5" name="Rectangle 104">
              <a:extLst>
                <a:ext uri="{FF2B5EF4-FFF2-40B4-BE49-F238E27FC236}">
                  <a16:creationId xmlns:a16="http://schemas.microsoft.com/office/drawing/2014/main" id="{D747D4B2-1A68-4A90-B877-DC450C99683A}"/>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6" name="Rectangle 105">
              <a:extLst>
                <a:ext uri="{FF2B5EF4-FFF2-40B4-BE49-F238E27FC236}">
                  <a16:creationId xmlns:a16="http://schemas.microsoft.com/office/drawing/2014/main" id="{0B6BB642-13F1-47B8-8DED-572DCE579761}"/>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Rectangle 106">
              <a:extLst>
                <a:ext uri="{FF2B5EF4-FFF2-40B4-BE49-F238E27FC236}">
                  <a16:creationId xmlns:a16="http://schemas.microsoft.com/office/drawing/2014/main" id="{8157B90F-ACC8-4A70-A4D9-F15C6154FBEE}"/>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8" name="Rectangle 107">
              <a:extLst>
                <a:ext uri="{FF2B5EF4-FFF2-40B4-BE49-F238E27FC236}">
                  <a16:creationId xmlns:a16="http://schemas.microsoft.com/office/drawing/2014/main" id="{1799D884-259B-4858-BC5A-0188B63E4D21}"/>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9" name="Rectangle 108">
              <a:extLst>
                <a:ext uri="{FF2B5EF4-FFF2-40B4-BE49-F238E27FC236}">
                  <a16:creationId xmlns:a16="http://schemas.microsoft.com/office/drawing/2014/main" id="{CB118F21-2665-4087-A998-2E722E598C4E}"/>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a:extLst>
                <a:ext uri="{FF2B5EF4-FFF2-40B4-BE49-F238E27FC236}">
                  <a16:creationId xmlns:a16="http://schemas.microsoft.com/office/drawing/2014/main" id="{0038CF45-A0FD-4CC9-8EDB-944B9DBD423C}"/>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EC81D835-670D-4218-AD83-2CCC66DC5538}"/>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2" name="Rectangle 111">
              <a:extLst>
                <a:ext uri="{FF2B5EF4-FFF2-40B4-BE49-F238E27FC236}">
                  <a16:creationId xmlns:a16="http://schemas.microsoft.com/office/drawing/2014/main" id="{C10054C2-4B40-43CD-9101-CD9D5B6CE5B9}"/>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82F78FB1-21E2-4E7D-A038-5597831C4EE0}"/>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4" name="Rectangle 113">
              <a:extLst>
                <a:ext uri="{FF2B5EF4-FFF2-40B4-BE49-F238E27FC236}">
                  <a16:creationId xmlns:a16="http://schemas.microsoft.com/office/drawing/2014/main" id="{23A0FF6B-197A-44C9-8E1B-2A51E5A56AFC}"/>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112AD5B8-D38B-42B4-A444-521377A70585}"/>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6" name="Rectangle 115">
              <a:extLst>
                <a:ext uri="{FF2B5EF4-FFF2-40B4-BE49-F238E27FC236}">
                  <a16:creationId xmlns:a16="http://schemas.microsoft.com/office/drawing/2014/main" id="{1504BB9B-B275-4697-BA57-214082920AAC}"/>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Rectangle: Rounded Corners 116">
              <a:extLst>
                <a:ext uri="{FF2B5EF4-FFF2-40B4-BE49-F238E27FC236}">
                  <a16:creationId xmlns:a16="http://schemas.microsoft.com/office/drawing/2014/main" id="{C767CC83-0D66-4EB5-B847-53A9A9373BA2}"/>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8" name="Rectangle: Rounded Corners 117">
              <a:extLst>
                <a:ext uri="{FF2B5EF4-FFF2-40B4-BE49-F238E27FC236}">
                  <a16:creationId xmlns:a16="http://schemas.microsoft.com/office/drawing/2014/main" id="{47FBE91B-6082-477C-BC9E-3E2C2F6EBDF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9" name="Rectangle: Rounded Corners 118">
              <a:extLst>
                <a:ext uri="{FF2B5EF4-FFF2-40B4-BE49-F238E27FC236}">
                  <a16:creationId xmlns:a16="http://schemas.microsoft.com/office/drawing/2014/main" id="{F3455798-C57A-4389-BEE7-232A4AC38EE4}"/>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EFF0ABF6-031E-417F-8246-C1BB97F73BCE}"/>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22D9F00B-30EC-40AC-8BE0-4D64E0937BCB}"/>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141F9E14-11ED-4930-9B23-0EE43634E015}"/>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5F304AE6-1641-4A30-9D17-5BC84B3DAC91}"/>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Rectangle 123">
              <a:extLst>
                <a:ext uri="{FF2B5EF4-FFF2-40B4-BE49-F238E27FC236}">
                  <a16:creationId xmlns:a16="http://schemas.microsoft.com/office/drawing/2014/main" id="{0051063A-9F64-4EDE-9BD2-9EE9F7750FEF}"/>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5" name="Rectangle 124">
              <a:extLst>
                <a:ext uri="{FF2B5EF4-FFF2-40B4-BE49-F238E27FC236}">
                  <a16:creationId xmlns:a16="http://schemas.microsoft.com/office/drawing/2014/main" id="{4D1DFAA4-4099-443E-954B-1A9FC19B2525}"/>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6" name="Rectangle 125">
              <a:extLst>
                <a:ext uri="{FF2B5EF4-FFF2-40B4-BE49-F238E27FC236}">
                  <a16:creationId xmlns:a16="http://schemas.microsoft.com/office/drawing/2014/main" id="{212DA48D-9B5A-424E-B81D-627D236D9CCA}"/>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Rectangle 126">
              <a:extLst>
                <a:ext uri="{FF2B5EF4-FFF2-40B4-BE49-F238E27FC236}">
                  <a16:creationId xmlns:a16="http://schemas.microsoft.com/office/drawing/2014/main" id="{F6D45DC0-0562-43A8-94DB-D6C1A5B7DC59}"/>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8" name="Rectangle 127">
              <a:extLst>
                <a:ext uri="{FF2B5EF4-FFF2-40B4-BE49-F238E27FC236}">
                  <a16:creationId xmlns:a16="http://schemas.microsoft.com/office/drawing/2014/main" id="{2FDBC99B-CD50-49E7-B466-2FFF81980A32}"/>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9" name="Rectangle 128">
              <a:extLst>
                <a:ext uri="{FF2B5EF4-FFF2-40B4-BE49-F238E27FC236}">
                  <a16:creationId xmlns:a16="http://schemas.microsoft.com/office/drawing/2014/main" id="{6A9782DC-25D1-4D2B-A5A1-E65C65DE9FE4}"/>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0" name="Rectangle: Rounded Corners 129">
              <a:extLst>
                <a:ext uri="{FF2B5EF4-FFF2-40B4-BE49-F238E27FC236}">
                  <a16:creationId xmlns:a16="http://schemas.microsoft.com/office/drawing/2014/main" id="{E1806F1B-9F91-4EAF-A5EC-74494C1592EF}"/>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1" name="Rectangle: Rounded Corners 130">
              <a:extLst>
                <a:ext uri="{FF2B5EF4-FFF2-40B4-BE49-F238E27FC236}">
                  <a16:creationId xmlns:a16="http://schemas.microsoft.com/office/drawing/2014/main" id="{C149EB52-E20A-45DD-9769-5BB3BDB4CBE2}"/>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2" name="Rectangle: Rounded Corners 131">
              <a:extLst>
                <a:ext uri="{FF2B5EF4-FFF2-40B4-BE49-F238E27FC236}">
                  <a16:creationId xmlns:a16="http://schemas.microsoft.com/office/drawing/2014/main" id="{B1BF175D-97A8-4216-8FB5-BF57A1BCE0C5}"/>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Tree>
    <p:extLst>
      <p:ext uri="{BB962C8B-B14F-4D97-AF65-F5344CB8AC3E}">
        <p14:creationId xmlns:p14="http://schemas.microsoft.com/office/powerpoint/2010/main" val="14829777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850606" cy="369332"/>
          </a:xfrm>
          <a:prstGeom prst="rect">
            <a:avLst/>
          </a:prstGeom>
          <a:noFill/>
        </p:spPr>
        <p:txBody>
          <a:bodyPr wrap="none" rtlCol="0">
            <a:spAutoFit/>
          </a:bodyPr>
          <a:lstStyle/>
          <a:p>
            <a:r>
              <a:rPr lang="en-PH" dirty="0">
                <a:solidFill>
                  <a:schemeClr val="bg1"/>
                </a:solidFill>
                <a:latin typeface="Nexa Bold" panose="02000000000000000000" pitchFamily="50" charset="0"/>
              </a:rPr>
              <a:t>CREATING NEW ARTICLE | STEP 1</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96" name="Rectangle 95">
            <a:extLst>
              <a:ext uri="{FF2B5EF4-FFF2-40B4-BE49-F238E27FC236}">
                <a16:creationId xmlns:a16="http://schemas.microsoft.com/office/drawing/2014/main" id="{51CE5635-4ED5-4519-A29E-D8D62E756E42}"/>
              </a:ext>
            </a:extLst>
          </p:cNvPr>
          <p:cNvSpPr/>
          <p:nvPr/>
        </p:nvSpPr>
        <p:spPr>
          <a:xfrm>
            <a:off x="4154320" y="1124155"/>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7" name="Rectangle 96">
            <a:extLst>
              <a:ext uri="{FF2B5EF4-FFF2-40B4-BE49-F238E27FC236}">
                <a16:creationId xmlns:a16="http://schemas.microsoft.com/office/drawing/2014/main" id="{B3FE5A68-EBE9-4739-A808-7645F8A18E82}"/>
              </a:ext>
            </a:extLst>
          </p:cNvPr>
          <p:cNvSpPr/>
          <p:nvPr/>
        </p:nvSpPr>
        <p:spPr>
          <a:xfrm>
            <a:off x="4128920" y="1119075"/>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53C0359C-E05A-4441-9D66-22F8BB303A0C}"/>
              </a:ext>
            </a:extLst>
          </p:cNvPr>
          <p:cNvSpPr/>
          <p:nvPr/>
        </p:nvSpPr>
        <p:spPr>
          <a:xfrm>
            <a:off x="4123840" y="1119076"/>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FC788ADD-213D-4443-A0F4-493CC61C5242}"/>
              </a:ext>
            </a:extLst>
          </p:cNvPr>
          <p:cNvSpPr/>
          <p:nvPr/>
        </p:nvSpPr>
        <p:spPr>
          <a:xfrm>
            <a:off x="5236360" y="1124154"/>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00" name="Picture 99" descr="A sign in the dark&#10;&#10;Description generated with high confidence">
            <a:extLst>
              <a:ext uri="{FF2B5EF4-FFF2-40B4-BE49-F238E27FC236}">
                <a16:creationId xmlns:a16="http://schemas.microsoft.com/office/drawing/2014/main" id="{7DB2A710-2EE8-418F-88C1-75520DFEE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121614"/>
            <a:ext cx="1107440" cy="169280"/>
          </a:xfrm>
          <a:prstGeom prst="rect">
            <a:avLst/>
          </a:prstGeom>
        </p:spPr>
      </p:pic>
      <p:sp>
        <p:nvSpPr>
          <p:cNvPr id="101" name="Rectangle 100">
            <a:extLst>
              <a:ext uri="{FF2B5EF4-FFF2-40B4-BE49-F238E27FC236}">
                <a16:creationId xmlns:a16="http://schemas.microsoft.com/office/drawing/2014/main" id="{75578348-9CE6-4540-935B-537DF974D2EA}"/>
              </a:ext>
            </a:extLst>
          </p:cNvPr>
          <p:cNvSpPr/>
          <p:nvPr/>
        </p:nvSpPr>
        <p:spPr>
          <a:xfrm>
            <a:off x="5388760" y="1421335"/>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0" name="Rectangle 109">
            <a:extLst>
              <a:ext uri="{FF2B5EF4-FFF2-40B4-BE49-F238E27FC236}">
                <a16:creationId xmlns:a16="http://schemas.microsoft.com/office/drawing/2014/main" id="{5FBC2695-27C4-457B-870E-2E2EA16EC103}"/>
              </a:ext>
            </a:extLst>
          </p:cNvPr>
          <p:cNvSpPr/>
          <p:nvPr/>
        </p:nvSpPr>
        <p:spPr>
          <a:xfrm>
            <a:off x="5240617" y="3954751"/>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CEFBCBCB-7D31-40B9-9180-143DA956D87C}"/>
              </a:ext>
            </a:extLst>
          </p:cNvPr>
          <p:cNvSpPr/>
          <p:nvPr/>
        </p:nvSpPr>
        <p:spPr>
          <a:xfrm>
            <a:off x="9305439" y="1175987"/>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2" name="Oval 111">
            <a:extLst>
              <a:ext uri="{FF2B5EF4-FFF2-40B4-BE49-F238E27FC236}">
                <a16:creationId xmlns:a16="http://schemas.microsoft.com/office/drawing/2014/main" id="{6F877C0E-56BC-4398-989A-138C541F88AA}"/>
              </a:ext>
            </a:extLst>
          </p:cNvPr>
          <p:cNvSpPr/>
          <p:nvPr/>
        </p:nvSpPr>
        <p:spPr>
          <a:xfrm>
            <a:off x="9117562" y="1154636"/>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DC970E9F-7E08-4617-8B84-6CD52FB929B3}"/>
              </a:ext>
            </a:extLst>
          </p:cNvPr>
          <p:cNvSpPr/>
          <p:nvPr/>
        </p:nvSpPr>
        <p:spPr>
          <a:xfrm>
            <a:off x="5337960" y="3994400"/>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4" name="Rectangle 113">
            <a:extLst>
              <a:ext uri="{FF2B5EF4-FFF2-40B4-BE49-F238E27FC236}">
                <a16:creationId xmlns:a16="http://schemas.microsoft.com/office/drawing/2014/main" id="{74A97D76-B32E-41EA-8534-75A3413AC932}"/>
              </a:ext>
            </a:extLst>
          </p:cNvPr>
          <p:cNvSpPr/>
          <p:nvPr/>
        </p:nvSpPr>
        <p:spPr>
          <a:xfrm>
            <a:off x="9841692" y="3995578"/>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AFBB44EE-5EB5-46D1-96D9-39A98300D68A}"/>
              </a:ext>
            </a:extLst>
          </p:cNvPr>
          <p:cNvSpPr/>
          <p:nvPr/>
        </p:nvSpPr>
        <p:spPr>
          <a:xfrm>
            <a:off x="4128920" y="1305320"/>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6" name="Rectangle 115">
            <a:extLst>
              <a:ext uri="{FF2B5EF4-FFF2-40B4-BE49-F238E27FC236}">
                <a16:creationId xmlns:a16="http://schemas.microsoft.com/office/drawing/2014/main" id="{2E5339A3-45C6-464C-8ADB-BFB1C28E7AEA}"/>
              </a:ext>
            </a:extLst>
          </p:cNvPr>
          <p:cNvSpPr/>
          <p:nvPr/>
        </p:nvSpPr>
        <p:spPr>
          <a:xfrm>
            <a:off x="4128920" y="1644437"/>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TextBox 116">
            <a:extLst>
              <a:ext uri="{FF2B5EF4-FFF2-40B4-BE49-F238E27FC236}">
                <a16:creationId xmlns:a16="http://schemas.microsoft.com/office/drawing/2014/main" id="{2E894790-A149-45F2-9ABC-F0FEC96B71B1}"/>
              </a:ext>
            </a:extLst>
          </p:cNvPr>
          <p:cNvSpPr txBox="1"/>
          <p:nvPr/>
        </p:nvSpPr>
        <p:spPr>
          <a:xfrm>
            <a:off x="4128920" y="1299479"/>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18" name="TextBox 117">
            <a:extLst>
              <a:ext uri="{FF2B5EF4-FFF2-40B4-BE49-F238E27FC236}">
                <a16:creationId xmlns:a16="http://schemas.microsoft.com/office/drawing/2014/main" id="{F4FC837D-DB1E-4AAE-BF47-2ACEB91315F9}"/>
              </a:ext>
            </a:extLst>
          </p:cNvPr>
          <p:cNvSpPr txBox="1"/>
          <p:nvPr/>
        </p:nvSpPr>
        <p:spPr>
          <a:xfrm>
            <a:off x="4122210" y="1642990"/>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19" name="Oval 118">
            <a:extLst>
              <a:ext uri="{FF2B5EF4-FFF2-40B4-BE49-F238E27FC236}">
                <a16:creationId xmlns:a16="http://schemas.microsoft.com/office/drawing/2014/main" id="{B23C1978-FCF8-4E8D-BD37-125C657CC516}"/>
              </a:ext>
            </a:extLst>
          </p:cNvPr>
          <p:cNvSpPr/>
          <p:nvPr/>
        </p:nvSpPr>
        <p:spPr>
          <a:xfrm>
            <a:off x="4218880" y="1519135"/>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809C6C4B-148B-4123-8489-906AED9EC2F7}"/>
              </a:ext>
            </a:extLst>
          </p:cNvPr>
          <p:cNvSpPr/>
          <p:nvPr/>
        </p:nvSpPr>
        <p:spPr>
          <a:xfrm>
            <a:off x="4369426" y="1868035"/>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1EB1AE7F-6CC2-4E11-A803-397523334811}"/>
              </a:ext>
            </a:extLst>
          </p:cNvPr>
          <p:cNvSpPr/>
          <p:nvPr/>
        </p:nvSpPr>
        <p:spPr>
          <a:xfrm>
            <a:off x="4369426" y="153065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23755E02-E084-48AE-A283-297EDA10FCC7}"/>
              </a:ext>
            </a:extLst>
          </p:cNvPr>
          <p:cNvSpPr/>
          <p:nvPr/>
        </p:nvSpPr>
        <p:spPr>
          <a:xfrm>
            <a:off x="4130734" y="1783857"/>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84DCF713-DE29-4C9C-85CF-4B3F61BEA097}"/>
              </a:ext>
            </a:extLst>
          </p:cNvPr>
          <p:cNvSpPr/>
          <p:nvPr/>
        </p:nvSpPr>
        <p:spPr>
          <a:xfrm>
            <a:off x="4128920" y="1958603"/>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TextBox 123">
            <a:extLst>
              <a:ext uri="{FF2B5EF4-FFF2-40B4-BE49-F238E27FC236}">
                <a16:creationId xmlns:a16="http://schemas.microsoft.com/office/drawing/2014/main" id="{FF439E02-BF55-4E8D-82CF-3D4EC54409FD}"/>
              </a:ext>
            </a:extLst>
          </p:cNvPr>
          <p:cNvSpPr txBox="1"/>
          <p:nvPr/>
        </p:nvSpPr>
        <p:spPr>
          <a:xfrm>
            <a:off x="4283157" y="1789692"/>
            <a:ext cx="603560" cy="169277"/>
          </a:xfrm>
          <a:prstGeom prst="rect">
            <a:avLst/>
          </a:prstGeom>
          <a:noFill/>
        </p:spPr>
        <p:txBody>
          <a:bodyPr wrap="square" rtlCol="0">
            <a:spAutoFit/>
          </a:bodyPr>
          <a:lstStyle/>
          <a:p>
            <a:r>
              <a:rPr lang="en-PH" sz="500" b="1" dirty="0">
                <a:solidFill>
                  <a:schemeClr val="bg1"/>
                </a:solidFill>
              </a:rPr>
              <a:t>Sites</a:t>
            </a:r>
          </a:p>
        </p:txBody>
      </p:sp>
      <p:pic>
        <p:nvPicPr>
          <p:cNvPr id="125" name="Graphic 124" descr="Earth Globe Europe-Africa">
            <a:extLst>
              <a:ext uri="{FF2B5EF4-FFF2-40B4-BE49-F238E27FC236}">
                <a16:creationId xmlns:a16="http://schemas.microsoft.com/office/drawing/2014/main" id="{96198B3E-EB91-41D6-A379-105C8D930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836159"/>
            <a:ext cx="78393" cy="78393"/>
          </a:xfrm>
          <a:prstGeom prst="rect">
            <a:avLst/>
          </a:prstGeom>
        </p:spPr>
      </p:pic>
      <p:sp>
        <p:nvSpPr>
          <p:cNvPr id="126" name="Oval 125">
            <a:extLst>
              <a:ext uri="{FF2B5EF4-FFF2-40B4-BE49-F238E27FC236}">
                <a16:creationId xmlns:a16="http://schemas.microsoft.com/office/drawing/2014/main" id="{83B9256E-6838-4E9F-A2BB-FDD3EA2C7672}"/>
              </a:ext>
            </a:extLst>
          </p:cNvPr>
          <p:cNvSpPr/>
          <p:nvPr/>
        </p:nvSpPr>
        <p:spPr>
          <a:xfrm>
            <a:off x="4245479" y="2031137"/>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TextBox 126">
            <a:extLst>
              <a:ext uri="{FF2B5EF4-FFF2-40B4-BE49-F238E27FC236}">
                <a16:creationId xmlns:a16="http://schemas.microsoft.com/office/drawing/2014/main" id="{48230553-220B-45DB-84BA-CEC4D415DD71}"/>
              </a:ext>
            </a:extLst>
          </p:cNvPr>
          <p:cNvSpPr txBox="1"/>
          <p:nvPr/>
        </p:nvSpPr>
        <p:spPr>
          <a:xfrm>
            <a:off x="4288460" y="1969303"/>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28" name="Graphic 127" descr="Forbidden">
            <a:extLst>
              <a:ext uri="{FF2B5EF4-FFF2-40B4-BE49-F238E27FC236}">
                <a16:creationId xmlns:a16="http://schemas.microsoft.com/office/drawing/2014/main" id="{A0B31730-757F-418E-9765-1EAD100EDA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50325"/>
            <a:ext cx="81882" cy="81882"/>
          </a:xfrm>
          <a:prstGeom prst="rect">
            <a:avLst/>
          </a:prstGeom>
        </p:spPr>
      </p:pic>
      <p:sp>
        <p:nvSpPr>
          <p:cNvPr id="131" name="Rectangle 130">
            <a:extLst>
              <a:ext uri="{FF2B5EF4-FFF2-40B4-BE49-F238E27FC236}">
                <a16:creationId xmlns:a16="http://schemas.microsoft.com/office/drawing/2014/main" id="{8B14A431-D22A-41C4-8E35-9B0B9BD5C5E5}"/>
              </a:ext>
            </a:extLst>
          </p:cNvPr>
          <p:cNvSpPr/>
          <p:nvPr/>
        </p:nvSpPr>
        <p:spPr>
          <a:xfrm>
            <a:off x="4378092" y="217263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142" name="Straight Connector 141">
            <a:extLst>
              <a:ext uri="{FF2B5EF4-FFF2-40B4-BE49-F238E27FC236}">
                <a16:creationId xmlns:a16="http://schemas.microsoft.com/office/drawing/2014/main" id="{D6E47A90-ECBD-40B5-90B5-894C21401153}"/>
              </a:ext>
            </a:extLst>
          </p:cNvPr>
          <p:cNvCxnSpPr>
            <a:cxnSpLocks/>
          </p:cNvCxnSpPr>
          <p:nvPr/>
        </p:nvCxnSpPr>
        <p:spPr>
          <a:xfrm>
            <a:off x="4138276" y="1785580"/>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6801477" cy="1538883"/>
          </a:xfrm>
          <a:prstGeom prst="rect">
            <a:avLst/>
          </a:prstGeom>
          <a:noFill/>
        </p:spPr>
        <p:txBody>
          <a:bodyPr wrap="none" rtlCol="0">
            <a:spAutoFit/>
          </a:bodyPr>
          <a:lstStyle/>
          <a:p>
            <a:r>
              <a:rPr lang="en-PH" sz="2000" b="1" dirty="0">
                <a:latin typeface="Nexa Bold" panose="02000000000000000000" pitchFamily="50" charset="0"/>
              </a:rPr>
              <a:t>STEP 1</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b="1" dirty="0">
                <a:latin typeface="Nexa Bold" panose="02000000000000000000" pitchFamily="50" charset="0"/>
              </a:rPr>
              <a:t>ARTICLES PANEL </a:t>
            </a:r>
            <a:r>
              <a:rPr lang="en-PH" b="1" dirty="0">
                <a:latin typeface="Nexa Light" panose="02000000000000000000" pitchFamily="50" charset="0"/>
              </a:rPr>
              <a:t>or the </a:t>
            </a:r>
            <a:r>
              <a:rPr lang="en-PH" b="1" dirty="0">
                <a:latin typeface="Nexa Bold" panose="02000000000000000000" pitchFamily="50" charset="0"/>
              </a:rPr>
              <a:t>ARTICLES</a:t>
            </a:r>
            <a:r>
              <a:rPr lang="en-PH" b="1" dirty="0">
                <a:latin typeface="Nexa Light" panose="02000000000000000000" pitchFamily="50" charset="0"/>
              </a:rPr>
              <a:t> in the left main navigation</a:t>
            </a:r>
            <a:r>
              <a:rPr lang="en-PH" dirty="0">
                <a:latin typeface="Nexa Light" panose="02000000000000000000" pitchFamily="50" charset="0"/>
              </a:rPr>
              <a:t>.</a:t>
            </a:r>
          </a:p>
          <a:p>
            <a:endParaRPr lang="en-PH" dirty="0">
              <a:latin typeface="Nexa Light" panose="02000000000000000000" pitchFamily="50" charset="0"/>
            </a:endParaRPr>
          </a:p>
          <a:p>
            <a:r>
              <a:rPr lang="en-PH" dirty="0">
                <a:latin typeface="Nexa Light" panose="02000000000000000000" pitchFamily="50" charset="0"/>
              </a:rPr>
              <a:t>User will be redirected to the </a:t>
            </a:r>
            <a:r>
              <a:rPr lang="en-PH" dirty="0">
                <a:latin typeface="Nexa Bold" panose="02000000000000000000" pitchFamily="50" charset="0"/>
              </a:rPr>
              <a:t>ARTICLES PAGE </a:t>
            </a:r>
          </a:p>
        </p:txBody>
      </p:sp>
      <p:sp>
        <p:nvSpPr>
          <p:cNvPr id="102" name="Rectangle 101">
            <a:extLst>
              <a:ext uri="{FF2B5EF4-FFF2-40B4-BE49-F238E27FC236}">
                <a16:creationId xmlns:a16="http://schemas.microsoft.com/office/drawing/2014/main" id="{77128938-3B51-4388-9E44-A36E23A1D057}"/>
              </a:ext>
            </a:extLst>
          </p:cNvPr>
          <p:cNvSpPr/>
          <p:nvPr/>
        </p:nvSpPr>
        <p:spPr>
          <a:xfrm>
            <a:off x="5547256" y="1656031"/>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4" name="Rectangle 103">
            <a:extLst>
              <a:ext uri="{FF2B5EF4-FFF2-40B4-BE49-F238E27FC236}">
                <a16:creationId xmlns:a16="http://schemas.microsoft.com/office/drawing/2014/main" id="{8B87FFC6-DC56-4E06-8D29-36DA95747AD9}"/>
              </a:ext>
            </a:extLst>
          </p:cNvPr>
          <p:cNvSpPr/>
          <p:nvPr/>
        </p:nvSpPr>
        <p:spPr>
          <a:xfrm>
            <a:off x="5547256" y="2069625"/>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6" name="TextBox 105">
            <a:extLst>
              <a:ext uri="{FF2B5EF4-FFF2-40B4-BE49-F238E27FC236}">
                <a16:creationId xmlns:a16="http://schemas.microsoft.com/office/drawing/2014/main" id="{EFF2FC47-CECF-44F4-BBB5-79CE951D527F}"/>
              </a:ext>
            </a:extLst>
          </p:cNvPr>
          <p:cNvSpPr txBox="1"/>
          <p:nvPr/>
        </p:nvSpPr>
        <p:spPr>
          <a:xfrm>
            <a:off x="5553966" y="1714147"/>
            <a:ext cx="957313" cy="307777"/>
          </a:xfrm>
          <a:prstGeom prst="rect">
            <a:avLst/>
          </a:prstGeom>
          <a:noFill/>
        </p:spPr>
        <p:txBody>
          <a:bodyPr wrap="none" rtlCol="0">
            <a:spAutoFit/>
          </a:bodyPr>
          <a:lstStyle/>
          <a:p>
            <a:r>
              <a:rPr lang="en-PH" sz="1400" dirty="0">
                <a:solidFill>
                  <a:schemeClr val="bg1"/>
                </a:solidFill>
              </a:rPr>
              <a:t>Categories</a:t>
            </a:r>
          </a:p>
        </p:txBody>
      </p:sp>
      <p:sp>
        <p:nvSpPr>
          <p:cNvPr id="108" name="TextBox 107">
            <a:extLst>
              <a:ext uri="{FF2B5EF4-FFF2-40B4-BE49-F238E27FC236}">
                <a16:creationId xmlns:a16="http://schemas.microsoft.com/office/drawing/2014/main" id="{A6F6B805-2A7D-4EE3-AFF7-6868801CE874}"/>
              </a:ext>
            </a:extLst>
          </p:cNvPr>
          <p:cNvSpPr txBox="1"/>
          <p:nvPr/>
        </p:nvSpPr>
        <p:spPr>
          <a:xfrm>
            <a:off x="6345748" y="2055375"/>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129" name="TextBox 128">
            <a:extLst>
              <a:ext uri="{FF2B5EF4-FFF2-40B4-BE49-F238E27FC236}">
                <a16:creationId xmlns:a16="http://schemas.microsoft.com/office/drawing/2014/main" id="{7492310B-8A2A-4272-B0F2-A9DFD3322D3D}"/>
              </a:ext>
            </a:extLst>
          </p:cNvPr>
          <p:cNvSpPr txBox="1"/>
          <p:nvPr/>
        </p:nvSpPr>
        <p:spPr>
          <a:xfrm>
            <a:off x="4454195" y="2259702"/>
            <a:ext cx="603560" cy="169277"/>
          </a:xfrm>
          <a:prstGeom prst="rect">
            <a:avLst/>
          </a:prstGeom>
          <a:noFill/>
        </p:spPr>
        <p:txBody>
          <a:bodyPr wrap="square" rtlCol="0">
            <a:spAutoFit/>
          </a:bodyPr>
          <a:lstStyle/>
          <a:p>
            <a:r>
              <a:rPr lang="en-PH" sz="500" b="1" dirty="0">
                <a:solidFill>
                  <a:srgbClr val="92A7A3"/>
                </a:solidFill>
              </a:rPr>
              <a:t>Categories</a:t>
            </a:r>
          </a:p>
        </p:txBody>
      </p:sp>
      <p:pic>
        <p:nvPicPr>
          <p:cNvPr id="136" name="Graphic 135" descr="Tag">
            <a:extLst>
              <a:ext uri="{FF2B5EF4-FFF2-40B4-BE49-F238E27FC236}">
                <a16:creationId xmlns:a16="http://schemas.microsoft.com/office/drawing/2014/main" id="{A58626F9-2372-4083-9756-AB90307560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96712"/>
            <a:ext cx="104844" cy="104844"/>
          </a:xfrm>
          <a:prstGeom prst="rect">
            <a:avLst/>
          </a:prstGeom>
        </p:spPr>
      </p:pic>
      <p:sp>
        <p:nvSpPr>
          <p:cNvPr id="3" name="Rectangle 2">
            <a:extLst>
              <a:ext uri="{FF2B5EF4-FFF2-40B4-BE49-F238E27FC236}">
                <a16:creationId xmlns:a16="http://schemas.microsoft.com/office/drawing/2014/main" id="{FD76AB57-2518-4BB2-AFA5-A7041AED2C60}"/>
              </a:ext>
            </a:extLst>
          </p:cNvPr>
          <p:cNvSpPr/>
          <p:nvPr/>
        </p:nvSpPr>
        <p:spPr>
          <a:xfrm>
            <a:off x="4123405" y="1119075"/>
            <a:ext cx="5995743"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0" name="Rectangle 49">
            <a:extLst>
              <a:ext uri="{FF2B5EF4-FFF2-40B4-BE49-F238E27FC236}">
                <a16:creationId xmlns:a16="http://schemas.microsoft.com/office/drawing/2014/main" id="{42EB3C98-5B4E-41F0-BDDD-7A39478B8C76}"/>
              </a:ext>
            </a:extLst>
          </p:cNvPr>
          <p:cNvSpPr/>
          <p:nvPr/>
        </p:nvSpPr>
        <p:spPr>
          <a:xfrm>
            <a:off x="7779916" y="1651123"/>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1" name="Rectangle 50">
            <a:extLst>
              <a:ext uri="{FF2B5EF4-FFF2-40B4-BE49-F238E27FC236}">
                <a16:creationId xmlns:a16="http://schemas.microsoft.com/office/drawing/2014/main" id="{F7B268C5-4910-4829-8DA5-B6233B642FE3}"/>
              </a:ext>
            </a:extLst>
          </p:cNvPr>
          <p:cNvSpPr/>
          <p:nvPr/>
        </p:nvSpPr>
        <p:spPr>
          <a:xfrm>
            <a:off x="7779916" y="2069625"/>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2" name="TextBox 51">
            <a:extLst>
              <a:ext uri="{FF2B5EF4-FFF2-40B4-BE49-F238E27FC236}">
                <a16:creationId xmlns:a16="http://schemas.microsoft.com/office/drawing/2014/main" id="{9465F8B0-7050-4A0E-B815-826E51AACC6C}"/>
              </a:ext>
            </a:extLst>
          </p:cNvPr>
          <p:cNvSpPr txBox="1"/>
          <p:nvPr/>
        </p:nvSpPr>
        <p:spPr>
          <a:xfrm>
            <a:off x="7779916" y="1706486"/>
            <a:ext cx="731290" cy="307777"/>
          </a:xfrm>
          <a:prstGeom prst="rect">
            <a:avLst/>
          </a:prstGeom>
          <a:noFill/>
        </p:spPr>
        <p:txBody>
          <a:bodyPr wrap="none" rtlCol="0">
            <a:spAutoFit/>
          </a:bodyPr>
          <a:lstStyle/>
          <a:p>
            <a:r>
              <a:rPr lang="en-PH" sz="1400" dirty="0">
                <a:solidFill>
                  <a:schemeClr val="bg1"/>
                </a:solidFill>
              </a:rPr>
              <a:t>Articles</a:t>
            </a:r>
          </a:p>
        </p:txBody>
      </p:sp>
      <p:sp>
        <p:nvSpPr>
          <p:cNvPr id="53" name="TextBox 52">
            <a:extLst>
              <a:ext uri="{FF2B5EF4-FFF2-40B4-BE49-F238E27FC236}">
                <a16:creationId xmlns:a16="http://schemas.microsoft.com/office/drawing/2014/main" id="{08958E01-B94D-4259-AEED-BDBF5C84923E}"/>
              </a:ext>
            </a:extLst>
          </p:cNvPr>
          <p:cNvSpPr txBox="1"/>
          <p:nvPr/>
        </p:nvSpPr>
        <p:spPr>
          <a:xfrm>
            <a:off x="8522528" y="2049279"/>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54" name="Rectangle 53">
            <a:extLst>
              <a:ext uri="{FF2B5EF4-FFF2-40B4-BE49-F238E27FC236}">
                <a16:creationId xmlns:a16="http://schemas.microsoft.com/office/drawing/2014/main" id="{AE8501A1-6F63-487E-A292-D076E70262C9}"/>
              </a:ext>
            </a:extLst>
          </p:cNvPr>
          <p:cNvSpPr/>
          <p:nvPr/>
        </p:nvSpPr>
        <p:spPr>
          <a:xfrm>
            <a:off x="4128920" y="2420971"/>
            <a:ext cx="1107440" cy="16751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5" name="TextBox 54">
            <a:extLst>
              <a:ext uri="{FF2B5EF4-FFF2-40B4-BE49-F238E27FC236}">
                <a16:creationId xmlns:a16="http://schemas.microsoft.com/office/drawing/2014/main" id="{E92E7EF3-1DB4-4F0E-9672-1BA56B260CC0}"/>
              </a:ext>
            </a:extLst>
          </p:cNvPr>
          <p:cNvSpPr txBox="1"/>
          <p:nvPr/>
        </p:nvSpPr>
        <p:spPr>
          <a:xfrm>
            <a:off x="4457761" y="2422337"/>
            <a:ext cx="603560" cy="169277"/>
          </a:xfrm>
          <a:prstGeom prst="rect">
            <a:avLst/>
          </a:prstGeom>
          <a:noFill/>
        </p:spPr>
        <p:txBody>
          <a:bodyPr wrap="square" rtlCol="0">
            <a:spAutoFit/>
          </a:bodyPr>
          <a:lstStyle/>
          <a:p>
            <a:r>
              <a:rPr lang="en-PH" sz="500" b="1" dirty="0">
                <a:solidFill>
                  <a:srgbClr val="92A7A3"/>
                </a:solidFill>
              </a:rPr>
              <a:t>Articles</a:t>
            </a:r>
          </a:p>
        </p:txBody>
      </p:sp>
      <p:pic>
        <p:nvPicPr>
          <p:cNvPr id="56" name="Graphic 55" descr="Document">
            <a:extLst>
              <a:ext uri="{FF2B5EF4-FFF2-40B4-BE49-F238E27FC236}">
                <a16:creationId xmlns:a16="http://schemas.microsoft.com/office/drawing/2014/main" id="{71990E78-BEC3-4E33-9310-DF36E43299D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52702"/>
            <a:ext cx="95524" cy="95524"/>
          </a:xfrm>
          <a:prstGeom prst="rect">
            <a:avLst/>
          </a:prstGeom>
        </p:spPr>
      </p:pic>
    </p:spTree>
    <p:extLst>
      <p:ext uri="{BB962C8B-B14F-4D97-AF65-F5344CB8AC3E}">
        <p14:creationId xmlns:p14="http://schemas.microsoft.com/office/powerpoint/2010/main" val="240304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ns face&#10;&#10;Description generated with very high confidence">
            <a:extLst>
              <a:ext uri="{FF2B5EF4-FFF2-40B4-BE49-F238E27FC236}">
                <a16:creationId xmlns:a16="http://schemas.microsoft.com/office/drawing/2014/main" id="{89772D35-B722-4785-A9DA-1CAC59815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6179C35-689C-4C8B-AEF9-AEE90CFC7B19}"/>
              </a:ext>
            </a:extLst>
          </p:cNvPr>
          <p:cNvSpPr txBox="1"/>
          <p:nvPr/>
        </p:nvSpPr>
        <p:spPr>
          <a:xfrm>
            <a:off x="6483310" y="5149250"/>
            <a:ext cx="4518032" cy="646331"/>
          </a:xfrm>
          <a:prstGeom prst="rect">
            <a:avLst/>
          </a:prstGeom>
          <a:noFill/>
        </p:spPr>
        <p:txBody>
          <a:bodyPr wrap="none" rtlCol="0">
            <a:spAutoFit/>
          </a:bodyPr>
          <a:lstStyle/>
          <a:p>
            <a:r>
              <a:rPr lang="en-PH" sz="3600" dirty="0">
                <a:solidFill>
                  <a:schemeClr val="tx2">
                    <a:lumMod val="75000"/>
                  </a:schemeClr>
                </a:solidFill>
                <a:latin typeface="Nexa Bold" panose="02000000000000000000" pitchFamily="50" charset="0"/>
              </a:rPr>
              <a:t>GETTING AN ACCOUNT</a:t>
            </a:r>
          </a:p>
        </p:txBody>
      </p:sp>
      <p:pic>
        <p:nvPicPr>
          <p:cNvPr id="6" name="Picture 5" descr="A sign in the dark&#10;&#10;Description generated with high confidence">
            <a:extLst>
              <a:ext uri="{FF2B5EF4-FFF2-40B4-BE49-F238E27FC236}">
                <a16:creationId xmlns:a16="http://schemas.microsoft.com/office/drawing/2014/main" id="{9481EC7B-D822-465C-9691-AB79DAB9D0A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742326" y="607842"/>
            <a:ext cx="3449674" cy="527308"/>
          </a:xfrm>
          <a:prstGeom prst="rect">
            <a:avLst/>
          </a:prstGeom>
        </p:spPr>
      </p:pic>
      <p:pic>
        <p:nvPicPr>
          <p:cNvPr id="8" name="Picture 7" descr="A screenshot of a computer screen&#10;&#10;Description generated with very high confidence">
            <a:extLst>
              <a:ext uri="{FF2B5EF4-FFF2-40B4-BE49-F238E27FC236}">
                <a16:creationId xmlns:a16="http://schemas.microsoft.com/office/drawing/2014/main" id="{DF42CBC1-2EE4-49DE-B91B-49E2FF792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942" y="654742"/>
            <a:ext cx="6193549" cy="5266955"/>
          </a:xfrm>
          <a:prstGeom prst="rect">
            <a:avLst/>
          </a:prstGeom>
        </p:spPr>
      </p:pic>
      <p:grpSp>
        <p:nvGrpSpPr>
          <p:cNvPr id="57" name="Group 56">
            <a:extLst>
              <a:ext uri="{FF2B5EF4-FFF2-40B4-BE49-F238E27FC236}">
                <a16:creationId xmlns:a16="http://schemas.microsoft.com/office/drawing/2014/main" id="{062F17E8-C028-46C1-94AC-B565551B12A2}"/>
              </a:ext>
            </a:extLst>
          </p:cNvPr>
          <p:cNvGrpSpPr/>
          <p:nvPr/>
        </p:nvGrpSpPr>
        <p:grpSpPr>
          <a:xfrm>
            <a:off x="1489641" y="1475233"/>
            <a:ext cx="4691149" cy="2566300"/>
            <a:chOff x="1866754" y="1397487"/>
            <a:chExt cx="5996030" cy="2989564"/>
          </a:xfrm>
        </p:grpSpPr>
        <p:sp>
          <p:nvSpPr>
            <p:cNvPr id="58" name="Rectangle 57">
              <a:extLst>
                <a:ext uri="{FF2B5EF4-FFF2-40B4-BE49-F238E27FC236}">
                  <a16:creationId xmlns:a16="http://schemas.microsoft.com/office/drawing/2014/main" id="{D69E3620-40D5-45BE-B67C-4CA12B3F3BD7}"/>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5F2AFF4C-38F0-406F-837D-42517C5BB9F3}"/>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0ED511C9-714F-4542-BE3D-CE3632FB141D}"/>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632A16B7-8C07-4DC4-A5E7-DF15F811E658}"/>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BC3524C9-F522-4344-BA1F-78B2F58E1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63" name="Rectangle 62">
              <a:extLst>
                <a:ext uri="{FF2B5EF4-FFF2-40B4-BE49-F238E27FC236}">
                  <a16:creationId xmlns:a16="http://schemas.microsoft.com/office/drawing/2014/main" id="{ED1AB7D0-A714-4D67-BBD7-B13CF57A767A}"/>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324E964D-3636-427A-8FEB-075162E7DBFC}"/>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C8F48A66-4C95-4A6F-A7F5-78756A781C2C}"/>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5234B400-18E8-4ED1-989F-B6C2D4AA347E}"/>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DD2ADF71-868E-4BE6-AE87-C0C0568C645A}"/>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0127E72A-59C5-4C65-B628-DE075CDD2334}"/>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E72404E1-556C-4B5E-AD2D-D01AA4143A74}"/>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6829A2D4-24DE-430A-8152-2D409B34DD17}"/>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55EE255A-F9A6-499B-9655-86D5B3178270}"/>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C11B03B9-A1B0-48B3-B5BC-021ABD541259}"/>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834186D1-8E0C-4751-8C62-3B208FA039A6}"/>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21ACFCB5-276F-4261-9E2C-468BA50A3DF2}"/>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DDCD00D4-C2F3-4421-B856-D3B67DDB6CD1}"/>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36472C1F-49ED-4550-885A-2BC15538D367}"/>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08312807-A43A-4D87-8808-77D87C5D5A09}"/>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CC68D414-ED75-4F79-94D3-342E72E49DA3}"/>
                </a:ext>
              </a:extLst>
            </p:cNvPr>
            <p:cNvSpPr txBox="1"/>
            <p:nvPr/>
          </p:nvSpPr>
          <p:spPr>
            <a:xfrm>
              <a:off x="2027701" y="2068104"/>
              <a:ext cx="603560" cy="161342"/>
            </a:xfrm>
            <a:prstGeom prst="rect">
              <a:avLst/>
            </a:prstGeom>
            <a:noFill/>
          </p:spPr>
          <p:txBody>
            <a:bodyPr wrap="square" rtlCol="0">
              <a:spAutoFit/>
            </a:bodyPr>
            <a:lstStyle/>
            <a:p>
              <a:r>
                <a:rPr lang="en-PH" sz="300" b="1" dirty="0">
                  <a:solidFill>
                    <a:schemeClr val="bg1"/>
                  </a:solidFill>
                </a:rPr>
                <a:t>Sites</a:t>
              </a:r>
              <a:endParaRPr lang="en-PH" sz="500" b="1" dirty="0">
                <a:solidFill>
                  <a:schemeClr val="bg1"/>
                </a:solidFill>
              </a:endParaRPr>
            </a:p>
          </p:txBody>
        </p:sp>
        <p:pic>
          <p:nvPicPr>
            <p:cNvPr id="79" name="Graphic 78" descr="Earth Globe Europe-Africa">
              <a:extLst>
                <a:ext uri="{FF2B5EF4-FFF2-40B4-BE49-F238E27FC236}">
                  <a16:creationId xmlns:a16="http://schemas.microsoft.com/office/drawing/2014/main" id="{34C3E262-7CF8-428E-9074-1A86EE833E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0758" y="2114571"/>
              <a:ext cx="78393" cy="78393"/>
            </a:xfrm>
            <a:prstGeom prst="rect">
              <a:avLst/>
            </a:prstGeom>
          </p:spPr>
        </p:pic>
        <p:sp>
          <p:nvSpPr>
            <p:cNvPr id="80" name="Oval 79">
              <a:extLst>
                <a:ext uri="{FF2B5EF4-FFF2-40B4-BE49-F238E27FC236}">
                  <a16:creationId xmlns:a16="http://schemas.microsoft.com/office/drawing/2014/main" id="{383E0695-CD21-4ECE-80E0-12EE0F5FD769}"/>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B4D150BB-8431-43E1-9B79-38929D6C4D34}"/>
                </a:ext>
              </a:extLst>
            </p:cNvPr>
            <p:cNvSpPr txBox="1"/>
            <p:nvPr/>
          </p:nvSpPr>
          <p:spPr>
            <a:xfrm>
              <a:off x="2033004" y="2247715"/>
              <a:ext cx="603560" cy="161342"/>
            </a:xfrm>
            <a:prstGeom prst="rect">
              <a:avLst/>
            </a:prstGeom>
            <a:noFill/>
          </p:spPr>
          <p:txBody>
            <a:bodyPr wrap="square" rtlCol="0">
              <a:spAutoFit/>
            </a:bodyPr>
            <a:lstStyle/>
            <a:p>
              <a:r>
                <a:rPr lang="en-PH" sz="300" b="1" dirty="0">
                  <a:solidFill>
                    <a:srgbClr val="92A7A3"/>
                  </a:solidFill>
                </a:rPr>
                <a:t>All Sites</a:t>
              </a:r>
            </a:p>
          </p:txBody>
        </p:sp>
        <p:pic>
          <p:nvPicPr>
            <p:cNvPr id="82" name="Graphic 81" descr="Forbidden">
              <a:extLst>
                <a:ext uri="{FF2B5EF4-FFF2-40B4-BE49-F238E27FC236}">
                  <a16:creationId xmlns:a16="http://schemas.microsoft.com/office/drawing/2014/main" id="{B1C620CC-3270-4A76-A134-2C3638411D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74542" y="2428737"/>
              <a:ext cx="81882" cy="81882"/>
            </a:xfrm>
            <a:prstGeom prst="rect">
              <a:avLst/>
            </a:prstGeom>
          </p:spPr>
        </p:pic>
        <p:sp>
          <p:nvSpPr>
            <p:cNvPr id="83" name="TextBox 82">
              <a:extLst>
                <a:ext uri="{FF2B5EF4-FFF2-40B4-BE49-F238E27FC236}">
                  <a16:creationId xmlns:a16="http://schemas.microsoft.com/office/drawing/2014/main" id="{A71FAF06-CE38-4EF5-9736-DBA49AF26864}"/>
                </a:ext>
              </a:extLst>
            </p:cNvPr>
            <p:cNvSpPr txBox="1"/>
            <p:nvPr/>
          </p:nvSpPr>
          <p:spPr>
            <a:xfrm>
              <a:off x="2198739" y="2538113"/>
              <a:ext cx="603560" cy="161342"/>
            </a:xfrm>
            <a:prstGeom prst="rect">
              <a:avLst/>
            </a:prstGeom>
            <a:noFill/>
          </p:spPr>
          <p:txBody>
            <a:bodyPr wrap="square" rtlCol="0">
              <a:spAutoFit/>
            </a:bodyPr>
            <a:lstStyle/>
            <a:p>
              <a:r>
                <a:rPr lang="en-PH" sz="300" b="1" dirty="0">
                  <a:solidFill>
                    <a:srgbClr val="92A7A3"/>
                  </a:solidFill>
                </a:rPr>
                <a:t>Categories</a:t>
              </a:r>
              <a:endParaRPr lang="en-PH" sz="500" b="1" dirty="0">
                <a:solidFill>
                  <a:srgbClr val="92A7A3"/>
                </a:solidFill>
              </a:endParaRPr>
            </a:p>
          </p:txBody>
        </p:sp>
        <p:sp>
          <p:nvSpPr>
            <p:cNvPr id="84" name="TextBox 83">
              <a:extLst>
                <a:ext uri="{FF2B5EF4-FFF2-40B4-BE49-F238E27FC236}">
                  <a16:creationId xmlns:a16="http://schemas.microsoft.com/office/drawing/2014/main" id="{5F52EBD5-C044-40B6-A69A-3AFFF694AC14}"/>
                </a:ext>
              </a:extLst>
            </p:cNvPr>
            <p:cNvSpPr txBox="1"/>
            <p:nvPr/>
          </p:nvSpPr>
          <p:spPr>
            <a:xfrm>
              <a:off x="2202305" y="2700748"/>
              <a:ext cx="603560" cy="161342"/>
            </a:xfrm>
            <a:prstGeom prst="rect">
              <a:avLst/>
            </a:prstGeom>
            <a:noFill/>
          </p:spPr>
          <p:txBody>
            <a:bodyPr wrap="square" rtlCol="0">
              <a:spAutoFit/>
            </a:bodyPr>
            <a:lstStyle/>
            <a:p>
              <a:r>
                <a:rPr lang="en-PH" sz="300" b="1" dirty="0">
                  <a:solidFill>
                    <a:srgbClr val="92A7A3"/>
                  </a:solidFill>
                </a:rPr>
                <a:t>Articles</a:t>
              </a:r>
              <a:endParaRPr lang="en-PH" sz="500" b="1" dirty="0">
                <a:solidFill>
                  <a:srgbClr val="92A7A3"/>
                </a:solidFill>
              </a:endParaRPr>
            </a:p>
          </p:txBody>
        </p:sp>
        <p:sp>
          <p:nvSpPr>
            <p:cNvPr id="85" name="Rectangle 84">
              <a:extLst>
                <a:ext uri="{FF2B5EF4-FFF2-40B4-BE49-F238E27FC236}">
                  <a16:creationId xmlns:a16="http://schemas.microsoft.com/office/drawing/2014/main" id="{EF56AF94-2939-4C4D-B703-F607FB32BD27}"/>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E46D212-BCBD-452C-B0FD-9831B44D2019}"/>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648E60DA-1C6C-45F3-9CAA-ECD61E573E0E}"/>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AEDE69DA-3083-4737-8C08-AFEF17DA54E3}"/>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6EB26AB2-4815-46A6-9AAA-08E8C5061224}"/>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52F34A9D-E9B4-4790-BBEE-D928B8E236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40563" y="2575124"/>
              <a:ext cx="104844" cy="104844"/>
            </a:xfrm>
            <a:prstGeom prst="rect">
              <a:avLst/>
            </a:prstGeom>
          </p:spPr>
        </p:pic>
        <p:pic>
          <p:nvPicPr>
            <p:cNvPr id="91" name="Graphic 90" descr="Document">
              <a:extLst>
                <a:ext uri="{FF2B5EF4-FFF2-40B4-BE49-F238E27FC236}">
                  <a16:creationId xmlns:a16="http://schemas.microsoft.com/office/drawing/2014/main" id="{53F6CFB7-91D8-48D3-B35E-4C29964D35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49883" y="2731114"/>
              <a:ext cx="95524" cy="95524"/>
            </a:xfrm>
            <a:prstGeom prst="rect">
              <a:avLst/>
            </a:prstGeom>
          </p:spPr>
        </p:pic>
        <p:cxnSp>
          <p:nvCxnSpPr>
            <p:cNvPr id="92" name="Straight Connector 91">
              <a:extLst>
                <a:ext uri="{FF2B5EF4-FFF2-40B4-BE49-F238E27FC236}">
                  <a16:creationId xmlns:a16="http://schemas.microsoft.com/office/drawing/2014/main" id="{46D8724A-A5CE-4AF2-A60C-3B33F6B9D689}"/>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93" name="Rectangle: Rounded Corners 92">
              <a:extLst>
                <a:ext uri="{FF2B5EF4-FFF2-40B4-BE49-F238E27FC236}">
                  <a16:creationId xmlns:a16="http://schemas.microsoft.com/office/drawing/2014/main" id="{F3404AF5-4BC5-4F0E-B3A0-202CFC565857}"/>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 b="1" dirty="0"/>
                <a:t>+ CREATE NEW CATEGORY</a:t>
              </a:r>
            </a:p>
          </p:txBody>
        </p:sp>
        <p:sp>
          <p:nvSpPr>
            <p:cNvPr id="94" name="Rectangle 93">
              <a:extLst>
                <a:ext uri="{FF2B5EF4-FFF2-40B4-BE49-F238E27FC236}">
                  <a16:creationId xmlns:a16="http://schemas.microsoft.com/office/drawing/2014/main" id="{F1D27255-AFB3-4B1D-BF5D-93CB2FD17D0B}"/>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5" name="Rectangle 94">
              <a:extLst>
                <a:ext uri="{FF2B5EF4-FFF2-40B4-BE49-F238E27FC236}">
                  <a16:creationId xmlns:a16="http://schemas.microsoft.com/office/drawing/2014/main" id="{0A3957EE-AB3E-4F14-A589-A86864435A2F}"/>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6" name="Rectangle 95">
              <a:extLst>
                <a:ext uri="{FF2B5EF4-FFF2-40B4-BE49-F238E27FC236}">
                  <a16:creationId xmlns:a16="http://schemas.microsoft.com/office/drawing/2014/main" id="{CBB33632-E471-4947-8EAB-A3E3D14AF4A7}"/>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Rectangle 96">
              <a:extLst>
                <a:ext uri="{FF2B5EF4-FFF2-40B4-BE49-F238E27FC236}">
                  <a16:creationId xmlns:a16="http://schemas.microsoft.com/office/drawing/2014/main" id="{ADDBA288-1DED-4578-9B8F-5B9DE37615D3}"/>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6D361251-36DC-41D2-A0D4-793CF4F41806}"/>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ECD3651C-C9B8-4D1B-AED5-01069A144D24}"/>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a:extLst>
                <a:ext uri="{FF2B5EF4-FFF2-40B4-BE49-F238E27FC236}">
                  <a16:creationId xmlns:a16="http://schemas.microsoft.com/office/drawing/2014/main" id="{7EFDDFAB-FB19-4E3B-9A24-63AADC04AA6C}"/>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ectangle 100">
              <a:extLst>
                <a:ext uri="{FF2B5EF4-FFF2-40B4-BE49-F238E27FC236}">
                  <a16:creationId xmlns:a16="http://schemas.microsoft.com/office/drawing/2014/main" id="{7BC32912-A1E5-4C68-8BC2-2A326A687386}"/>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414373D4-041D-4C46-A5B9-6D2DDD8857DE}"/>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102">
              <a:extLst>
                <a:ext uri="{FF2B5EF4-FFF2-40B4-BE49-F238E27FC236}">
                  <a16:creationId xmlns:a16="http://schemas.microsoft.com/office/drawing/2014/main" id="{5409FCBF-5489-4B72-A470-613A8B4B69BE}"/>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4" name="Rectangle 103">
              <a:extLst>
                <a:ext uri="{FF2B5EF4-FFF2-40B4-BE49-F238E27FC236}">
                  <a16:creationId xmlns:a16="http://schemas.microsoft.com/office/drawing/2014/main" id="{D67B2B3A-06CA-4216-B084-D679E491C2A2}"/>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5" name="Rectangle 104">
              <a:extLst>
                <a:ext uri="{FF2B5EF4-FFF2-40B4-BE49-F238E27FC236}">
                  <a16:creationId xmlns:a16="http://schemas.microsoft.com/office/drawing/2014/main" id="{D747D4B2-1A68-4A90-B877-DC450C99683A}"/>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6" name="Rectangle 105">
              <a:extLst>
                <a:ext uri="{FF2B5EF4-FFF2-40B4-BE49-F238E27FC236}">
                  <a16:creationId xmlns:a16="http://schemas.microsoft.com/office/drawing/2014/main" id="{0B6BB642-13F1-47B8-8DED-572DCE579761}"/>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Rectangle 106">
              <a:extLst>
                <a:ext uri="{FF2B5EF4-FFF2-40B4-BE49-F238E27FC236}">
                  <a16:creationId xmlns:a16="http://schemas.microsoft.com/office/drawing/2014/main" id="{8157B90F-ACC8-4A70-A4D9-F15C6154FBEE}"/>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8" name="Rectangle 107">
              <a:extLst>
                <a:ext uri="{FF2B5EF4-FFF2-40B4-BE49-F238E27FC236}">
                  <a16:creationId xmlns:a16="http://schemas.microsoft.com/office/drawing/2014/main" id="{1799D884-259B-4858-BC5A-0188B63E4D21}"/>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9" name="Rectangle 108">
              <a:extLst>
                <a:ext uri="{FF2B5EF4-FFF2-40B4-BE49-F238E27FC236}">
                  <a16:creationId xmlns:a16="http://schemas.microsoft.com/office/drawing/2014/main" id="{CB118F21-2665-4087-A998-2E722E598C4E}"/>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a:extLst>
                <a:ext uri="{FF2B5EF4-FFF2-40B4-BE49-F238E27FC236}">
                  <a16:creationId xmlns:a16="http://schemas.microsoft.com/office/drawing/2014/main" id="{0038CF45-A0FD-4CC9-8EDB-944B9DBD423C}"/>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EC81D835-670D-4218-AD83-2CCC66DC5538}"/>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2" name="Rectangle 111">
              <a:extLst>
                <a:ext uri="{FF2B5EF4-FFF2-40B4-BE49-F238E27FC236}">
                  <a16:creationId xmlns:a16="http://schemas.microsoft.com/office/drawing/2014/main" id="{C10054C2-4B40-43CD-9101-CD9D5B6CE5B9}"/>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82F78FB1-21E2-4E7D-A038-5597831C4EE0}"/>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4" name="Rectangle 113">
              <a:extLst>
                <a:ext uri="{FF2B5EF4-FFF2-40B4-BE49-F238E27FC236}">
                  <a16:creationId xmlns:a16="http://schemas.microsoft.com/office/drawing/2014/main" id="{23A0FF6B-197A-44C9-8E1B-2A51E5A56AFC}"/>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112AD5B8-D38B-42B4-A444-521377A70585}"/>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6" name="Rectangle 115">
              <a:extLst>
                <a:ext uri="{FF2B5EF4-FFF2-40B4-BE49-F238E27FC236}">
                  <a16:creationId xmlns:a16="http://schemas.microsoft.com/office/drawing/2014/main" id="{1504BB9B-B275-4697-BA57-214082920AAC}"/>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Rectangle: Rounded Corners 116">
              <a:extLst>
                <a:ext uri="{FF2B5EF4-FFF2-40B4-BE49-F238E27FC236}">
                  <a16:creationId xmlns:a16="http://schemas.microsoft.com/office/drawing/2014/main" id="{C767CC83-0D66-4EB5-B847-53A9A9373BA2}"/>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8" name="Rectangle: Rounded Corners 117">
              <a:extLst>
                <a:ext uri="{FF2B5EF4-FFF2-40B4-BE49-F238E27FC236}">
                  <a16:creationId xmlns:a16="http://schemas.microsoft.com/office/drawing/2014/main" id="{47FBE91B-6082-477C-BC9E-3E2C2F6EBDF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9" name="Rectangle: Rounded Corners 118">
              <a:extLst>
                <a:ext uri="{FF2B5EF4-FFF2-40B4-BE49-F238E27FC236}">
                  <a16:creationId xmlns:a16="http://schemas.microsoft.com/office/drawing/2014/main" id="{F3455798-C57A-4389-BEE7-232A4AC38EE4}"/>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EFF0ABF6-031E-417F-8246-C1BB97F73BCE}"/>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22D9F00B-30EC-40AC-8BE0-4D64E0937BCB}"/>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141F9E14-11ED-4930-9B23-0EE43634E015}"/>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5F304AE6-1641-4A30-9D17-5BC84B3DAC91}"/>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Rectangle 123">
              <a:extLst>
                <a:ext uri="{FF2B5EF4-FFF2-40B4-BE49-F238E27FC236}">
                  <a16:creationId xmlns:a16="http://schemas.microsoft.com/office/drawing/2014/main" id="{0051063A-9F64-4EDE-9BD2-9EE9F7750FEF}"/>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5" name="Rectangle 124">
              <a:extLst>
                <a:ext uri="{FF2B5EF4-FFF2-40B4-BE49-F238E27FC236}">
                  <a16:creationId xmlns:a16="http://schemas.microsoft.com/office/drawing/2014/main" id="{4D1DFAA4-4099-443E-954B-1A9FC19B2525}"/>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6" name="Rectangle 125">
              <a:extLst>
                <a:ext uri="{FF2B5EF4-FFF2-40B4-BE49-F238E27FC236}">
                  <a16:creationId xmlns:a16="http://schemas.microsoft.com/office/drawing/2014/main" id="{212DA48D-9B5A-424E-B81D-627D236D9CCA}"/>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Rectangle 126">
              <a:extLst>
                <a:ext uri="{FF2B5EF4-FFF2-40B4-BE49-F238E27FC236}">
                  <a16:creationId xmlns:a16="http://schemas.microsoft.com/office/drawing/2014/main" id="{F6D45DC0-0562-43A8-94DB-D6C1A5B7DC59}"/>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8" name="Rectangle 127">
              <a:extLst>
                <a:ext uri="{FF2B5EF4-FFF2-40B4-BE49-F238E27FC236}">
                  <a16:creationId xmlns:a16="http://schemas.microsoft.com/office/drawing/2014/main" id="{2FDBC99B-CD50-49E7-B466-2FFF81980A32}"/>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9" name="Rectangle 128">
              <a:extLst>
                <a:ext uri="{FF2B5EF4-FFF2-40B4-BE49-F238E27FC236}">
                  <a16:creationId xmlns:a16="http://schemas.microsoft.com/office/drawing/2014/main" id="{6A9782DC-25D1-4D2B-A5A1-E65C65DE9FE4}"/>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0" name="Rectangle: Rounded Corners 129">
              <a:extLst>
                <a:ext uri="{FF2B5EF4-FFF2-40B4-BE49-F238E27FC236}">
                  <a16:creationId xmlns:a16="http://schemas.microsoft.com/office/drawing/2014/main" id="{E1806F1B-9F91-4EAF-A5EC-74494C1592EF}"/>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1" name="Rectangle: Rounded Corners 130">
              <a:extLst>
                <a:ext uri="{FF2B5EF4-FFF2-40B4-BE49-F238E27FC236}">
                  <a16:creationId xmlns:a16="http://schemas.microsoft.com/office/drawing/2014/main" id="{C149EB52-E20A-45DD-9769-5BB3BDB4CBE2}"/>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2" name="Rectangle: Rounded Corners 131">
              <a:extLst>
                <a:ext uri="{FF2B5EF4-FFF2-40B4-BE49-F238E27FC236}">
                  <a16:creationId xmlns:a16="http://schemas.microsoft.com/office/drawing/2014/main" id="{B1BF175D-97A8-4216-8FB5-BF57A1BCE0C5}"/>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Tree>
    <p:extLst>
      <p:ext uri="{BB962C8B-B14F-4D97-AF65-F5344CB8AC3E}">
        <p14:creationId xmlns:p14="http://schemas.microsoft.com/office/powerpoint/2010/main" val="16672543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916329" cy="369332"/>
          </a:xfrm>
          <a:prstGeom prst="rect">
            <a:avLst/>
          </a:prstGeom>
          <a:noFill/>
        </p:spPr>
        <p:txBody>
          <a:bodyPr wrap="none" rtlCol="0">
            <a:spAutoFit/>
          </a:bodyPr>
          <a:lstStyle/>
          <a:p>
            <a:r>
              <a:rPr lang="en-PH" dirty="0">
                <a:solidFill>
                  <a:schemeClr val="bg1"/>
                </a:solidFill>
                <a:latin typeface="Nexa Bold" panose="02000000000000000000" pitchFamily="50" charset="0"/>
              </a:rPr>
              <a:t>CREATING NEW ARTICLE | STEP 2</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96" name="Rectangle 95">
            <a:extLst>
              <a:ext uri="{FF2B5EF4-FFF2-40B4-BE49-F238E27FC236}">
                <a16:creationId xmlns:a16="http://schemas.microsoft.com/office/drawing/2014/main" id="{51CE5635-4ED5-4519-A29E-D8D62E756E42}"/>
              </a:ext>
            </a:extLst>
          </p:cNvPr>
          <p:cNvSpPr/>
          <p:nvPr/>
        </p:nvSpPr>
        <p:spPr>
          <a:xfrm>
            <a:off x="4154320" y="1124155"/>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7" name="Rectangle 96">
            <a:extLst>
              <a:ext uri="{FF2B5EF4-FFF2-40B4-BE49-F238E27FC236}">
                <a16:creationId xmlns:a16="http://schemas.microsoft.com/office/drawing/2014/main" id="{B3FE5A68-EBE9-4739-A808-7645F8A18E82}"/>
              </a:ext>
            </a:extLst>
          </p:cNvPr>
          <p:cNvSpPr/>
          <p:nvPr/>
        </p:nvSpPr>
        <p:spPr>
          <a:xfrm>
            <a:off x="4128920" y="1119075"/>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53C0359C-E05A-4441-9D66-22F8BB303A0C}"/>
              </a:ext>
            </a:extLst>
          </p:cNvPr>
          <p:cNvSpPr/>
          <p:nvPr/>
        </p:nvSpPr>
        <p:spPr>
          <a:xfrm>
            <a:off x="4123840" y="1119076"/>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FC788ADD-213D-4443-A0F4-493CC61C5242}"/>
              </a:ext>
            </a:extLst>
          </p:cNvPr>
          <p:cNvSpPr/>
          <p:nvPr/>
        </p:nvSpPr>
        <p:spPr>
          <a:xfrm>
            <a:off x="5236360" y="1124154"/>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00" name="Picture 99" descr="A sign in the dark&#10;&#10;Description generated with high confidence">
            <a:extLst>
              <a:ext uri="{FF2B5EF4-FFF2-40B4-BE49-F238E27FC236}">
                <a16:creationId xmlns:a16="http://schemas.microsoft.com/office/drawing/2014/main" id="{7DB2A710-2EE8-418F-88C1-75520DFEE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121614"/>
            <a:ext cx="1107440" cy="169280"/>
          </a:xfrm>
          <a:prstGeom prst="rect">
            <a:avLst/>
          </a:prstGeom>
        </p:spPr>
      </p:pic>
      <p:sp>
        <p:nvSpPr>
          <p:cNvPr id="101" name="Rectangle 100">
            <a:extLst>
              <a:ext uri="{FF2B5EF4-FFF2-40B4-BE49-F238E27FC236}">
                <a16:creationId xmlns:a16="http://schemas.microsoft.com/office/drawing/2014/main" id="{75578348-9CE6-4540-935B-537DF974D2EA}"/>
              </a:ext>
            </a:extLst>
          </p:cNvPr>
          <p:cNvSpPr/>
          <p:nvPr/>
        </p:nvSpPr>
        <p:spPr>
          <a:xfrm>
            <a:off x="5388760" y="1421335"/>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0" name="Rectangle 109">
            <a:extLst>
              <a:ext uri="{FF2B5EF4-FFF2-40B4-BE49-F238E27FC236}">
                <a16:creationId xmlns:a16="http://schemas.microsoft.com/office/drawing/2014/main" id="{5FBC2695-27C4-457B-870E-2E2EA16EC103}"/>
              </a:ext>
            </a:extLst>
          </p:cNvPr>
          <p:cNvSpPr/>
          <p:nvPr/>
        </p:nvSpPr>
        <p:spPr>
          <a:xfrm>
            <a:off x="5240617" y="3954751"/>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CEFBCBCB-7D31-40B9-9180-143DA956D87C}"/>
              </a:ext>
            </a:extLst>
          </p:cNvPr>
          <p:cNvSpPr/>
          <p:nvPr/>
        </p:nvSpPr>
        <p:spPr>
          <a:xfrm>
            <a:off x="9305439" y="1175987"/>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2" name="Oval 111">
            <a:extLst>
              <a:ext uri="{FF2B5EF4-FFF2-40B4-BE49-F238E27FC236}">
                <a16:creationId xmlns:a16="http://schemas.microsoft.com/office/drawing/2014/main" id="{6F877C0E-56BC-4398-989A-138C541F88AA}"/>
              </a:ext>
            </a:extLst>
          </p:cNvPr>
          <p:cNvSpPr/>
          <p:nvPr/>
        </p:nvSpPr>
        <p:spPr>
          <a:xfrm>
            <a:off x="9117562" y="1154636"/>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DC970E9F-7E08-4617-8B84-6CD52FB929B3}"/>
              </a:ext>
            </a:extLst>
          </p:cNvPr>
          <p:cNvSpPr/>
          <p:nvPr/>
        </p:nvSpPr>
        <p:spPr>
          <a:xfrm>
            <a:off x="5337960" y="3994400"/>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4" name="Rectangle 113">
            <a:extLst>
              <a:ext uri="{FF2B5EF4-FFF2-40B4-BE49-F238E27FC236}">
                <a16:creationId xmlns:a16="http://schemas.microsoft.com/office/drawing/2014/main" id="{74A97D76-B32E-41EA-8534-75A3413AC932}"/>
              </a:ext>
            </a:extLst>
          </p:cNvPr>
          <p:cNvSpPr/>
          <p:nvPr/>
        </p:nvSpPr>
        <p:spPr>
          <a:xfrm>
            <a:off x="9841692" y="3995578"/>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AFBB44EE-5EB5-46D1-96D9-39A98300D68A}"/>
              </a:ext>
            </a:extLst>
          </p:cNvPr>
          <p:cNvSpPr/>
          <p:nvPr/>
        </p:nvSpPr>
        <p:spPr>
          <a:xfrm>
            <a:off x="4128920" y="1305320"/>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6" name="Rectangle 115">
            <a:extLst>
              <a:ext uri="{FF2B5EF4-FFF2-40B4-BE49-F238E27FC236}">
                <a16:creationId xmlns:a16="http://schemas.microsoft.com/office/drawing/2014/main" id="{2E5339A3-45C6-464C-8ADB-BFB1C28E7AEA}"/>
              </a:ext>
            </a:extLst>
          </p:cNvPr>
          <p:cNvSpPr/>
          <p:nvPr/>
        </p:nvSpPr>
        <p:spPr>
          <a:xfrm>
            <a:off x="4128920" y="1644437"/>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TextBox 116">
            <a:extLst>
              <a:ext uri="{FF2B5EF4-FFF2-40B4-BE49-F238E27FC236}">
                <a16:creationId xmlns:a16="http://schemas.microsoft.com/office/drawing/2014/main" id="{2E894790-A149-45F2-9ABC-F0FEC96B71B1}"/>
              </a:ext>
            </a:extLst>
          </p:cNvPr>
          <p:cNvSpPr txBox="1"/>
          <p:nvPr/>
        </p:nvSpPr>
        <p:spPr>
          <a:xfrm>
            <a:off x="4128920" y="1299479"/>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18" name="TextBox 117">
            <a:extLst>
              <a:ext uri="{FF2B5EF4-FFF2-40B4-BE49-F238E27FC236}">
                <a16:creationId xmlns:a16="http://schemas.microsoft.com/office/drawing/2014/main" id="{F4FC837D-DB1E-4AAE-BF47-2ACEB91315F9}"/>
              </a:ext>
            </a:extLst>
          </p:cNvPr>
          <p:cNvSpPr txBox="1"/>
          <p:nvPr/>
        </p:nvSpPr>
        <p:spPr>
          <a:xfrm>
            <a:off x="4122210" y="1642990"/>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19" name="Oval 118">
            <a:extLst>
              <a:ext uri="{FF2B5EF4-FFF2-40B4-BE49-F238E27FC236}">
                <a16:creationId xmlns:a16="http://schemas.microsoft.com/office/drawing/2014/main" id="{B23C1978-FCF8-4E8D-BD37-125C657CC516}"/>
              </a:ext>
            </a:extLst>
          </p:cNvPr>
          <p:cNvSpPr/>
          <p:nvPr/>
        </p:nvSpPr>
        <p:spPr>
          <a:xfrm>
            <a:off x="4218880" y="1519135"/>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809C6C4B-148B-4123-8489-906AED9EC2F7}"/>
              </a:ext>
            </a:extLst>
          </p:cNvPr>
          <p:cNvSpPr/>
          <p:nvPr/>
        </p:nvSpPr>
        <p:spPr>
          <a:xfrm>
            <a:off x="4369426" y="1868035"/>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1EB1AE7F-6CC2-4E11-A803-397523334811}"/>
              </a:ext>
            </a:extLst>
          </p:cNvPr>
          <p:cNvSpPr/>
          <p:nvPr/>
        </p:nvSpPr>
        <p:spPr>
          <a:xfrm>
            <a:off x="4369426" y="153065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23755E02-E084-48AE-A283-297EDA10FCC7}"/>
              </a:ext>
            </a:extLst>
          </p:cNvPr>
          <p:cNvSpPr/>
          <p:nvPr/>
        </p:nvSpPr>
        <p:spPr>
          <a:xfrm>
            <a:off x="4130734" y="1783857"/>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84DCF713-DE29-4C9C-85CF-4B3F61BEA097}"/>
              </a:ext>
            </a:extLst>
          </p:cNvPr>
          <p:cNvSpPr/>
          <p:nvPr/>
        </p:nvSpPr>
        <p:spPr>
          <a:xfrm>
            <a:off x="4128920" y="1958603"/>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TextBox 123">
            <a:extLst>
              <a:ext uri="{FF2B5EF4-FFF2-40B4-BE49-F238E27FC236}">
                <a16:creationId xmlns:a16="http://schemas.microsoft.com/office/drawing/2014/main" id="{FF439E02-BF55-4E8D-82CF-3D4EC54409FD}"/>
              </a:ext>
            </a:extLst>
          </p:cNvPr>
          <p:cNvSpPr txBox="1"/>
          <p:nvPr/>
        </p:nvSpPr>
        <p:spPr>
          <a:xfrm>
            <a:off x="4283157" y="1789692"/>
            <a:ext cx="603560" cy="169277"/>
          </a:xfrm>
          <a:prstGeom prst="rect">
            <a:avLst/>
          </a:prstGeom>
          <a:noFill/>
        </p:spPr>
        <p:txBody>
          <a:bodyPr wrap="square" rtlCol="0">
            <a:spAutoFit/>
          </a:bodyPr>
          <a:lstStyle/>
          <a:p>
            <a:r>
              <a:rPr lang="en-PH" sz="500" b="1" dirty="0">
                <a:solidFill>
                  <a:schemeClr val="bg1"/>
                </a:solidFill>
              </a:rPr>
              <a:t>Sites</a:t>
            </a:r>
          </a:p>
        </p:txBody>
      </p:sp>
      <p:pic>
        <p:nvPicPr>
          <p:cNvPr id="125" name="Graphic 124" descr="Earth Globe Europe-Africa">
            <a:extLst>
              <a:ext uri="{FF2B5EF4-FFF2-40B4-BE49-F238E27FC236}">
                <a16:creationId xmlns:a16="http://schemas.microsoft.com/office/drawing/2014/main" id="{96198B3E-EB91-41D6-A379-105C8D930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836159"/>
            <a:ext cx="78393" cy="78393"/>
          </a:xfrm>
          <a:prstGeom prst="rect">
            <a:avLst/>
          </a:prstGeom>
        </p:spPr>
      </p:pic>
      <p:sp>
        <p:nvSpPr>
          <p:cNvPr id="126" name="Oval 125">
            <a:extLst>
              <a:ext uri="{FF2B5EF4-FFF2-40B4-BE49-F238E27FC236}">
                <a16:creationId xmlns:a16="http://schemas.microsoft.com/office/drawing/2014/main" id="{83B9256E-6838-4E9F-A2BB-FDD3EA2C7672}"/>
              </a:ext>
            </a:extLst>
          </p:cNvPr>
          <p:cNvSpPr/>
          <p:nvPr/>
        </p:nvSpPr>
        <p:spPr>
          <a:xfrm>
            <a:off x="4245479" y="2031137"/>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TextBox 126">
            <a:extLst>
              <a:ext uri="{FF2B5EF4-FFF2-40B4-BE49-F238E27FC236}">
                <a16:creationId xmlns:a16="http://schemas.microsoft.com/office/drawing/2014/main" id="{48230553-220B-45DB-84BA-CEC4D415DD71}"/>
              </a:ext>
            </a:extLst>
          </p:cNvPr>
          <p:cNvSpPr txBox="1"/>
          <p:nvPr/>
        </p:nvSpPr>
        <p:spPr>
          <a:xfrm>
            <a:off x="4288460" y="1969303"/>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28" name="Graphic 127" descr="Forbidden">
            <a:extLst>
              <a:ext uri="{FF2B5EF4-FFF2-40B4-BE49-F238E27FC236}">
                <a16:creationId xmlns:a16="http://schemas.microsoft.com/office/drawing/2014/main" id="{A0B31730-757F-418E-9765-1EAD100EDA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50325"/>
            <a:ext cx="81882" cy="81882"/>
          </a:xfrm>
          <a:prstGeom prst="rect">
            <a:avLst/>
          </a:prstGeom>
        </p:spPr>
      </p:pic>
      <p:sp>
        <p:nvSpPr>
          <p:cNvPr id="131" name="Rectangle 130">
            <a:extLst>
              <a:ext uri="{FF2B5EF4-FFF2-40B4-BE49-F238E27FC236}">
                <a16:creationId xmlns:a16="http://schemas.microsoft.com/office/drawing/2014/main" id="{8B14A431-D22A-41C4-8E35-9B0B9BD5C5E5}"/>
              </a:ext>
            </a:extLst>
          </p:cNvPr>
          <p:cNvSpPr/>
          <p:nvPr/>
        </p:nvSpPr>
        <p:spPr>
          <a:xfrm>
            <a:off x="4378092" y="217263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142" name="Straight Connector 141">
            <a:extLst>
              <a:ext uri="{FF2B5EF4-FFF2-40B4-BE49-F238E27FC236}">
                <a16:creationId xmlns:a16="http://schemas.microsoft.com/office/drawing/2014/main" id="{D6E47A90-ECBD-40B5-90B5-894C21401153}"/>
              </a:ext>
            </a:extLst>
          </p:cNvPr>
          <p:cNvCxnSpPr>
            <a:cxnSpLocks/>
          </p:cNvCxnSpPr>
          <p:nvPr/>
        </p:nvCxnSpPr>
        <p:spPr>
          <a:xfrm>
            <a:off x="4138276" y="1785580"/>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4851393" cy="1538883"/>
          </a:xfrm>
          <a:prstGeom prst="rect">
            <a:avLst/>
          </a:prstGeom>
          <a:noFill/>
        </p:spPr>
        <p:txBody>
          <a:bodyPr wrap="none" rtlCol="0">
            <a:spAutoFit/>
          </a:bodyPr>
          <a:lstStyle/>
          <a:p>
            <a:r>
              <a:rPr lang="en-PH" sz="2000" b="1" dirty="0">
                <a:latin typeface="Nexa Bold" panose="02000000000000000000" pitchFamily="50" charset="0"/>
              </a:rPr>
              <a:t>STEP 2</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b="1" dirty="0">
                <a:latin typeface="Nexa Bold" panose="02000000000000000000" pitchFamily="50" charset="0"/>
              </a:rPr>
              <a:t>CREATE NEW ARTICLE BUTTON.</a:t>
            </a:r>
            <a:r>
              <a:rPr lang="en-PH" dirty="0">
                <a:latin typeface="Nexa Light" panose="02000000000000000000" pitchFamily="50" charset="0"/>
              </a:rPr>
              <a:t>.</a:t>
            </a:r>
          </a:p>
          <a:p>
            <a:endParaRPr lang="en-PH" dirty="0">
              <a:latin typeface="Nexa Light" panose="02000000000000000000" pitchFamily="50" charset="0"/>
            </a:endParaRPr>
          </a:p>
          <a:p>
            <a:r>
              <a:rPr lang="en-PH" dirty="0">
                <a:latin typeface="Nexa Light" panose="02000000000000000000" pitchFamily="50" charset="0"/>
              </a:rPr>
              <a:t>User will be redirected to the </a:t>
            </a:r>
            <a:r>
              <a:rPr lang="en-PH" dirty="0">
                <a:latin typeface="Nexa Bold" panose="02000000000000000000" pitchFamily="50" charset="0"/>
              </a:rPr>
              <a:t>NEW ARTICLE PAGE </a:t>
            </a:r>
          </a:p>
        </p:txBody>
      </p:sp>
      <p:sp>
        <p:nvSpPr>
          <p:cNvPr id="102" name="Rectangle 101">
            <a:extLst>
              <a:ext uri="{FF2B5EF4-FFF2-40B4-BE49-F238E27FC236}">
                <a16:creationId xmlns:a16="http://schemas.microsoft.com/office/drawing/2014/main" id="{77128938-3B51-4388-9E44-A36E23A1D057}"/>
              </a:ext>
            </a:extLst>
          </p:cNvPr>
          <p:cNvSpPr/>
          <p:nvPr/>
        </p:nvSpPr>
        <p:spPr>
          <a:xfrm>
            <a:off x="5547256" y="1656031"/>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4" name="Rectangle 103">
            <a:extLst>
              <a:ext uri="{FF2B5EF4-FFF2-40B4-BE49-F238E27FC236}">
                <a16:creationId xmlns:a16="http://schemas.microsoft.com/office/drawing/2014/main" id="{8B87FFC6-DC56-4E06-8D29-36DA95747AD9}"/>
              </a:ext>
            </a:extLst>
          </p:cNvPr>
          <p:cNvSpPr/>
          <p:nvPr/>
        </p:nvSpPr>
        <p:spPr>
          <a:xfrm>
            <a:off x="5547256" y="2069625"/>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6" name="TextBox 105">
            <a:extLst>
              <a:ext uri="{FF2B5EF4-FFF2-40B4-BE49-F238E27FC236}">
                <a16:creationId xmlns:a16="http://schemas.microsoft.com/office/drawing/2014/main" id="{EFF2FC47-CECF-44F4-BBB5-79CE951D527F}"/>
              </a:ext>
            </a:extLst>
          </p:cNvPr>
          <p:cNvSpPr txBox="1"/>
          <p:nvPr/>
        </p:nvSpPr>
        <p:spPr>
          <a:xfrm>
            <a:off x="5553966" y="1714147"/>
            <a:ext cx="957313" cy="307777"/>
          </a:xfrm>
          <a:prstGeom prst="rect">
            <a:avLst/>
          </a:prstGeom>
          <a:noFill/>
        </p:spPr>
        <p:txBody>
          <a:bodyPr wrap="none" rtlCol="0">
            <a:spAutoFit/>
          </a:bodyPr>
          <a:lstStyle/>
          <a:p>
            <a:r>
              <a:rPr lang="en-PH" sz="1400" dirty="0">
                <a:solidFill>
                  <a:schemeClr val="bg1"/>
                </a:solidFill>
              </a:rPr>
              <a:t>Categories</a:t>
            </a:r>
          </a:p>
        </p:txBody>
      </p:sp>
      <p:sp>
        <p:nvSpPr>
          <p:cNvPr id="108" name="TextBox 107">
            <a:extLst>
              <a:ext uri="{FF2B5EF4-FFF2-40B4-BE49-F238E27FC236}">
                <a16:creationId xmlns:a16="http://schemas.microsoft.com/office/drawing/2014/main" id="{A6F6B805-2A7D-4EE3-AFF7-6868801CE874}"/>
              </a:ext>
            </a:extLst>
          </p:cNvPr>
          <p:cNvSpPr txBox="1"/>
          <p:nvPr/>
        </p:nvSpPr>
        <p:spPr>
          <a:xfrm>
            <a:off x="6345748" y="2055375"/>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129" name="TextBox 128">
            <a:extLst>
              <a:ext uri="{FF2B5EF4-FFF2-40B4-BE49-F238E27FC236}">
                <a16:creationId xmlns:a16="http://schemas.microsoft.com/office/drawing/2014/main" id="{7492310B-8A2A-4272-B0F2-A9DFD3322D3D}"/>
              </a:ext>
            </a:extLst>
          </p:cNvPr>
          <p:cNvSpPr txBox="1"/>
          <p:nvPr/>
        </p:nvSpPr>
        <p:spPr>
          <a:xfrm>
            <a:off x="4454195" y="2259702"/>
            <a:ext cx="603560" cy="169277"/>
          </a:xfrm>
          <a:prstGeom prst="rect">
            <a:avLst/>
          </a:prstGeom>
          <a:noFill/>
        </p:spPr>
        <p:txBody>
          <a:bodyPr wrap="square" rtlCol="0">
            <a:spAutoFit/>
          </a:bodyPr>
          <a:lstStyle/>
          <a:p>
            <a:r>
              <a:rPr lang="en-PH" sz="500" b="1" dirty="0">
                <a:solidFill>
                  <a:srgbClr val="92A7A3"/>
                </a:solidFill>
              </a:rPr>
              <a:t>Categories</a:t>
            </a:r>
          </a:p>
        </p:txBody>
      </p:sp>
      <p:pic>
        <p:nvPicPr>
          <p:cNvPr id="136" name="Graphic 135" descr="Tag">
            <a:extLst>
              <a:ext uri="{FF2B5EF4-FFF2-40B4-BE49-F238E27FC236}">
                <a16:creationId xmlns:a16="http://schemas.microsoft.com/office/drawing/2014/main" id="{A58626F9-2372-4083-9756-AB90307560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96712"/>
            <a:ext cx="104844" cy="104844"/>
          </a:xfrm>
          <a:prstGeom prst="rect">
            <a:avLst/>
          </a:prstGeom>
        </p:spPr>
      </p:pic>
      <p:sp>
        <p:nvSpPr>
          <p:cNvPr id="3" name="Rectangle 2">
            <a:extLst>
              <a:ext uri="{FF2B5EF4-FFF2-40B4-BE49-F238E27FC236}">
                <a16:creationId xmlns:a16="http://schemas.microsoft.com/office/drawing/2014/main" id="{FD76AB57-2518-4BB2-AFA5-A7041AED2C60}"/>
              </a:ext>
            </a:extLst>
          </p:cNvPr>
          <p:cNvSpPr/>
          <p:nvPr/>
        </p:nvSpPr>
        <p:spPr>
          <a:xfrm>
            <a:off x="4123405" y="1119075"/>
            <a:ext cx="5995743"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0" name="Rectangle 49">
            <a:extLst>
              <a:ext uri="{FF2B5EF4-FFF2-40B4-BE49-F238E27FC236}">
                <a16:creationId xmlns:a16="http://schemas.microsoft.com/office/drawing/2014/main" id="{42EB3C98-5B4E-41F0-BDDD-7A39478B8C76}"/>
              </a:ext>
            </a:extLst>
          </p:cNvPr>
          <p:cNvSpPr/>
          <p:nvPr/>
        </p:nvSpPr>
        <p:spPr>
          <a:xfrm>
            <a:off x="7779916" y="1651123"/>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1" name="Rectangle 50">
            <a:extLst>
              <a:ext uri="{FF2B5EF4-FFF2-40B4-BE49-F238E27FC236}">
                <a16:creationId xmlns:a16="http://schemas.microsoft.com/office/drawing/2014/main" id="{F7B268C5-4910-4829-8DA5-B6233B642FE3}"/>
              </a:ext>
            </a:extLst>
          </p:cNvPr>
          <p:cNvSpPr/>
          <p:nvPr/>
        </p:nvSpPr>
        <p:spPr>
          <a:xfrm>
            <a:off x="7779916" y="2069625"/>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2" name="TextBox 51">
            <a:extLst>
              <a:ext uri="{FF2B5EF4-FFF2-40B4-BE49-F238E27FC236}">
                <a16:creationId xmlns:a16="http://schemas.microsoft.com/office/drawing/2014/main" id="{9465F8B0-7050-4A0E-B815-826E51AACC6C}"/>
              </a:ext>
            </a:extLst>
          </p:cNvPr>
          <p:cNvSpPr txBox="1"/>
          <p:nvPr/>
        </p:nvSpPr>
        <p:spPr>
          <a:xfrm>
            <a:off x="7779916" y="1706486"/>
            <a:ext cx="731290" cy="307777"/>
          </a:xfrm>
          <a:prstGeom prst="rect">
            <a:avLst/>
          </a:prstGeom>
          <a:noFill/>
        </p:spPr>
        <p:txBody>
          <a:bodyPr wrap="none" rtlCol="0">
            <a:spAutoFit/>
          </a:bodyPr>
          <a:lstStyle/>
          <a:p>
            <a:r>
              <a:rPr lang="en-PH" sz="1400" dirty="0">
                <a:solidFill>
                  <a:schemeClr val="bg1"/>
                </a:solidFill>
              </a:rPr>
              <a:t>Articles</a:t>
            </a:r>
          </a:p>
        </p:txBody>
      </p:sp>
      <p:sp>
        <p:nvSpPr>
          <p:cNvPr id="53" name="TextBox 52">
            <a:extLst>
              <a:ext uri="{FF2B5EF4-FFF2-40B4-BE49-F238E27FC236}">
                <a16:creationId xmlns:a16="http://schemas.microsoft.com/office/drawing/2014/main" id="{08958E01-B94D-4259-AEED-BDBF5C84923E}"/>
              </a:ext>
            </a:extLst>
          </p:cNvPr>
          <p:cNvSpPr txBox="1"/>
          <p:nvPr/>
        </p:nvSpPr>
        <p:spPr>
          <a:xfrm>
            <a:off x="8522528" y="2049279"/>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54" name="Rectangle 53">
            <a:extLst>
              <a:ext uri="{FF2B5EF4-FFF2-40B4-BE49-F238E27FC236}">
                <a16:creationId xmlns:a16="http://schemas.microsoft.com/office/drawing/2014/main" id="{AE8501A1-6F63-487E-A292-D076E70262C9}"/>
              </a:ext>
            </a:extLst>
          </p:cNvPr>
          <p:cNvSpPr/>
          <p:nvPr/>
        </p:nvSpPr>
        <p:spPr>
          <a:xfrm>
            <a:off x="4128920" y="2420971"/>
            <a:ext cx="1107440" cy="16751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5" name="TextBox 54">
            <a:extLst>
              <a:ext uri="{FF2B5EF4-FFF2-40B4-BE49-F238E27FC236}">
                <a16:creationId xmlns:a16="http://schemas.microsoft.com/office/drawing/2014/main" id="{E92E7EF3-1DB4-4F0E-9672-1BA56B260CC0}"/>
              </a:ext>
            </a:extLst>
          </p:cNvPr>
          <p:cNvSpPr txBox="1"/>
          <p:nvPr/>
        </p:nvSpPr>
        <p:spPr>
          <a:xfrm>
            <a:off x="4457761" y="2422337"/>
            <a:ext cx="603560" cy="169277"/>
          </a:xfrm>
          <a:prstGeom prst="rect">
            <a:avLst/>
          </a:prstGeom>
          <a:noFill/>
        </p:spPr>
        <p:txBody>
          <a:bodyPr wrap="square" rtlCol="0">
            <a:spAutoFit/>
          </a:bodyPr>
          <a:lstStyle/>
          <a:p>
            <a:r>
              <a:rPr lang="en-PH" sz="500" b="1" dirty="0">
                <a:solidFill>
                  <a:srgbClr val="92A7A3"/>
                </a:solidFill>
              </a:rPr>
              <a:t>Articles</a:t>
            </a:r>
          </a:p>
        </p:txBody>
      </p:sp>
      <p:pic>
        <p:nvPicPr>
          <p:cNvPr id="56" name="Graphic 55" descr="Document">
            <a:extLst>
              <a:ext uri="{FF2B5EF4-FFF2-40B4-BE49-F238E27FC236}">
                <a16:creationId xmlns:a16="http://schemas.microsoft.com/office/drawing/2014/main" id="{71990E78-BEC3-4E33-9310-DF36E43299D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52702"/>
            <a:ext cx="95524" cy="95524"/>
          </a:xfrm>
          <a:prstGeom prst="rect">
            <a:avLst/>
          </a:prstGeom>
        </p:spPr>
      </p:pic>
      <p:grpSp>
        <p:nvGrpSpPr>
          <p:cNvPr id="57" name="Group 56">
            <a:extLst>
              <a:ext uri="{FF2B5EF4-FFF2-40B4-BE49-F238E27FC236}">
                <a16:creationId xmlns:a16="http://schemas.microsoft.com/office/drawing/2014/main" id="{F8ED827A-825F-4373-8B40-92EBB95A8C69}"/>
              </a:ext>
            </a:extLst>
          </p:cNvPr>
          <p:cNvGrpSpPr/>
          <p:nvPr/>
        </p:nvGrpSpPr>
        <p:grpSpPr>
          <a:xfrm>
            <a:off x="4122210" y="1073424"/>
            <a:ext cx="5998933" cy="2989564"/>
            <a:chOff x="4122210" y="1073424"/>
            <a:chExt cx="5998933" cy="2989564"/>
          </a:xfrm>
        </p:grpSpPr>
        <p:sp>
          <p:nvSpPr>
            <p:cNvPr id="58" name="Rectangle 57">
              <a:extLst>
                <a:ext uri="{FF2B5EF4-FFF2-40B4-BE49-F238E27FC236}">
                  <a16:creationId xmlns:a16="http://schemas.microsoft.com/office/drawing/2014/main" id="{DD6C89D0-4500-4857-89A8-FA152D72A0C2}"/>
                </a:ext>
              </a:extLst>
            </p:cNvPr>
            <p:cNvSpPr/>
            <p:nvPr/>
          </p:nvSpPr>
          <p:spPr>
            <a:xfrm>
              <a:off x="4157223" y="1078504"/>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DB6109B5-92FB-4776-9CF7-4FF4887D46A4}"/>
                </a:ext>
              </a:extLst>
            </p:cNvPr>
            <p:cNvSpPr/>
            <p:nvPr/>
          </p:nvSpPr>
          <p:spPr>
            <a:xfrm>
              <a:off x="4128920" y="1073424"/>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75E0CA4D-C966-40C0-9E84-A332A6B3108F}"/>
                </a:ext>
              </a:extLst>
            </p:cNvPr>
            <p:cNvSpPr/>
            <p:nvPr/>
          </p:nvSpPr>
          <p:spPr>
            <a:xfrm>
              <a:off x="4123840" y="1073425"/>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7D90502F-75C1-404C-8FB3-F246EB1BD307}"/>
                </a:ext>
              </a:extLst>
            </p:cNvPr>
            <p:cNvSpPr/>
            <p:nvPr/>
          </p:nvSpPr>
          <p:spPr>
            <a:xfrm>
              <a:off x="5236360" y="1078503"/>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5B19525D-F627-4EF0-A6ED-40131BF0C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075963"/>
              <a:ext cx="1107440" cy="169280"/>
            </a:xfrm>
            <a:prstGeom prst="rect">
              <a:avLst/>
            </a:prstGeom>
          </p:spPr>
        </p:pic>
        <p:sp>
          <p:nvSpPr>
            <p:cNvPr id="63" name="Rectangle 62">
              <a:extLst>
                <a:ext uri="{FF2B5EF4-FFF2-40B4-BE49-F238E27FC236}">
                  <a16:creationId xmlns:a16="http://schemas.microsoft.com/office/drawing/2014/main" id="{E071BBE8-B552-422F-995B-BD0C820A1027}"/>
                </a:ext>
              </a:extLst>
            </p:cNvPr>
            <p:cNvSpPr/>
            <p:nvPr/>
          </p:nvSpPr>
          <p:spPr>
            <a:xfrm>
              <a:off x="5388760" y="1381780"/>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64B26BDD-5D0C-46EE-BEB1-36D1F682CD3C}"/>
                </a:ext>
              </a:extLst>
            </p:cNvPr>
            <p:cNvSpPr/>
            <p:nvPr/>
          </p:nvSpPr>
          <p:spPr>
            <a:xfrm>
              <a:off x="5240617" y="3909100"/>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6DE163D9-A00E-4B57-8C59-3AF1C5CD6042}"/>
                </a:ext>
              </a:extLst>
            </p:cNvPr>
            <p:cNvSpPr/>
            <p:nvPr/>
          </p:nvSpPr>
          <p:spPr>
            <a:xfrm>
              <a:off x="9305439" y="1130336"/>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A20D92C3-367B-4A61-BC63-30A14240E8E8}"/>
                </a:ext>
              </a:extLst>
            </p:cNvPr>
            <p:cNvSpPr/>
            <p:nvPr/>
          </p:nvSpPr>
          <p:spPr>
            <a:xfrm>
              <a:off x="9117562" y="1108985"/>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BB9E5D63-4E22-46B1-A3B0-7891C9876211}"/>
                </a:ext>
              </a:extLst>
            </p:cNvPr>
            <p:cNvSpPr/>
            <p:nvPr/>
          </p:nvSpPr>
          <p:spPr>
            <a:xfrm>
              <a:off x="5337960" y="3948749"/>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1838E665-B60C-4951-8683-7F68689C10DE}"/>
                </a:ext>
              </a:extLst>
            </p:cNvPr>
            <p:cNvSpPr/>
            <p:nvPr/>
          </p:nvSpPr>
          <p:spPr>
            <a:xfrm>
              <a:off x="9841692" y="3949927"/>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8083EDFE-F043-4377-9C84-84A65582ACDD}"/>
                </a:ext>
              </a:extLst>
            </p:cNvPr>
            <p:cNvSpPr/>
            <p:nvPr/>
          </p:nvSpPr>
          <p:spPr>
            <a:xfrm>
              <a:off x="4128920" y="1259669"/>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37BCF6FD-5424-43F4-B7F6-B97A7881CC3B}"/>
                </a:ext>
              </a:extLst>
            </p:cNvPr>
            <p:cNvSpPr/>
            <p:nvPr/>
          </p:nvSpPr>
          <p:spPr>
            <a:xfrm>
              <a:off x="4128920" y="1598786"/>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3750721F-68EF-4FAD-ACDC-3F25F2AA58D3}"/>
                </a:ext>
              </a:extLst>
            </p:cNvPr>
            <p:cNvSpPr txBox="1"/>
            <p:nvPr/>
          </p:nvSpPr>
          <p:spPr>
            <a:xfrm>
              <a:off x="4128920" y="1253828"/>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9F80B5DD-C459-4649-ABE6-CBE2B29EDE01}"/>
                </a:ext>
              </a:extLst>
            </p:cNvPr>
            <p:cNvSpPr txBox="1"/>
            <p:nvPr/>
          </p:nvSpPr>
          <p:spPr>
            <a:xfrm>
              <a:off x="4122210" y="1597339"/>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CAF52B8C-0EA2-44E2-9314-228AAFC70DB4}"/>
                </a:ext>
              </a:extLst>
            </p:cNvPr>
            <p:cNvSpPr/>
            <p:nvPr/>
          </p:nvSpPr>
          <p:spPr>
            <a:xfrm>
              <a:off x="4218880" y="1473484"/>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69E215F2-1E81-4F65-9860-8F304449A08F}"/>
                </a:ext>
              </a:extLst>
            </p:cNvPr>
            <p:cNvSpPr/>
            <p:nvPr/>
          </p:nvSpPr>
          <p:spPr>
            <a:xfrm>
              <a:off x="4369426" y="1822384"/>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647EB138-E16D-440C-BE3B-A2F21DAF79A4}"/>
                </a:ext>
              </a:extLst>
            </p:cNvPr>
            <p:cNvSpPr/>
            <p:nvPr/>
          </p:nvSpPr>
          <p:spPr>
            <a:xfrm>
              <a:off x="4369426" y="148500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85CEDEE9-69EC-4E41-9C3D-E7FE9B8F3D24}"/>
                </a:ext>
              </a:extLst>
            </p:cNvPr>
            <p:cNvSpPr/>
            <p:nvPr/>
          </p:nvSpPr>
          <p:spPr>
            <a:xfrm>
              <a:off x="4130734" y="1738206"/>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3C1FE89F-E3A6-4880-823B-AE8770F8A092}"/>
                </a:ext>
              </a:extLst>
            </p:cNvPr>
            <p:cNvSpPr/>
            <p:nvPr/>
          </p:nvSpPr>
          <p:spPr>
            <a:xfrm>
              <a:off x="4128920" y="1912952"/>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988F8456-E320-4318-85BD-1ECA997C7A59}"/>
                </a:ext>
              </a:extLst>
            </p:cNvPr>
            <p:cNvSpPr txBox="1"/>
            <p:nvPr/>
          </p:nvSpPr>
          <p:spPr>
            <a:xfrm>
              <a:off x="4283157" y="1744041"/>
              <a:ext cx="603560" cy="169277"/>
            </a:xfrm>
            <a:prstGeom prst="rect">
              <a:avLst/>
            </a:prstGeom>
            <a:noFill/>
          </p:spPr>
          <p:txBody>
            <a:bodyPr wrap="square" rtlCol="0">
              <a:spAutoFit/>
            </a:bodyPr>
            <a:lstStyle/>
            <a:p>
              <a:r>
                <a:rPr lang="en-PH" sz="500" b="1" dirty="0">
                  <a:solidFill>
                    <a:schemeClr val="bg1"/>
                  </a:solidFill>
                </a:rPr>
                <a:t>Sites</a:t>
              </a:r>
            </a:p>
          </p:txBody>
        </p:sp>
        <p:pic>
          <p:nvPicPr>
            <p:cNvPr id="79" name="Graphic 78" descr="Earth Globe Europe-Africa">
              <a:extLst>
                <a:ext uri="{FF2B5EF4-FFF2-40B4-BE49-F238E27FC236}">
                  <a16:creationId xmlns:a16="http://schemas.microsoft.com/office/drawing/2014/main" id="{1E9CD2EF-4558-48AE-A6E0-1888C35290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790508"/>
              <a:ext cx="78393" cy="78393"/>
            </a:xfrm>
            <a:prstGeom prst="rect">
              <a:avLst/>
            </a:prstGeom>
          </p:spPr>
        </p:pic>
        <p:sp>
          <p:nvSpPr>
            <p:cNvPr id="80" name="Oval 79">
              <a:extLst>
                <a:ext uri="{FF2B5EF4-FFF2-40B4-BE49-F238E27FC236}">
                  <a16:creationId xmlns:a16="http://schemas.microsoft.com/office/drawing/2014/main" id="{DC314429-A37E-43B0-B966-2B9DFAABE287}"/>
                </a:ext>
              </a:extLst>
            </p:cNvPr>
            <p:cNvSpPr/>
            <p:nvPr/>
          </p:nvSpPr>
          <p:spPr>
            <a:xfrm>
              <a:off x="4245479" y="1985486"/>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1BF328E8-2E7E-4BC4-954C-AAFC3B11E7AE}"/>
                </a:ext>
              </a:extLst>
            </p:cNvPr>
            <p:cNvSpPr txBox="1"/>
            <p:nvPr/>
          </p:nvSpPr>
          <p:spPr>
            <a:xfrm>
              <a:off x="4288460" y="1923652"/>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82" name="Graphic 81" descr="Forbidden">
              <a:extLst>
                <a:ext uri="{FF2B5EF4-FFF2-40B4-BE49-F238E27FC236}">
                  <a16:creationId xmlns:a16="http://schemas.microsoft.com/office/drawing/2014/main" id="{C7C32D92-68D6-422C-AA3F-EBBEF360FE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04674"/>
              <a:ext cx="81882" cy="81882"/>
            </a:xfrm>
            <a:prstGeom prst="rect">
              <a:avLst/>
            </a:prstGeom>
          </p:spPr>
        </p:pic>
        <p:sp>
          <p:nvSpPr>
            <p:cNvPr id="83" name="TextBox 82">
              <a:extLst>
                <a:ext uri="{FF2B5EF4-FFF2-40B4-BE49-F238E27FC236}">
                  <a16:creationId xmlns:a16="http://schemas.microsoft.com/office/drawing/2014/main" id="{34091CA0-B8EA-41C6-884E-73859E45E94A}"/>
                </a:ext>
              </a:extLst>
            </p:cNvPr>
            <p:cNvSpPr txBox="1"/>
            <p:nvPr/>
          </p:nvSpPr>
          <p:spPr>
            <a:xfrm>
              <a:off x="4454195" y="2214051"/>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84" name="TextBox 83">
              <a:extLst>
                <a:ext uri="{FF2B5EF4-FFF2-40B4-BE49-F238E27FC236}">
                  <a16:creationId xmlns:a16="http://schemas.microsoft.com/office/drawing/2014/main" id="{1E804F48-704A-4EE7-9059-42DABF2FBC28}"/>
                </a:ext>
              </a:extLst>
            </p:cNvPr>
            <p:cNvSpPr txBox="1"/>
            <p:nvPr/>
          </p:nvSpPr>
          <p:spPr>
            <a:xfrm>
              <a:off x="4457761" y="2376686"/>
              <a:ext cx="603560" cy="169277"/>
            </a:xfrm>
            <a:prstGeom prst="rect">
              <a:avLst/>
            </a:prstGeom>
            <a:noFill/>
          </p:spPr>
          <p:txBody>
            <a:bodyPr wrap="square" rtlCol="0">
              <a:spAutoFit/>
            </a:bodyPr>
            <a:lstStyle/>
            <a:p>
              <a:r>
                <a:rPr lang="en-PH" sz="500" b="1" dirty="0">
                  <a:solidFill>
                    <a:srgbClr val="92A7A3"/>
                  </a:solidFill>
                </a:rPr>
                <a:t>Articles</a:t>
              </a:r>
            </a:p>
          </p:txBody>
        </p:sp>
        <p:sp>
          <p:nvSpPr>
            <p:cNvPr id="85" name="Rectangle 84">
              <a:extLst>
                <a:ext uri="{FF2B5EF4-FFF2-40B4-BE49-F238E27FC236}">
                  <a16:creationId xmlns:a16="http://schemas.microsoft.com/office/drawing/2014/main" id="{995D0438-CA35-4D4C-96B5-74EEBE0D3436}"/>
                </a:ext>
              </a:extLst>
            </p:cNvPr>
            <p:cNvSpPr/>
            <p:nvPr/>
          </p:nvSpPr>
          <p:spPr>
            <a:xfrm>
              <a:off x="4378092" y="212698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8944405-915E-4FC0-9228-F3095E5E9EE4}"/>
                </a:ext>
              </a:extLst>
            </p:cNvPr>
            <p:cNvSpPr/>
            <p:nvPr/>
          </p:nvSpPr>
          <p:spPr>
            <a:xfrm>
              <a:off x="4382920" y="1985377"/>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51FB8B05-EDD5-48F5-B8D0-8147332BA237}"/>
                </a:ext>
              </a:extLst>
            </p:cNvPr>
            <p:cNvSpPr/>
            <p:nvPr/>
          </p:nvSpPr>
          <p:spPr>
            <a:xfrm>
              <a:off x="4547360" y="2276971"/>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80B6C691-DD1A-4708-A4F1-FB767650130C}"/>
                </a:ext>
              </a:extLst>
            </p:cNvPr>
            <p:cNvSpPr/>
            <p:nvPr/>
          </p:nvSpPr>
          <p:spPr>
            <a:xfrm>
              <a:off x="4550540" y="2436277"/>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C5E3FA24-5F18-4B94-87F7-16C577E33DEB}"/>
                </a:ext>
              </a:extLst>
            </p:cNvPr>
            <p:cNvSpPr/>
            <p:nvPr/>
          </p:nvSpPr>
          <p:spPr>
            <a:xfrm>
              <a:off x="4374503" y="1803918"/>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9C94AC73-C4A8-45B2-8337-1E60F815A2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51061"/>
              <a:ext cx="104844" cy="104844"/>
            </a:xfrm>
            <a:prstGeom prst="rect">
              <a:avLst/>
            </a:prstGeom>
          </p:spPr>
        </p:pic>
        <p:pic>
          <p:nvPicPr>
            <p:cNvPr id="91" name="Graphic 90" descr="Document">
              <a:extLst>
                <a:ext uri="{FF2B5EF4-FFF2-40B4-BE49-F238E27FC236}">
                  <a16:creationId xmlns:a16="http://schemas.microsoft.com/office/drawing/2014/main" id="{FB44BFF3-C204-4AE9-B60C-A815B02737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07051"/>
              <a:ext cx="95524" cy="95524"/>
            </a:xfrm>
            <a:prstGeom prst="rect">
              <a:avLst/>
            </a:prstGeom>
          </p:spPr>
        </p:pic>
        <p:cxnSp>
          <p:nvCxnSpPr>
            <p:cNvPr id="92" name="Straight Connector 91">
              <a:extLst>
                <a:ext uri="{FF2B5EF4-FFF2-40B4-BE49-F238E27FC236}">
                  <a16:creationId xmlns:a16="http://schemas.microsoft.com/office/drawing/2014/main" id="{AE70A27C-169E-4A87-9045-B64E8062C428}"/>
                </a:ext>
              </a:extLst>
            </p:cNvPr>
            <p:cNvCxnSpPr>
              <a:cxnSpLocks/>
            </p:cNvCxnSpPr>
            <p:nvPr/>
          </p:nvCxnSpPr>
          <p:spPr>
            <a:xfrm>
              <a:off x="4138276" y="1739929"/>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93" name="Rectangle: Rounded Corners 92">
              <a:extLst>
                <a:ext uri="{FF2B5EF4-FFF2-40B4-BE49-F238E27FC236}">
                  <a16:creationId xmlns:a16="http://schemas.microsoft.com/office/drawing/2014/main" id="{51220E06-C6E6-4956-9B68-4BE55806F81F}"/>
                </a:ext>
              </a:extLst>
            </p:cNvPr>
            <p:cNvSpPr/>
            <p:nvPr/>
          </p:nvSpPr>
          <p:spPr>
            <a:xfrm>
              <a:off x="5377121" y="1543128"/>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00" b="1" dirty="0"/>
                <a:t> +  CREATE NEW ARTICLE</a:t>
              </a:r>
            </a:p>
          </p:txBody>
        </p:sp>
        <p:sp>
          <p:nvSpPr>
            <p:cNvPr id="94" name="Rectangle 93">
              <a:extLst>
                <a:ext uri="{FF2B5EF4-FFF2-40B4-BE49-F238E27FC236}">
                  <a16:creationId xmlns:a16="http://schemas.microsoft.com/office/drawing/2014/main" id="{7FE11EAE-34F3-41ED-BCD9-93B0E0AE089D}"/>
                </a:ext>
              </a:extLst>
            </p:cNvPr>
            <p:cNvSpPr/>
            <p:nvPr/>
          </p:nvSpPr>
          <p:spPr>
            <a:xfrm>
              <a:off x="5413814" y="1975658"/>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5" name="Rectangle 94">
              <a:extLst>
                <a:ext uri="{FF2B5EF4-FFF2-40B4-BE49-F238E27FC236}">
                  <a16:creationId xmlns:a16="http://schemas.microsoft.com/office/drawing/2014/main" id="{B18EB436-8E5D-4691-9FEE-9D7622D6F5C8}"/>
                </a:ext>
              </a:extLst>
            </p:cNvPr>
            <p:cNvSpPr/>
            <p:nvPr/>
          </p:nvSpPr>
          <p:spPr>
            <a:xfrm>
              <a:off x="5623271" y="1967741"/>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2" name="Rectangle 131">
              <a:extLst>
                <a:ext uri="{FF2B5EF4-FFF2-40B4-BE49-F238E27FC236}">
                  <a16:creationId xmlns:a16="http://schemas.microsoft.com/office/drawing/2014/main" id="{29EE192D-D73B-4413-8CA9-E69683107702}"/>
                </a:ext>
              </a:extLst>
            </p:cNvPr>
            <p:cNvSpPr/>
            <p:nvPr/>
          </p:nvSpPr>
          <p:spPr>
            <a:xfrm>
              <a:off x="5811540" y="1978198"/>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3" name="Rectangle 132">
              <a:extLst>
                <a:ext uri="{FF2B5EF4-FFF2-40B4-BE49-F238E27FC236}">
                  <a16:creationId xmlns:a16="http://schemas.microsoft.com/office/drawing/2014/main" id="{E3C259F6-AF79-4505-BA9D-7F3524B8A758}"/>
                </a:ext>
              </a:extLst>
            </p:cNvPr>
            <p:cNvSpPr/>
            <p:nvPr/>
          </p:nvSpPr>
          <p:spPr>
            <a:xfrm>
              <a:off x="5419582" y="2141964"/>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4" name="Rectangle 133">
              <a:extLst>
                <a:ext uri="{FF2B5EF4-FFF2-40B4-BE49-F238E27FC236}">
                  <a16:creationId xmlns:a16="http://schemas.microsoft.com/office/drawing/2014/main" id="{AAD27F34-B77B-43DB-9099-793D9E87A067}"/>
                </a:ext>
              </a:extLst>
            </p:cNvPr>
            <p:cNvSpPr/>
            <p:nvPr/>
          </p:nvSpPr>
          <p:spPr>
            <a:xfrm>
              <a:off x="5424661" y="2278768"/>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5" name="Rectangle 134">
              <a:extLst>
                <a:ext uri="{FF2B5EF4-FFF2-40B4-BE49-F238E27FC236}">
                  <a16:creationId xmlns:a16="http://schemas.microsoft.com/office/drawing/2014/main" id="{639CF075-AB1C-4E32-B342-AFABA70CD466}"/>
                </a:ext>
              </a:extLst>
            </p:cNvPr>
            <p:cNvSpPr/>
            <p:nvPr/>
          </p:nvSpPr>
          <p:spPr>
            <a:xfrm>
              <a:off x="5507161" y="217481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8" name="Rectangle 137">
              <a:extLst>
                <a:ext uri="{FF2B5EF4-FFF2-40B4-BE49-F238E27FC236}">
                  <a16:creationId xmlns:a16="http://schemas.microsoft.com/office/drawing/2014/main" id="{A231A96E-B256-4873-B07B-38CE11E7394F}"/>
                </a:ext>
              </a:extLst>
            </p:cNvPr>
            <p:cNvSpPr/>
            <p:nvPr/>
          </p:nvSpPr>
          <p:spPr>
            <a:xfrm>
              <a:off x="9470955" y="217258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9" name="Rectangle: Rounded Corners 138">
              <a:extLst>
                <a:ext uri="{FF2B5EF4-FFF2-40B4-BE49-F238E27FC236}">
                  <a16:creationId xmlns:a16="http://schemas.microsoft.com/office/drawing/2014/main" id="{1B317329-9B30-4F5F-8076-75711EDF934D}"/>
                </a:ext>
              </a:extLst>
            </p:cNvPr>
            <p:cNvSpPr/>
            <p:nvPr/>
          </p:nvSpPr>
          <p:spPr>
            <a:xfrm>
              <a:off x="9486630" y="2339576"/>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0" name="Rectangle 139">
              <a:extLst>
                <a:ext uri="{FF2B5EF4-FFF2-40B4-BE49-F238E27FC236}">
                  <a16:creationId xmlns:a16="http://schemas.microsoft.com/office/drawing/2014/main" id="{AD3EE7D7-DB40-4B26-9A05-5E62A79CDD0B}"/>
                </a:ext>
              </a:extLst>
            </p:cNvPr>
            <p:cNvSpPr/>
            <p:nvPr/>
          </p:nvSpPr>
          <p:spPr>
            <a:xfrm>
              <a:off x="5491950" y="2405633"/>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1" name="Rectangle 140">
              <a:extLst>
                <a:ext uri="{FF2B5EF4-FFF2-40B4-BE49-F238E27FC236}">
                  <a16:creationId xmlns:a16="http://schemas.microsoft.com/office/drawing/2014/main" id="{E670CF66-5BCD-43F4-BF44-948CBB114750}"/>
                </a:ext>
              </a:extLst>
            </p:cNvPr>
            <p:cNvSpPr/>
            <p:nvPr/>
          </p:nvSpPr>
          <p:spPr>
            <a:xfrm>
              <a:off x="6389380" y="1986569"/>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3" name="Rectangle 142">
              <a:extLst>
                <a:ext uri="{FF2B5EF4-FFF2-40B4-BE49-F238E27FC236}">
                  <a16:creationId xmlns:a16="http://schemas.microsoft.com/office/drawing/2014/main" id="{CD01B2E3-7293-4AC8-87F6-196A297B8E6B}"/>
                </a:ext>
              </a:extLst>
            </p:cNvPr>
            <p:cNvSpPr/>
            <p:nvPr/>
          </p:nvSpPr>
          <p:spPr>
            <a:xfrm>
              <a:off x="6598836" y="1978652"/>
              <a:ext cx="481649" cy="9596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4" name="Rectangle 143">
              <a:extLst>
                <a:ext uri="{FF2B5EF4-FFF2-40B4-BE49-F238E27FC236}">
                  <a16:creationId xmlns:a16="http://schemas.microsoft.com/office/drawing/2014/main" id="{946BE9B4-917F-415A-AA80-3A7144EC021C}"/>
                </a:ext>
              </a:extLst>
            </p:cNvPr>
            <p:cNvSpPr/>
            <p:nvPr/>
          </p:nvSpPr>
          <p:spPr>
            <a:xfrm>
              <a:off x="7576068" y="1995704"/>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5" name="Rectangle 144">
              <a:extLst>
                <a:ext uri="{FF2B5EF4-FFF2-40B4-BE49-F238E27FC236}">
                  <a16:creationId xmlns:a16="http://schemas.microsoft.com/office/drawing/2014/main" id="{12263293-EF20-43D4-BCB1-3AEA816958F1}"/>
                </a:ext>
              </a:extLst>
            </p:cNvPr>
            <p:cNvSpPr/>
            <p:nvPr/>
          </p:nvSpPr>
          <p:spPr>
            <a:xfrm>
              <a:off x="7785525" y="1987787"/>
              <a:ext cx="481648" cy="86827"/>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7" name="Rectangle 146">
              <a:extLst>
                <a:ext uri="{FF2B5EF4-FFF2-40B4-BE49-F238E27FC236}">
                  <a16:creationId xmlns:a16="http://schemas.microsoft.com/office/drawing/2014/main" id="{BFA89642-DC86-48A1-8099-1CD058FFD72C}"/>
                </a:ext>
              </a:extLst>
            </p:cNvPr>
            <p:cNvSpPr/>
            <p:nvPr/>
          </p:nvSpPr>
          <p:spPr>
            <a:xfrm>
              <a:off x="6133144" y="217120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147">
              <a:extLst>
                <a:ext uri="{FF2B5EF4-FFF2-40B4-BE49-F238E27FC236}">
                  <a16:creationId xmlns:a16="http://schemas.microsoft.com/office/drawing/2014/main" id="{A9B922B7-F6E8-47EC-BF40-CFE90186427E}"/>
                </a:ext>
              </a:extLst>
            </p:cNvPr>
            <p:cNvSpPr/>
            <p:nvPr/>
          </p:nvSpPr>
          <p:spPr>
            <a:xfrm>
              <a:off x="6117933" y="2402020"/>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9" name="Rectangle 148">
              <a:extLst>
                <a:ext uri="{FF2B5EF4-FFF2-40B4-BE49-F238E27FC236}">
                  <a16:creationId xmlns:a16="http://schemas.microsoft.com/office/drawing/2014/main" id="{0116214E-4DAE-494C-8ACB-E7CB00526565}"/>
                </a:ext>
              </a:extLst>
            </p:cNvPr>
            <p:cNvSpPr/>
            <p:nvPr/>
          </p:nvSpPr>
          <p:spPr>
            <a:xfrm>
              <a:off x="6747423" y="21726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0" name="Rectangle 149">
              <a:extLst>
                <a:ext uri="{FF2B5EF4-FFF2-40B4-BE49-F238E27FC236}">
                  <a16:creationId xmlns:a16="http://schemas.microsoft.com/office/drawing/2014/main" id="{7F8C3075-7E99-4D8F-895A-246424FE58AF}"/>
                </a:ext>
              </a:extLst>
            </p:cNvPr>
            <p:cNvSpPr/>
            <p:nvPr/>
          </p:nvSpPr>
          <p:spPr>
            <a:xfrm>
              <a:off x="6732212" y="2403479"/>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1" name="Rectangle 150">
              <a:extLst>
                <a:ext uri="{FF2B5EF4-FFF2-40B4-BE49-F238E27FC236}">
                  <a16:creationId xmlns:a16="http://schemas.microsoft.com/office/drawing/2014/main" id="{8D632562-268B-417C-8E99-9B6EA8D5B6C5}"/>
                </a:ext>
              </a:extLst>
            </p:cNvPr>
            <p:cNvSpPr/>
            <p:nvPr/>
          </p:nvSpPr>
          <p:spPr>
            <a:xfrm>
              <a:off x="7342393" y="217120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2" name="Rectangle 151">
              <a:extLst>
                <a:ext uri="{FF2B5EF4-FFF2-40B4-BE49-F238E27FC236}">
                  <a16:creationId xmlns:a16="http://schemas.microsoft.com/office/drawing/2014/main" id="{55B452E6-D415-4CCB-A8C5-4F5E62969F5D}"/>
                </a:ext>
              </a:extLst>
            </p:cNvPr>
            <p:cNvSpPr/>
            <p:nvPr/>
          </p:nvSpPr>
          <p:spPr>
            <a:xfrm>
              <a:off x="7327182" y="2402020"/>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3" name="Rectangle 152">
              <a:extLst>
                <a:ext uri="{FF2B5EF4-FFF2-40B4-BE49-F238E27FC236}">
                  <a16:creationId xmlns:a16="http://schemas.microsoft.com/office/drawing/2014/main" id="{57612AEC-63E2-474D-9468-DB04F2F9FF33}"/>
                </a:ext>
              </a:extLst>
            </p:cNvPr>
            <p:cNvSpPr/>
            <p:nvPr/>
          </p:nvSpPr>
          <p:spPr>
            <a:xfrm>
              <a:off x="7957695" y="217652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4" name="Rectangle 153">
              <a:extLst>
                <a:ext uri="{FF2B5EF4-FFF2-40B4-BE49-F238E27FC236}">
                  <a16:creationId xmlns:a16="http://schemas.microsoft.com/office/drawing/2014/main" id="{64A80624-970F-495D-8971-C72E599BD0DA}"/>
                </a:ext>
              </a:extLst>
            </p:cNvPr>
            <p:cNvSpPr/>
            <p:nvPr/>
          </p:nvSpPr>
          <p:spPr>
            <a:xfrm>
              <a:off x="7942483" y="2407338"/>
              <a:ext cx="710933"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5" name="Rectangle 154">
              <a:extLst>
                <a:ext uri="{FF2B5EF4-FFF2-40B4-BE49-F238E27FC236}">
                  <a16:creationId xmlns:a16="http://schemas.microsoft.com/office/drawing/2014/main" id="{40A1543E-CA97-4FAD-889A-5B23965F16CE}"/>
                </a:ext>
              </a:extLst>
            </p:cNvPr>
            <p:cNvSpPr/>
            <p:nvPr/>
          </p:nvSpPr>
          <p:spPr>
            <a:xfrm>
              <a:off x="8778272" y="217481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Rectangle 155">
              <a:extLst>
                <a:ext uri="{FF2B5EF4-FFF2-40B4-BE49-F238E27FC236}">
                  <a16:creationId xmlns:a16="http://schemas.microsoft.com/office/drawing/2014/main" id="{69482110-03E2-4094-9B3B-BD91427D1EA8}"/>
                </a:ext>
              </a:extLst>
            </p:cNvPr>
            <p:cNvSpPr/>
            <p:nvPr/>
          </p:nvSpPr>
          <p:spPr>
            <a:xfrm>
              <a:off x="8763061" y="2408536"/>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7" name="Rectangle 156">
              <a:extLst>
                <a:ext uri="{FF2B5EF4-FFF2-40B4-BE49-F238E27FC236}">
                  <a16:creationId xmlns:a16="http://schemas.microsoft.com/office/drawing/2014/main" id="{D5306DED-5CC9-4B22-9D70-DFA2953ADF48}"/>
                </a:ext>
              </a:extLst>
            </p:cNvPr>
            <p:cNvSpPr/>
            <p:nvPr/>
          </p:nvSpPr>
          <p:spPr>
            <a:xfrm>
              <a:off x="5424661" y="261409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8" name="Rectangle: Rounded Corners 157">
              <a:extLst>
                <a:ext uri="{FF2B5EF4-FFF2-40B4-BE49-F238E27FC236}">
                  <a16:creationId xmlns:a16="http://schemas.microsoft.com/office/drawing/2014/main" id="{0931BF62-EDB6-4B36-921F-72B4A37F76B4}"/>
                </a:ext>
              </a:extLst>
            </p:cNvPr>
            <p:cNvSpPr/>
            <p:nvPr/>
          </p:nvSpPr>
          <p:spPr>
            <a:xfrm>
              <a:off x="9486630" y="267490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9" name="Rectangle 158">
              <a:extLst>
                <a:ext uri="{FF2B5EF4-FFF2-40B4-BE49-F238E27FC236}">
                  <a16:creationId xmlns:a16="http://schemas.microsoft.com/office/drawing/2014/main" id="{E10E5C31-42C1-40C8-9523-DF8FA6CB8C4D}"/>
                </a:ext>
              </a:extLst>
            </p:cNvPr>
            <p:cNvSpPr/>
            <p:nvPr/>
          </p:nvSpPr>
          <p:spPr>
            <a:xfrm>
              <a:off x="5491950" y="2740962"/>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0" name="Rectangle 159">
              <a:extLst>
                <a:ext uri="{FF2B5EF4-FFF2-40B4-BE49-F238E27FC236}">
                  <a16:creationId xmlns:a16="http://schemas.microsoft.com/office/drawing/2014/main" id="{6E7253CE-D910-4083-A0E8-258F4C838FE3}"/>
                </a:ext>
              </a:extLst>
            </p:cNvPr>
            <p:cNvSpPr/>
            <p:nvPr/>
          </p:nvSpPr>
          <p:spPr>
            <a:xfrm>
              <a:off x="6117933" y="2737349"/>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1" name="Rectangle 160">
              <a:extLst>
                <a:ext uri="{FF2B5EF4-FFF2-40B4-BE49-F238E27FC236}">
                  <a16:creationId xmlns:a16="http://schemas.microsoft.com/office/drawing/2014/main" id="{5357FFD7-4008-4DA2-8585-AE0F46E3DC9A}"/>
                </a:ext>
              </a:extLst>
            </p:cNvPr>
            <p:cNvSpPr/>
            <p:nvPr/>
          </p:nvSpPr>
          <p:spPr>
            <a:xfrm>
              <a:off x="6732212" y="2738808"/>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2" name="Rectangle 161">
              <a:extLst>
                <a:ext uri="{FF2B5EF4-FFF2-40B4-BE49-F238E27FC236}">
                  <a16:creationId xmlns:a16="http://schemas.microsoft.com/office/drawing/2014/main" id="{336EFDDB-55C1-42A0-A1A5-4D42AAEC9F34}"/>
                </a:ext>
              </a:extLst>
            </p:cNvPr>
            <p:cNvSpPr/>
            <p:nvPr/>
          </p:nvSpPr>
          <p:spPr>
            <a:xfrm>
              <a:off x="7327182" y="2737349"/>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3" name="Rectangle 162">
              <a:extLst>
                <a:ext uri="{FF2B5EF4-FFF2-40B4-BE49-F238E27FC236}">
                  <a16:creationId xmlns:a16="http://schemas.microsoft.com/office/drawing/2014/main" id="{280D3BAB-AB73-4A64-A2D0-A6223321CD84}"/>
                </a:ext>
              </a:extLst>
            </p:cNvPr>
            <p:cNvSpPr/>
            <p:nvPr/>
          </p:nvSpPr>
          <p:spPr>
            <a:xfrm>
              <a:off x="7942483" y="2742667"/>
              <a:ext cx="710933"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4" name="Rectangle 163">
              <a:extLst>
                <a:ext uri="{FF2B5EF4-FFF2-40B4-BE49-F238E27FC236}">
                  <a16:creationId xmlns:a16="http://schemas.microsoft.com/office/drawing/2014/main" id="{C0AEC06C-2836-45FD-B4DF-46A061E38AD4}"/>
                </a:ext>
              </a:extLst>
            </p:cNvPr>
            <p:cNvSpPr/>
            <p:nvPr/>
          </p:nvSpPr>
          <p:spPr>
            <a:xfrm>
              <a:off x="8763061" y="2743865"/>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165" name="Rectangle 164">
            <a:extLst>
              <a:ext uri="{FF2B5EF4-FFF2-40B4-BE49-F238E27FC236}">
                <a16:creationId xmlns:a16="http://schemas.microsoft.com/office/drawing/2014/main" id="{4EA13880-73B0-4395-B18F-01F0336F7213}"/>
              </a:ext>
            </a:extLst>
          </p:cNvPr>
          <p:cNvSpPr/>
          <p:nvPr/>
        </p:nvSpPr>
        <p:spPr>
          <a:xfrm>
            <a:off x="4117130" y="1080976"/>
            <a:ext cx="5995743"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6" name="Rectangle: Rounded Corners 165">
            <a:extLst>
              <a:ext uri="{FF2B5EF4-FFF2-40B4-BE49-F238E27FC236}">
                <a16:creationId xmlns:a16="http://schemas.microsoft.com/office/drawing/2014/main" id="{04743509-F10F-4484-9BDD-5F1E5C82C9DC}"/>
              </a:ext>
            </a:extLst>
          </p:cNvPr>
          <p:cNvSpPr/>
          <p:nvPr/>
        </p:nvSpPr>
        <p:spPr>
          <a:xfrm>
            <a:off x="5377121" y="1534011"/>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00" b="1" dirty="0"/>
              <a:t> +  CREATE NEW ARTICLE</a:t>
            </a:r>
          </a:p>
        </p:txBody>
      </p:sp>
    </p:spTree>
    <p:extLst>
      <p:ext uri="{BB962C8B-B14F-4D97-AF65-F5344CB8AC3E}">
        <p14:creationId xmlns:p14="http://schemas.microsoft.com/office/powerpoint/2010/main" val="945345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916329" cy="369332"/>
          </a:xfrm>
          <a:prstGeom prst="rect">
            <a:avLst/>
          </a:prstGeom>
          <a:noFill/>
        </p:spPr>
        <p:txBody>
          <a:bodyPr wrap="none" rtlCol="0">
            <a:spAutoFit/>
          </a:bodyPr>
          <a:lstStyle/>
          <a:p>
            <a:r>
              <a:rPr lang="en-PH" dirty="0">
                <a:solidFill>
                  <a:schemeClr val="bg1"/>
                </a:solidFill>
                <a:latin typeface="Nexa Bold" panose="02000000000000000000" pitchFamily="50" charset="0"/>
              </a:rPr>
              <a:t>CREATING NEW ARTICLE | STEP 3</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3133102" cy="1169551"/>
          </a:xfrm>
          <a:prstGeom prst="rect">
            <a:avLst/>
          </a:prstGeom>
          <a:noFill/>
        </p:spPr>
        <p:txBody>
          <a:bodyPr wrap="none" rtlCol="0">
            <a:spAutoFit/>
          </a:bodyPr>
          <a:lstStyle/>
          <a:p>
            <a:r>
              <a:rPr lang="en-PH" sz="2000" b="1" dirty="0">
                <a:latin typeface="Nexa Bold" panose="02000000000000000000" pitchFamily="50" charset="0"/>
              </a:rPr>
              <a:t>STEPS 3</a:t>
            </a:r>
          </a:p>
          <a:p>
            <a:endParaRPr lang="en-PH" sz="2000" b="1" dirty="0">
              <a:latin typeface="Nexa Bold" panose="02000000000000000000" pitchFamily="50" charset="0"/>
            </a:endParaRPr>
          </a:p>
          <a:p>
            <a:r>
              <a:rPr lang="en-PH" dirty="0">
                <a:latin typeface="Nexa Light" panose="02000000000000000000" pitchFamily="50" charset="0"/>
              </a:rPr>
              <a:t>Fill up the NEW ARTICLE FORM.</a:t>
            </a:r>
          </a:p>
          <a:p>
            <a:endParaRPr lang="en-PH" sz="1200" dirty="0">
              <a:latin typeface="Nexa Light" panose="02000000000000000000" pitchFamily="50" charset="0"/>
            </a:endParaRPr>
          </a:p>
        </p:txBody>
      </p:sp>
      <p:sp>
        <p:nvSpPr>
          <p:cNvPr id="164" name="Rectangle 163">
            <a:extLst>
              <a:ext uri="{FF2B5EF4-FFF2-40B4-BE49-F238E27FC236}">
                <a16:creationId xmlns:a16="http://schemas.microsoft.com/office/drawing/2014/main" id="{A31E95B9-3DCE-4B2A-89AC-27DF19B05951}"/>
              </a:ext>
            </a:extLst>
          </p:cNvPr>
          <p:cNvSpPr/>
          <p:nvPr/>
        </p:nvSpPr>
        <p:spPr>
          <a:xfrm>
            <a:off x="4154320" y="1078504"/>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5" name="Rectangle 164">
            <a:extLst>
              <a:ext uri="{FF2B5EF4-FFF2-40B4-BE49-F238E27FC236}">
                <a16:creationId xmlns:a16="http://schemas.microsoft.com/office/drawing/2014/main" id="{202A24A2-02E1-4223-9EC4-308A85648CF6}"/>
              </a:ext>
            </a:extLst>
          </p:cNvPr>
          <p:cNvSpPr/>
          <p:nvPr/>
        </p:nvSpPr>
        <p:spPr>
          <a:xfrm>
            <a:off x="4128920" y="1073424"/>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6" name="Rectangle 165">
            <a:extLst>
              <a:ext uri="{FF2B5EF4-FFF2-40B4-BE49-F238E27FC236}">
                <a16:creationId xmlns:a16="http://schemas.microsoft.com/office/drawing/2014/main" id="{CD21942D-D066-4256-AA61-F4E47AE4E8AB}"/>
              </a:ext>
            </a:extLst>
          </p:cNvPr>
          <p:cNvSpPr/>
          <p:nvPr/>
        </p:nvSpPr>
        <p:spPr>
          <a:xfrm>
            <a:off x="4123840" y="1073425"/>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7" name="Rectangle 166">
            <a:extLst>
              <a:ext uri="{FF2B5EF4-FFF2-40B4-BE49-F238E27FC236}">
                <a16:creationId xmlns:a16="http://schemas.microsoft.com/office/drawing/2014/main" id="{655F8ED1-61FF-4435-B6CD-FE4166460881}"/>
              </a:ext>
            </a:extLst>
          </p:cNvPr>
          <p:cNvSpPr/>
          <p:nvPr/>
        </p:nvSpPr>
        <p:spPr>
          <a:xfrm>
            <a:off x="5236360" y="1078503"/>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68" name="Picture 167" descr="A sign in the dark&#10;&#10;Description generated with high confidence">
            <a:extLst>
              <a:ext uri="{FF2B5EF4-FFF2-40B4-BE49-F238E27FC236}">
                <a16:creationId xmlns:a16="http://schemas.microsoft.com/office/drawing/2014/main" id="{300B3DC7-1145-42FD-9ED9-7385D84C7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075963"/>
            <a:ext cx="1107440" cy="169280"/>
          </a:xfrm>
          <a:prstGeom prst="rect">
            <a:avLst/>
          </a:prstGeom>
        </p:spPr>
      </p:pic>
      <p:sp>
        <p:nvSpPr>
          <p:cNvPr id="169" name="Rectangle 168">
            <a:extLst>
              <a:ext uri="{FF2B5EF4-FFF2-40B4-BE49-F238E27FC236}">
                <a16:creationId xmlns:a16="http://schemas.microsoft.com/office/drawing/2014/main" id="{C2C652F0-1991-49B2-847D-47ED985FEA46}"/>
              </a:ext>
            </a:extLst>
          </p:cNvPr>
          <p:cNvSpPr/>
          <p:nvPr/>
        </p:nvSpPr>
        <p:spPr>
          <a:xfrm>
            <a:off x="5388760" y="1375684"/>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0" name="Rectangle 169">
            <a:extLst>
              <a:ext uri="{FF2B5EF4-FFF2-40B4-BE49-F238E27FC236}">
                <a16:creationId xmlns:a16="http://schemas.microsoft.com/office/drawing/2014/main" id="{C8537623-F0DB-4EC7-A2E6-56B8B1FF731D}"/>
              </a:ext>
            </a:extLst>
          </p:cNvPr>
          <p:cNvSpPr/>
          <p:nvPr/>
        </p:nvSpPr>
        <p:spPr>
          <a:xfrm>
            <a:off x="5240617" y="3909100"/>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1" name="Rectangle 170">
            <a:extLst>
              <a:ext uri="{FF2B5EF4-FFF2-40B4-BE49-F238E27FC236}">
                <a16:creationId xmlns:a16="http://schemas.microsoft.com/office/drawing/2014/main" id="{01C3B963-79D3-42C3-8F3D-4174EEE5ACFA}"/>
              </a:ext>
            </a:extLst>
          </p:cNvPr>
          <p:cNvSpPr/>
          <p:nvPr/>
        </p:nvSpPr>
        <p:spPr>
          <a:xfrm>
            <a:off x="9305439" y="1130336"/>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2" name="Oval 171">
            <a:extLst>
              <a:ext uri="{FF2B5EF4-FFF2-40B4-BE49-F238E27FC236}">
                <a16:creationId xmlns:a16="http://schemas.microsoft.com/office/drawing/2014/main" id="{85FA67B7-C0F0-4DCC-A923-AE980A294798}"/>
              </a:ext>
            </a:extLst>
          </p:cNvPr>
          <p:cNvSpPr/>
          <p:nvPr/>
        </p:nvSpPr>
        <p:spPr>
          <a:xfrm>
            <a:off x="9117562" y="1108985"/>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3" name="Rectangle 172">
            <a:extLst>
              <a:ext uri="{FF2B5EF4-FFF2-40B4-BE49-F238E27FC236}">
                <a16:creationId xmlns:a16="http://schemas.microsoft.com/office/drawing/2014/main" id="{28B542BC-D588-44B8-9D4A-5E9883F46DC1}"/>
              </a:ext>
            </a:extLst>
          </p:cNvPr>
          <p:cNvSpPr/>
          <p:nvPr/>
        </p:nvSpPr>
        <p:spPr>
          <a:xfrm>
            <a:off x="5337960" y="3948749"/>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4" name="Rectangle 173">
            <a:extLst>
              <a:ext uri="{FF2B5EF4-FFF2-40B4-BE49-F238E27FC236}">
                <a16:creationId xmlns:a16="http://schemas.microsoft.com/office/drawing/2014/main" id="{671D2A28-C18F-4DBF-9C35-FA3EB7FB29E6}"/>
              </a:ext>
            </a:extLst>
          </p:cNvPr>
          <p:cNvSpPr/>
          <p:nvPr/>
        </p:nvSpPr>
        <p:spPr>
          <a:xfrm>
            <a:off x="9841692" y="3949927"/>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5" name="Rectangle 174">
            <a:extLst>
              <a:ext uri="{FF2B5EF4-FFF2-40B4-BE49-F238E27FC236}">
                <a16:creationId xmlns:a16="http://schemas.microsoft.com/office/drawing/2014/main" id="{60C9C3A1-0172-42BD-967B-C1CFCF3283BC}"/>
              </a:ext>
            </a:extLst>
          </p:cNvPr>
          <p:cNvSpPr/>
          <p:nvPr/>
        </p:nvSpPr>
        <p:spPr>
          <a:xfrm>
            <a:off x="4128920" y="1259669"/>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6" name="Rectangle 175">
            <a:extLst>
              <a:ext uri="{FF2B5EF4-FFF2-40B4-BE49-F238E27FC236}">
                <a16:creationId xmlns:a16="http://schemas.microsoft.com/office/drawing/2014/main" id="{321CE163-2D45-4EDD-B7AA-8839A379EEBA}"/>
              </a:ext>
            </a:extLst>
          </p:cNvPr>
          <p:cNvSpPr/>
          <p:nvPr/>
        </p:nvSpPr>
        <p:spPr>
          <a:xfrm>
            <a:off x="4128920" y="1598786"/>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7" name="TextBox 176">
            <a:extLst>
              <a:ext uri="{FF2B5EF4-FFF2-40B4-BE49-F238E27FC236}">
                <a16:creationId xmlns:a16="http://schemas.microsoft.com/office/drawing/2014/main" id="{E3C9410A-495E-45CD-B0C9-2FBB4CEC9D12}"/>
              </a:ext>
            </a:extLst>
          </p:cNvPr>
          <p:cNvSpPr txBox="1"/>
          <p:nvPr/>
        </p:nvSpPr>
        <p:spPr>
          <a:xfrm>
            <a:off x="4128920" y="1253828"/>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78" name="TextBox 177">
            <a:extLst>
              <a:ext uri="{FF2B5EF4-FFF2-40B4-BE49-F238E27FC236}">
                <a16:creationId xmlns:a16="http://schemas.microsoft.com/office/drawing/2014/main" id="{916CE3A0-9F7B-40B1-A144-508D117F1F80}"/>
              </a:ext>
            </a:extLst>
          </p:cNvPr>
          <p:cNvSpPr txBox="1"/>
          <p:nvPr/>
        </p:nvSpPr>
        <p:spPr>
          <a:xfrm>
            <a:off x="4122210" y="1597339"/>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79" name="Oval 178">
            <a:extLst>
              <a:ext uri="{FF2B5EF4-FFF2-40B4-BE49-F238E27FC236}">
                <a16:creationId xmlns:a16="http://schemas.microsoft.com/office/drawing/2014/main" id="{05F7E8A2-379E-4BB0-9AAD-F0ECD1AE24DA}"/>
              </a:ext>
            </a:extLst>
          </p:cNvPr>
          <p:cNvSpPr/>
          <p:nvPr/>
        </p:nvSpPr>
        <p:spPr>
          <a:xfrm>
            <a:off x="4218880" y="1473484"/>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0" name="Rectangle 179">
            <a:extLst>
              <a:ext uri="{FF2B5EF4-FFF2-40B4-BE49-F238E27FC236}">
                <a16:creationId xmlns:a16="http://schemas.microsoft.com/office/drawing/2014/main" id="{1204EB23-4091-4442-90B7-0998DCC67C45}"/>
              </a:ext>
            </a:extLst>
          </p:cNvPr>
          <p:cNvSpPr/>
          <p:nvPr/>
        </p:nvSpPr>
        <p:spPr>
          <a:xfrm>
            <a:off x="4369426" y="1822384"/>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1" name="Rectangle 180">
            <a:extLst>
              <a:ext uri="{FF2B5EF4-FFF2-40B4-BE49-F238E27FC236}">
                <a16:creationId xmlns:a16="http://schemas.microsoft.com/office/drawing/2014/main" id="{3246057B-533A-4398-B544-4CF62266B046}"/>
              </a:ext>
            </a:extLst>
          </p:cNvPr>
          <p:cNvSpPr/>
          <p:nvPr/>
        </p:nvSpPr>
        <p:spPr>
          <a:xfrm>
            <a:off x="4369426" y="148500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2" name="Rectangle 181">
            <a:extLst>
              <a:ext uri="{FF2B5EF4-FFF2-40B4-BE49-F238E27FC236}">
                <a16:creationId xmlns:a16="http://schemas.microsoft.com/office/drawing/2014/main" id="{3C6539BE-F623-4E75-8138-94F2E60DECD5}"/>
              </a:ext>
            </a:extLst>
          </p:cNvPr>
          <p:cNvSpPr/>
          <p:nvPr/>
        </p:nvSpPr>
        <p:spPr>
          <a:xfrm>
            <a:off x="4130734" y="1738206"/>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3" name="Rectangle 182">
            <a:extLst>
              <a:ext uri="{FF2B5EF4-FFF2-40B4-BE49-F238E27FC236}">
                <a16:creationId xmlns:a16="http://schemas.microsoft.com/office/drawing/2014/main" id="{D43521D1-7734-4071-9F0A-5C8846D8962B}"/>
              </a:ext>
            </a:extLst>
          </p:cNvPr>
          <p:cNvSpPr/>
          <p:nvPr/>
        </p:nvSpPr>
        <p:spPr>
          <a:xfrm>
            <a:off x="4128920" y="1912952"/>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4" name="TextBox 183">
            <a:extLst>
              <a:ext uri="{FF2B5EF4-FFF2-40B4-BE49-F238E27FC236}">
                <a16:creationId xmlns:a16="http://schemas.microsoft.com/office/drawing/2014/main" id="{F4486D7D-4563-4869-9117-0D3959782D23}"/>
              </a:ext>
            </a:extLst>
          </p:cNvPr>
          <p:cNvSpPr txBox="1"/>
          <p:nvPr/>
        </p:nvSpPr>
        <p:spPr>
          <a:xfrm>
            <a:off x="4283157" y="1744041"/>
            <a:ext cx="603560" cy="169277"/>
          </a:xfrm>
          <a:prstGeom prst="rect">
            <a:avLst/>
          </a:prstGeom>
          <a:noFill/>
        </p:spPr>
        <p:txBody>
          <a:bodyPr wrap="square" rtlCol="0">
            <a:spAutoFit/>
          </a:bodyPr>
          <a:lstStyle/>
          <a:p>
            <a:r>
              <a:rPr lang="en-PH" sz="500" b="1" dirty="0">
                <a:solidFill>
                  <a:schemeClr val="bg1"/>
                </a:solidFill>
              </a:rPr>
              <a:t>Sites</a:t>
            </a:r>
          </a:p>
        </p:txBody>
      </p:sp>
      <p:pic>
        <p:nvPicPr>
          <p:cNvPr id="185" name="Graphic 184" descr="Earth Globe Europe-Africa">
            <a:extLst>
              <a:ext uri="{FF2B5EF4-FFF2-40B4-BE49-F238E27FC236}">
                <a16:creationId xmlns:a16="http://schemas.microsoft.com/office/drawing/2014/main" id="{2A927374-013B-4B0F-8047-C51D42F5CC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790508"/>
            <a:ext cx="78393" cy="78393"/>
          </a:xfrm>
          <a:prstGeom prst="rect">
            <a:avLst/>
          </a:prstGeom>
        </p:spPr>
      </p:pic>
      <p:sp>
        <p:nvSpPr>
          <p:cNvPr id="186" name="Oval 185">
            <a:extLst>
              <a:ext uri="{FF2B5EF4-FFF2-40B4-BE49-F238E27FC236}">
                <a16:creationId xmlns:a16="http://schemas.microsoft.com/office/drawing/2014/main" id="{EAB9C902-7ABB-492F-B1AC-6AD2B98079FF}"/>
              </a:ext>
            </a:extLst>
          </p:cNvPr>
          <p:cNvSpPr/>
          <p:nvPr/>
        </p:nvSpPr>
        <p:spPr>
          <a:xfrm>
            <a:off x="4245479" y="1985486"/>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7" name="TextBox 186">
            <a:extLst>
              <a:ext uri="{FF2B5EF4-FFF2-40B4-BE49-F238E27FC236}">
                <a16:creationId xmlns:a16="http://schemas.microsoft.com/office/drawing/2014/main" id="{52A11F0A-87FA-4B7E-84D5-2A7556DC6C1C}"/>
              </a:ext>
            </a:extLst>
          </p:cNvPr>
          <p:cNvSpPr txBox="1"/>
          <p:nvPr/>
        </p:nvSpPr>
        <p:spPr>
          <a:xfrm>
            <a:off x="4288460" y="1923652"/>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88" name="Graphic 187" descr="Forbidden">
            <a:extLst>
              <a:ext uri="{FF2B5EF4-FFF2-40B4-BE49-F238E27FC236}">
                <a16:creationId xmlns:a16="http://schemas.microsoft.com/office/drawing/2014/main" id="{B054D43D-51D3-4048-83DE-311FD17DD5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04674"/>
            <a:ext cx="81882" cy="81882"/>
          </a:xfrm>
          <a:prstGeom prst="rect">
            <a:avLst/>
          </a:prstGeom>
        </p:spPr>
      </p:pic>
      <p:sp>
        <p:nvSpPr>
          <p:cNvPr id="189" name="TextBox 188">
            <a:extLst>
              <a:ext uri="{FF2B5EF4-FFF2-40B4-BE49-F238E27FC236}">
                <a16:creationId xmlns:a16="http://schemas.microsoft.com/office/drawing/2014/main" id="{4B0830D3-8AB9-4293-871F-630B229D0FB5}"/>
              </a:ext>
            </a:extLst>
          </p:cNvPr>
          <p:cNvSpPr txBox="1"/>
          <p:nvPr/>
        </p:nvSpPr>
        <p:spPr>
          <a:xfrm>
            <a:off x="4454195" y="2214051"/>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190" name="TextBox 189">
            <a:extLst>
              <a:ext uri="{FF2B5EF4-FFF2-40B4-BE49-F238E27FC236}">
                <a16:creationId xmlns:a16="http://schemas.microsoft.com/office/drawing/2014/main" id="{B70D770A-5386-41C9-9729-92331FA16FDB}"/>
              </a:ext>
            </a:extLst>
          </p:cNvPr>
          <p:cNvSpPr txBox="1"/>
          <p:nvPr/>
        </p:nvSpPr>
        <p:spPr>
          <a:xfrm>
            <a:off x="4457761" y="2376686"/>
            <a:ext cx="603560" cy="169277"/>
          </a:xfrm>
          <a:prstGeom prst="rect">
            <a:avLst/>
          </a:prstGeom>
          <a:noFill/>
        </p:spPr>
        <p:txBody>
          <a:bodyPr wrap="square" rtlCol="0">
            <a:spAutoFit/>
          </a:bodyPr>
          <a:lstStyle/>
          <a:p>
            <a:r>
              <a:rPr lang="en-PH" sz="500" b="1" dirty="0">
                <a:solidFill>
                  <a:srgbClr val="92A7A3"/>
                </a:solidFill>
              </a:rPr>
              <a:t>Articles</a:t>
            </a:r>
          </a:p>
        </p:txBody>
      </p:sp>
      <p:sp>
        <p:nvSpPr>
          <p:cNvPr id="191" name="Rectangle 190">
            <a:extLst>
              <a:ext uri="{FF2B5EF4-FFF2-40B4-BE49-F238E27FC236}">
                <a16:creationId xmlns:a16="http://schemas.microsoft.com/office/drawing/2014/main" id="{EEB3CBB1-FC72-43AF-BB9C-1A1402920CBF}"/>
              </a:ext>
            </a:extLst>
          </p:cNvPr>
          <p:cNvSpPr/>
          <p:nvPr/>
        </p:nvSpPr>
        <p:spPr>
          <a:xfrm>
            <a:off x="4378092" y="212698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2" name="Rectangle 191">
            <a:extLst>
              <a:ext uri="{FF2B5EF4-FFF2-40B4-BE49-F238E27FC236}">
                <a16:creationId xmlns:a16="http://schemas.microsoft.com/office/drawing/2014/main" id="{CFA6BBA7-E750-4475-9AAC-E373699246AF}"/>
              </a:ext>
            </a:extLst>
          </p:cNvPr>
          <p:cNvSpPr/>
          <p:nvPr/>
        </p:nvSpPr>
        <p:spPr>
          <a:xfrm>
            <a:off x="4382920" y="1985377"/>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3" name="Rectangle 192">
            <a:extLst>
              <a:ext uri="{FF2B5EF4-FFF2-40B4-BE49-F238E27FC236}">
                <a16:creationId xmlns:a16="http://schemas.microsoft.com/office/drawing/2014/main" id="{5904BD07-1164-48BE-8343-7C591F521EDD}"/>
              </a:ext>
            </a:extLst>
          </p:cNvPr>
          <p:cNvSpPr/>
          <p:nvPr/>
        </p:nvSpPr>
        <p:spPr>
          <a:xfrm>
            <a:off x="4547360" y="2276971"/>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4" name="Rectangle 193">
            <a:extLst>
              <a:ext uri="{FF2B5EF4-FFF2-40B4-BE49-F238E27FC236}">
                <a16:creationId xmlns:a16="http://schemas.microsoft.com/office/drawing/2014/main" id="{BF48932E-93C7-458E-ACA7-83D7FA688FC6}"/>
              </a:ext>
            </a:extLst>
          </p:cNvPr>
          <p:cNvSpPr/>
          <p:nvPr/>
        </p:nvSpPr>
        <p:spPr>
          <a:xfrm>
            <a:off x="4550540" y="2436277"/>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5" name="Rectangle 194">
            <a:extLst>
              <a:ext uri="{FF2B5EF4-FFF2-40B4-BE49-F238E27FC236}">
                <a16:creationId xmlns:a16="http://schemas.microsoft.com/office/drawing/2014/main" id="{2D81AEEF-E297-43AA-9E60-CF1A35448FD0}"/>
              </a:ext>
            </a:extLst>
          </p:cNvPr>
          <p:cNvSpPr/>
          <p:nvPr/>
        </p:nvSpPr>
        <p:spPr>
          <a:xfrm>
            <a:off x="4374503" y="1803918"/>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96" name="Graphic 195" descr="Tag">
            <a:extLst>
              <a:ext uri="{FF2B5EF4-FFF2-40B4-BE49-F238E27FC236}">
                <a16:creationId xmlns:a16="http://schemas.microsoft.com/office/drawing/2014/main" id="{217303D5-C8F9-4AD1-99A5-2C075B67733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51061"/>
            <a:ext cx="104844" cy="104844"/>
          </a:xfrm>
          <a:prstGeom prst="rect">
            <a:avLst/>
          </a:prstGeom>
        </p:spPr>
      </p:pic>
      <p:pic>
        <p:nvPicPr>
          <p:cNvPr id="197" name="Graphic 196" descr="Document">
            <a:extLst>
              <a:ext uri="{FF2B5EF4-FFF2-40B4-BE49-F238E27FC236}">
                <a16:creationId xmlns:a16="http://schemas.microsoft.com/office/drawing/2014/main" id="{BC92C8AB-0C92-4D60-B820-AD78CF68AB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07051"/>
            <a:ext cx="95524" cy="95524"/>
          </a:xfrm>
          <a:prstGeom prst="rect">
            <a:avLst/>
          </a:prstGeom>
        </p:spPr>
      </p:pic>
      <p:cxnSp>
        <p:nvCxnSpPr>
          <p:cNvPr id="198" name="Straight Connector 197">
            <a:extLst>
              <a:ext uri="{FF2B5EF4-FFF2-40B4-BE49-F238E27FC236}">
                <a16:creationId xmlns:a16="http://schemas.microsoft.com/office/drawing/2014/main" id="{7A318699-7FBC-4D34-A8B7-B65EE9DC44A8}"/>
              </a:ext>
            </a:extLst>
          </p:cNvPr>
          <p:cNvCxnSpPr>
            <a:cxnSpLocks/>
          </p:cNvCxnSpPr>
          <p:nvPr/>
        </p:nvCxnSpPr>
        <p:spPr>
          <a:xfrm>
            <a:off x="4138276" y="1739929"/>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41" name="Rectangle 240">
            <a:extLst>
              <a:ext uri="{FF2B5EF4-FFF2-40B4-BE49-F238E27FC236}">
                <a16:creationId xmlns:a16="http://schemas.microsoft.com/office/drawing/2014/main" id="{932D6C73-4636-489E-9CD8-B27CDF42686A}"/>
              </a:ext>
            </a:extLst>
          </p:cNvPr>
          <p:cNvSpPr/>
          <p:nvPr/>
        </p:nvSpPr>
        <p:spPr>
          <a:xfrm>
            <a:off x="4122210" y="1078503"/>
            <a:ext cx="5985201"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3" name="Picture 2">
            <a:extLst>
              <a:ext uri="{FF2B5EF4-FFF2-40B4-BE49-F238E27FC236}">
                <a16:creationId xmlns:a16="http://schemas.microsoft.com/office/drawing/2014/main" id="{36694C27-F561-48C2-AED4-89F4F261DA04}"/>
              </a:ext>
            </a:extLst>
          </p:cNvPr>
          <p:cNvPicPr>
            <a:picLocks noChangeAspect="1"/>
          </p:cNvPicPr>
          <p:nvPr/>
        </p:nvPicPr>
        <p:blipFill>
          <a:blip r:embed="rId12"/>
          <a:stretch>
            <a:fillRect/>
          </a:stretch>
        </p:blipFill>
        <p:spPr>
          <a:xfrm>
            <a:off x="5384074" y="1627501"/>
            <a:ext cx="4359366" cy="1790503"/>
          </a:xfrm>
          <a:prstGeom prst="rect">
            <a:avLst/>
          </a:prstGeom>
        </p:spPr>
      </p:pic>
    </p:spTree>
    <p:extLst>
      <p:ext uri="{BB962C8B-B14F-4D97-AF65-F5344CB8AC3E}">
        <p14:creationId xmlns:p14="http://schemas.microsoft.com/office/powerpoint/2010/main" val="1030761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916329" cy="369332"/>
          </a:xfrm>
          <a:prstGeom prst="rect">
            <a:avLst/>
          </a:prstGeom>
          <a:noFill/>
        </p:spPr>
        <p:txBody>
          <a:bodyPr wrap="none" rtlCol="0">
            <a:spAutoFit/>
          </a:bodyPr>
          <a:lstStyle/>
          <a:p>
            <a:r>
              <a:rPr lang="en-PH" dirty="0">
                <a:solidFill>
                  <a:schemeClr val="bg1"/>
                </a:solidFill>
                <a:latin typeface="Nexa Bold" panose="02000000000000000000" pitchFamily="50" charset="0"/>
              </a:rPr>
              <a:t>CREATING NEW ARTICLE | STEP 3</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6469685" y="1284538"/>
            <a:ext cx="5200296" cy="307777"/>
          </a:xfrm>
          <a:prstGeom prst="rect">
            <a:avLst/>
          </a:prstGeom>
          <a:noFill/>
        </p:spPr>
        <p:txBody>
          <a:bodyPr wrap="square" rtlCol="0">
            <a:spAutoFit/>
          </a:bodyPr>
          <a:lstStyle/>
          <a:p>
            <a:r>
              <a:rPr lang="en-PH" sz="1400" b="1" dirty="0">
                <a:latin typeface="Nexa Bold" panose="02000000000000000000" pitchFamily="50" charset="0"/>
              </a:rPr>
              <a:t>FORM DESCRIPTION</a:t>
            </a:r>
          </a:p>
        </p:txBody>
      </p:sp>
      <p:pic>
        <p:nvPicPr>
          <p:cNvPr id="4" name="Picture 3">
            <a:extLst>
              <a:ext uri="{FF2B5EF4-FFF2-40B4-BE49-F238E27FC236}">
                <a16:creationId xmlns:a16="http://schemas.microsoft.com/office/drawing/2014/main" id="{517E4651-0588-44F0-A454-763FE24BA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356" y="1284538"/>
            <a:ext cx="3723983" cy="4692770"/>
          </a:xfrm>
          <a:prstGeom prst="rect">
            <a:avLst/>
          </a:prstGeom>
        </p:spPr>
      </p:pic>
      <p:graphicFrame>
        <p:nvGraphicFramePr>
          <p:cNvPr id="8" name="Table 7">
            <a:extLst>
              <a:ext uri="{FF2B5EF4-FFF2-40B4-BE49-F238E27FC236}">
                <a16:creationId xmlns:a16="http://schemas.microsoft.com/office/drawing/2014/main" id="{2E115FB0-56AE-4252-B68B-189196CE397B}"/>
              </a:ext>
            </a:extLst>
          </p:cNvPr>
          <p:cNvGraphicFramePr>
            <a:graphicFrameLocks noGrp="1"/>
          </p:cNvGraphicFramePr>
          <p:nvPr>
            <p:extLst>
              <p:ext uri="{D42A27DB-BD31-4B8C-83A1-F6EECF244321}">
                <p14:modId xmlns:p14="http://schemas.microsoft.com/office/powerpoint/2010/main" val="4152527641"/>
              </p:ext>
            </p:extLst>
          </p:nvPr>
        </p:nvGraphicFramePr>
        <p:xfrm>
          <a:off x="6588819" y="1746203"/>
          <a:ext cx="5219701" cy="3169920"/>
        </p:xfrm>
        <a:graphic>
          <a:graphicData uri="http://schemas.openxmlformats.org/drawingml/2006/table">
            <a:tbl>
              <a:tblPr firstRow="1" bandRow="1">
                <a:tableStyleId>{69CF1AB2-1976-4502-BF36-3FF5EA218861}</a:tableStyleId>
              </a:tblPr>
              <a:tblGrid>
                <a:gridCol w="1632587">
                  <a:extLst>
                    <a:ext uri="{9D8B030D-6E8A-4147-A177-3AD203B41FA5}">
                      <a16:colId xmlns:a16="http://schemas.microsoft.com/office/drawing/2014/main" val="1243532216"/>
                    </a:ext>
                  </a:extLst>
                </a:gridCol>
                <a:gridCol w="3587114">
                  <a:extLst>
                    <a:ext uri="{9D8B030D-6E8A-4147-A177-3AD203B41FA5}">
                      <a16:colId xmlns:a16="http://schemas.microsoft.com/office/drawing/2014/main" val="3190001919"/>
                    </a:ext>
                  </a:extLst>
                </a:gridCol>
              </a:tblGrid>
              <a:tr h="191298">
                <a:tc>
                  <a:txBody>
                    <a:bodyPr/>
                    <a:lstStyle/>
                    <a:p>
                      <a:r>
                        <a:rPr lang="en-PH" sz="1100" b="1" dirty="0"/>
                        <a:t>ICON</a:t>
                      </a:r>
                      <a:endParaRPr lang="en-US" sz="1100" b="1" dirty="0"/>
                    </a:p>
                  </a:txBody>
                  <a:tcPr/>
                </a:tc>
                <a:tc>
                  <a:txBody>
                    <a:bodyPr/>
                    <a:lstStyle/>
                    <a:p>
                      <a:r>
                        <a:rPr lang="en-PH" sz="1100" b="0" dirty="0"/>
                        <a:t>Upload Article Icon</a:t>
                      </a:r>
                      <a:endParaRPr lang="en-US" sz="1100" b="0" dirty="0"/>
                    </a:p>
                  </a:txBody>
                  <a:tcPr/>
                </a:tc>
                <a:extLst>
                  <a:ext uri="{0D108BD9-81ED-4DB2-BD59-A6C34878D82A}">
                    <a16:rowId xmlns:a16="http://schemas.microsoft.com/office/drawing/2014/main" val="3001202083"/>
                  </a:ext>
                </a:extLst>
              </a:tr>
              <a:tr h="199696">
                <a:tc>
                  <a:txBody>
                    <a:bodyPr/>
                    <a:lstStyle/>
                    <a:p>
                      <a:r>
                        <a:rPr lang="en-PH" sz="1100" b="1" dirty="0"/>
                        <a:t>TITLE</a:t>
                      </a:r>
                      <a:endParaRPr lang="en-US" sz="11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100" dirty="0"/>
                        <a:t>Article Name</a:t>
                      </a:r>
                      <a:endParaRPr lang="en-US" sz="1100" b="0" dirty="0"/>
                    </a:p>
                  </a:txBody>
                  <a:tcPr/>
                </a:tc>
                <a:extLst>
                  <a:ext uri="{0D108BD9-81ED-4DB2-BD59-A6C34878D82A}">
                    <a16:rowId xmlns:a16="http://schemas.microsoft.com/office/drawing/2014/main" val="3960516910"/>
                  </a:ext>
                </a:extLst>
              </a:tr>
              <a:tr h="199696">
                <a:tc>
                  <a:txBody>
                    <a:bodyPr/>
                    <a:lstStyle/>
                    <a:p>
                      <a:r>
                        <a:rPr lang="en-PH" sz="1100" b="1" dirty="0"/>
                        <a:t>CATEGORY</a:t>
                      </a:r>
                      <a:endParaRPr lang="en-US" sz="1100" b="1" dirty="0"/>
                    </a:p>
                  </a:txBody>
                  <a:tcPr/>
                </a:tc>
                <a:tc>
                  <a:txBody>
                    <a:bodyPr/>
                    <a:lstStyle/>
                    <a:p>
                      <a:r>
                        <a:rPr lang="en-PH" sz="1100" dirty="0"/>
                        <a:t>Location Where Article Will Be Grouped</a:t>
                      </a:r>
                      <a:endParaRPr lang="en-PH" sz="1100" b="0" dirty="0">
                        <a:latin typeface="Nexa Light" panose="02000000000000000000" pitchFamily="50" charset="0"/>
                      </a:endParaRPr>
                    </a:p>
                  </a:txBody>
                  <a:tcPr/>
                </a:tc>
                <a:extLst>
                  <a:ext uri="{0D108BD9-81ED-4DB2-BD59-A6C34878D82A}">
                    <a16:rowId xmlns:a16="http://schemas.microsoft.com/office/drawing/2014/main" val="3127362185"/>
                  </a:ext>
                </a:extLst>
              </a:tr>
              <a:tr h="199696">
                <a:tc>
                  <a:txBody>
                    <a:bodyPr/>
                    <a:lstStyle/>
                    <a:p>
                      <a:r>
                        <a:rPr lang="en-PH" sz="1100" b="1" dirty="0"/>
                        <a:t>STATUS</a:t>
                      </a:r>
                      <a:endParaRPr lang="en-US" sz="1100" b="1" dirty="0"/>
                    </a:p>
                  </a:txBody>
                  <a:tcPr/>
                </a:tc>
                <a:tc>
                  <a:txBody>
                    <a:bodyPr/>
                    <a:lstStyle/>
                    <a:p>
                      <a:r>
                        <a:rPr lang="en-PH" sz="1100" dirty="0"/>
                        <a:t>Article Status</a:t>
                      </a:r>
                    </a:p>
                    <a:p>
                      <a:pPr lvl="1"/>
                      <a:r>
                        <a:rPr lang="en-PH" sz="1100" dirty="0"/>
                        <a:t>LIVE   - Visible </a:t>
                      </a:r>
                    </a:p>
                    <a:p>
                      <a:pPr lvl="1"/>
                      <a:r>
                        <a:rPr lang="en-PH" sz="1100" dirty="0"/>
                        <a:t>TEST -  Not Visible On The App</a:t>
                      </a:r>
                    </a:p>
                    <a:p>
                      <a:pPr lvl="1"/>
                      <a:r>
                        <a:rPr lang="en-PH" sz="1100" dirty="0"/>
                        <a:t>NEW – Not Visible On The App</a:t>
                      </a:r>
                    </a:p>
                    <a:p>
                      <a:pPr lvl="1"/>
                      <a:r>
                        <a:rPr lang="en-PH" sz="1100" dirty="0"/>
                        <a:t>TURN OFF  - Not Visible On The App</a:t>
                      </a:r>
                      <a:endParaRPr lang="en-PH" sz="1100" b="0" dirty="0">
                        <a:latin typeface="Nexa Light" panose="02000000000000000000" pitchFamily="50" charset="0"/>
                      </a:endParaRPr>
                    </a:p>
                  </a:txBody>
                  <a:tcPr/>
                </a:tc>
                <a:extLst>
                  <a:ext uri="{0D108BD9-81ED-4DB2-BD59-A6C34878D82A}">
                    <a16:rowId xmlns:a16="http://schemas.microsoft.com/office/drawing/2014/main" val="1762703339"/>
                  </a:ext>
                </a:extLst>
              </a:tr>
              <a:tr h="199696">
                <a:tc>
                  <a:txBody>
                    <a:bodyPr/>
                    <a:lstStyle/>
                    <a:p>
                      <a:r>
                        <a:rPr lang="en-PH" sz="1100" b="1" dirty="0"/>
                        <a:t>SHOW MENU FOOTER </a:t>
                      </a:r>
                      <a:endParaRPr lang="en-US" sz="1100" b="1" dirty="0"/>
                    </a:p>
                  </a:txBody>
                  <a:tcPr/>
                </a:tc>
                <a:tc>
                  <a:txBody>
                    <a:bodyPr/>
                    <a:lstStyle/>
                    <a:p>
                      <a:r>
                        <a:rPr lang="en-PH" sz="1100" dirty="0"/>
                        <a:t>Hide/Show Menu Footer In The Article Page</a:t>
                      </a:r>
                      <a:endParaRPr lang="en-US" sz="1100" b="0" dirty="0"/>
                    </a:p>
                  </a:txBody>
                  <a:tcPr/>
                </a:tc>
                <a:extLst>
                  <a:ext uri="{0D108BD9-81ED-4DB2-BD59-A6C34878D82A}">
                    <a16:rowId xmlns:a16="http://schemas.microsoft.com/office/drawing/2014/main" val="3667064065"/>
                  </a:ext>
                </a:extLst>
              </a:tr>
              <a:tr h="199696">
                <a:tc>
                  <a:txBody>
                    <a:bodyPr/>
                    <a:lstStyle/>
                    <a:p>
                      <a:r>
                        <a:rPr lang="en-PH" sz="1100" b="1" dirty="0"/>
                        <a:t>ALLOW SHARE </a:t>
                      </a:r>
                      <a:endParaRPr lang="en-US" sz="1100" b="1" dirty="0"/>
                    </a:p>
                  </a:txBody>
                  <a:tcPr/>
                </a:tc>
                <a:tc>
                  <a:txBody>
                    <a:bodyPr/>
                    <a:lstStyle/>
                    <a:p>
                      <a:r>
                        <a:rPr lang="en-PH" sz="1100" dirty="0"/>
                        <a:t>Used To Allow/Disable Users To Share The Articles</a:t>
                      </a:r>
                      <a:endParaRPr lang="en-US" sz="1100" b="0" dirty="0"/>
                    </a:p>
                  </a:txBody>
                  <a:tcPr/>
                </a:tc>
                <a:extLst>
                  <a:ext uri="{0D108BD9-81ED-4DB2-BD59-A6C34878D82A}">
                    <a16:rowId xmlns:a16="http://schemas.microsoft.com/office/drawing/2014/main" val="611399429"/>
                  </a:ext>
                </a:extLst>
              </a:tr>
              <a:tr h="199696">
                <a:tc>
                  <a:txBody>
                    <a:bodyPr/>
                    <a:lstStyle/>
                    <a:p>
                      <a:r>
                        <a:rPr lang="en-PH" sz="1100" b="1" dirty="0"/>
                        <a:t>SHOW TOP BANNER </a:t>
                      </a:r>
                      <a:endParaRPr lang="en-US" sz="1100" b="1" dirty="0"/>
                    </a:p>
                  </a:txBody>
                  <a:tcPr/>
                </a:tc>
                <a:tc>
                  <a:txBody>
                    <a:bodyPr/>
                    <a:lstStyle/>
                    <a:p>
                      <a:r>
                        <a:rPr lang="en-PH" sz="1100" dirty="0"/>
                        <a:t>Hide/Show Top Banner In The Article Page</a:t>
                      </a:r>
                      <a:endParaRPr lang="en-US" sz="1100" b="0" dirty="0"/>
                    </a:p>
                  </a:txBody>
                  <a:tcPr/>
                </a:tc>
                <a:extLst>
                  <a:ext uri="{0D108BD9-81ED-4DB2-BD59-A6C34878D82A}">
                    <a16:rowId xmlns:a16="http://schemas.microsoft.com/office/drawing/2014/main" val="1979924640"/>
                  </a:ext>
                </a:extLst>
              </a:tr>
              <a:tr h="199696">
                <a:tc>
                  <a:txBody>
                    <a:bodyPr/>
                    <a:lstStyle/>
                    <a:p>
                      <a:r>
                        <a:rPr lang="en-PH" sz="1100" b="1" dirty="0"/>
                        <a:t>FILE TYPE </a:t>
                      </a:r>
                      <a:endParaRPr lang="en-US" sz="1100" b="1" dirty="0"/>
                    </a:p>
                  </a:txBody>
                  <a:tcPr/>
                </a:tc>
                <a:tc>
                  <a:txBody>
                    <a:bodyPr/>
                    <a:lstStyle/>
                    <a:p>
                      <a:r>
                        <a:rPr lang="en-PH" sz="1100" dirty="0"/>
                        <a:t>Used To Choose What File Type Will Be Uploaded.</a:t>
                      </a:r>
                      <a:endParaRPr lang="en-PH" sz="1100" dirty="0">
                        <a:latin typeface="Nexa Light" panose="02000000000000000000" pitchFamily="50" charset="0"/>
                      </a:endParaRPr>
                    </a:p>
                  </a:txBody>
                  <a:tcPr/>
                </a:tc>
                <a:extLst>
                  <a:ext uri="{0D108BD9-81ED-4DB2-BD59-A6C34878D82A}">
                    <a16:rowId xmlns:a16="http://schemas.microsoft.com/office/drawing/2014/main" val="1212415004"/>
                  </a:ext>
                </a:extLst>
              </a:tr>
              <a:tr h="199696">
                <a:tc>
                  <a:txBody>
                    <a:bodyPr/>
                    <a:lstStyle/>
                    <a:p>
                      <a:r>
                        <a:rPr lang="en-PH" sz="1100" b="1" dirty="0"/>
                        <a:t>SORT ORDER </a:t>
                      </a:r>
                      <a:endParaRPr lang="en-US" sz="1100" b="1" dirty="0"/>
                    </a:p>
                  </a:txBody>
                  <a:tcPr/>
                </a:tc>
                <a:tc>
                  <a:txBody>
                    <a:bodyPr/>
                    <a:lstStyle/>
                    <a:p>
                      <a:r>
                        <a:rPr lang="en-PH" sz="1100" dirty="0"/>
                        <a:t>Used To Order Articles In The App Inside The Category Or Sub     Category.</a:t>
                      </a:r>
                      <a:endParaRPr lang="en-PH" sz="1100" b="0" dirty="0">
                        <a:latin typeface="Nexa Light" panose="02000000000000000000" pitchFamily="50" charset="0"/>
                      </a:endParaRPr>
                    </a:p>
                  </a:txBody>
                  <a:tcPr/>
                </a:tc>
                <a:extLst>
                  <a:ext uri="{0D108BD9-81ED-4DB2-BD59-A6C34878D82A}">
                    <a16:rowId xmlns:a16="http://schemas.microsoft.com/office/drawing/2014/main" val="3612831740"/>
                  </a:ext>
                </a:extLst>
              </a:tr>
            </a:tbl>
          </a:graphicData>
        </a:graphic>
      </p:graphicFrame>
    </p:spTree>
    <p:extLst>
      <p:ext uri="{BB962C8B-B14F-4D97-AF65-F5344CB8AC3E}">
        <p14:creationId xmlns:p14="http://schemas.microsoft.com/office/powerpoint/2010/main" val="8907115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922741" cy="369332"/>
          </a:xfrm>
          <a:prstGeom prst="rect">
            <a:avLst/>
          </a:prstGeom>
          <a:noFill/>
        </p:spPr>
        <p:txBody>
          <a:bodyPr wrap="none" rtlCol="0">
            <a:spAutoFit/>
          </a:bodyPr>
          <a:lstStyle/>
          <a:p>
            <a:r>
              <a:rPr lang="en-PH" dirty="0">
                <a:solidFill>
                  <a:schemeClr val="bg1"/>
                </a:solidFill>
                <a:latin typeface="Nexa Bold" panose="02000000000000000000" pitchFamily="50" charset="0"/>
              </a:rPr>
              <a:t>CREATING NEW ARTICLE | STEP 4</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8406853" cy="1723549"/>
          </a:xfrm>
          <a:prstGeom prst="rect">
            <a:avLst/>
          </a:prstGeom>
          <a:noFill/>
        </p:spPr>
        <p:txBody>
          <a:bodyPr wrap="none" rtlCol="0">
            <a:spAutoFit/>
          </a:bodyPr>
          <a:lstStyle/>
          <a:p>
            <a:r>
              <a:rPr lang="en-PH" sz="2000" b="1" dirty="0">
                <a:latin typeface="Nexa Bold" panose="02000000000000000000" pitchFamily="50" charset="0"/>
              </a:rPr>
              <a:t>STEPS 4</a:t>
            </a:r>
          </a:p>
          <a:p>
            <a:endParaRPr lang="en-PH" sz="2000" b="1" dirty="0">
              <a:latin typeface="Nexa Bold" panose="02000000000000000000" pitchFamily="50" charset="0"/>
            </a:endParaRPr>
          </a:p>
          <a:p>
            <a:r>
              <a:rPr lang="en-PH" dirty="0">
                <a:latin typeface="Nexa Light" panose="02000000000000000000" pitchFamily="50" charset="0"/>
              </a:rPr>
              <a:t>Click the</a:t>
            </a:r>
            <a:r>
              <a:rPr lang="en-PH" dirty="0">
                <a:latin typeface="Nexa Bold" panose="02000000000000000000" pitchFamily="50" charset="0"/>
              </a:rPr>
              <a:t> SAVE BUTTON.</a:t>
            </a:r>
          </a:p>
          <a:p>
            <a:endParaRPr lang="en-PH" dirty="0">
              <a:latin typeface="Nexa Light" panose="02000000000000000000" pitchFamily="50" charset="0"/>
            </a:endParaRPr>
          </a:p>
          <a:p>
            <a:r>
              <a:rPr lang="en-PH" dirty="0">
                <a:latin typeface="Nexa Light" panose="02000000000000000000" pitchFamily="50" charset="0"/>
              </a:rPr>
              <a:t>Article will be added to the Article table list and user will be redirected to Articles Page..</a:t>
            </a:r>
          </a:p>
          <a:p>
            <a:endParaRPr lang="en-PH" sz="1200" dirty="0">
              <a:latin typeface="Nexa Light" panose="02000000000000000000" pitchFamily="50" charset="0"/>
            </a:endParaRPr>
          </a:p>
        </p:txBody>
      </p:sp>
      <p:sp>
        <p:nvSpPr>
          <p:cNvPr id="164" name="Rectangle 163">
            <a:extLst>
              <a:ext uri="{FF2B5EF4-FFF2-40B4-BE49-F238E27FC236}">
                <a16:creationId xmlns:a16="http://schemas.microsoft.com/office/drawing/2014/main" id="{A31E95B9-3DCE-4B2A-89AC-27DF19B05951}"/>
              </a:ext>
            </a:extLst>
          </p:cNvPr>
          <p:cNvSpPr/>
          <p:nvPr/>
        </p:nvSpPr>
        <p:spPr>
          <a:xfrm>
            <a:off x="4154320" y="1078504"/>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5" name="Rectangle 164">
            <a:extLst>
              <a:ext uri="{FF2B5EF4-FFF2-40B4-BE49-F238E27FC236}">
                <a16:creationId xmlns:a16="http://schemas.microsoft.com/office/drawing/2014/main" id="{202A24A2-02E1-4223-9EC4-308A85648CF6}"/>
              </a:ext>
            </a:extLst>
          </p:cNvPr>
          <p:cNvSpPr/>
          <p:nvPr/>
        </p:nvSpPr>
        <p:spPr>
          <a:xfrm>
            <a:off x="4128920" y="1073424"/>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6" name="Rectangle 165">
            <a:extLst>
              <a:ext uri="{FF2B5EF4-FFF2-40B4-BE49-F238E27FC236}">
                <a16:creationId xmlns:a16="http://schemas.microsoft.com/office/drawing/2014/main" id="{CD21942D-D066-4256-AA61-F4E47AE4E8AB}"/>
              </a:ext>
            </a:extLst>
          </p:cNvPr>
          <p:cNvSpPr/>
          <p:nvPr/>
        </p:nvSpPr>
        <p:spPr>
          <a:xfrm>
            <a:off x="4123840" y="1073425"/>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7" name="Rectangle 166">
            <a:extLst>
              <a:ext uri="{FF2B5EF4-FFF2-40B4-BE49-F238E27FC236}">
                <a16:creationId xmlns:a16="http://schemas.microsoft.com/office/drawing/2014/main" id="{655F8ED1-61FF-4435-B6CD-FE4166460881}"/>
              </a:ext>
            </a:extLst>
          </p:cNvPr>
          <p:cNvSpPr/>
          <p:nvPr/>
        </p:nvSpPr>
        <p:spPr>
          <a:xfrm>
            <a:off x="5236360" y="1078503"/>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68" name="Picture 167" descr="A sign in the dark&#10;&#10;Description generated with high confidence">
            <a:extLst>
              <a:ext uri="{FF2B5EF4-FFF2-40B4-BE49-F238E27FC236}">
                <a16:creationId xmlns:a16="http://schemas.microsoft.com/office/drawing/2014/main" id="{300B3DC7-1145-42FD-9ED9-7385D84C7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075963"/>
            <a:ext cx="1107440" cy="169280"/>
          </a:xfrm>
          <a:prstGeom prst="rect">
            <a:avLst/>
          </a:prstGeom>
        </p:spPr>
      </p:pic>
      <p:sp>
        <p:nvSpPr>
          <p:cNvPr id="169" name="Rectangle 168">
            <a:extLst>
              <a:ext uri="{FF2B5EF4-FFF2-40B4-BE49-F238E27FC236}">
                <a16:creationId xmlns:a16="http://schemas.microsoft.com/office/drawing/2014/main" id="{C2C652F0-1991-49B2-847D-47ED985FEA46}"/>
              </a:ext>
            </a:extLst>
          </p:cNvPr>
          <p:cNvSpPr/>
          <p:nvPr/>
        </p:nvSpPr>
        <p:spPr>
          <a:xfrm>
            <a:off x="5388760" y="1375684"/>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0" name="Rectangle 169">
            <a:extLst>
              <a:ext uri="{FF2B5EF4-FFF2-40B4-BE49-F238E27FC236}">
                <a16:creationId xmlns:a16="http://schemas.microsoft.com/office/drawing/2014/main" id="{C8537623-F0DB-4EC7-A2E6-56B8B1FF731D}"/>
              </a:ext>
            </a:extLst>
          </p:cNvPr>
          <p:cNvSpPr/>
          <p:nvPr/>
        </p:nvSpPr>
        <p:spPr>
          <a:xfrm>
            <a:off x="5240617" y="3909100"/>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1" name="Rectangle 170">
            <a:extLst>
              <a:ext uri="{FF2B5EF4-FFF2-40B4-BE49-F238E27FC236}">
                <a16:creationId xmlns:a16="http://schemas.microsoft.com/office/drawing/2014/main" id="{01C3B963-79D3-42C3-8F3D-4174EEE5ACFA}"/>
              </a:ext>
            </a:extLst>
          </p:cNvPr>
          <p:cNvSpPr/>
          <p:nvPr/>
        </p:nvSpPr>
        <p:spPr>
          <a:xfrm>
            <a:off x="9305439" y="1130336"/>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2" name="Oval 171">
            <a:extLst>
              <a:ext uri="{FF2B5EF4-FFF2-40B4-BE49-F238E27FC236}">
                <a16:creationId xmlns:a16="http://schemas.microsoft.com/office/drawing/2014/main" id="{85FA67B7-C0F0-4DCC-A923-AE980A294798}"/>
              </a:ext>
            </a:extLst>
          </p:cNvPr>
          <p:cNvSpPr/>
          <p:nvPr/>
        </p:nvSpPr>
        <p:spPr>
          <a:xfrm>
            <a:off x="9117562" y="1108985"/>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3" name="Rectangle 172">
            <a:extLst>
              <a:ext uri="{FF2B5EF4-FFF2-40B4-BE49-F238E27FC236}">
                <a16:creationId xmlns:a16="http://schemas.microsoft.com/office/drawing/2014/main" id="{28B542BC-D588-44B8-9D4A-5E9883F46DC1}"/>
              </a:ext>
            </a:extLst>
          </p:cNvPr>
          <p:cNvSpPr/>
          <p:nvPr/>
        </p:nvSpPr>
        <p:spPr>
          <a:xfrm>
            <a:off x="5337960" y="3948749"/>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4" name="Rectangle 173">
            <a:extLst>
              <a:ext uri="{FF2B5EF4-FFF2-40B4-BE49-F238E27FC236}">
                <a16:creationId xmlns:a16="http://schemas.microsoft.com/office/drawing/2014/main" id="{671D2A28-C18F-4DBF-9C35-FA3EB7FB29E6}"/>
              </a:ext>
            </a:extLst>
          </p:cNvPr>
          <p:cNvSpPr/>
          <p:nvPr/>
        </p:nvSpPr>
        <p:spPr>
          <a:xfrm>
            <a:off x="9841692" y="3949927"/>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5" name="Rectangle 174">
            <a:extLst>
              <a:ext uri="{FF2B5EF4-FFF2-40B4-BE49-F238E27FC236}">
                <a16:creationId xmlns:a16="http://schemas.microsoft.com/office/drawing/2014/main" id="{60C9C3A1-0172-42BD-967B-C1CFCF3283BC}"/>
              </a:ext>
            </a:extLst>
          </p:cNvPr>
          <p:cNvSpPr/>
          <p:nvPr/>
        </p:nvSpPr>
        <p:spPr>
          <a:xfrm>
            <a:off x="4128920" y="1259669"/>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6" name="Rectangle 175">
            <a:extLst>
              <a:ext uri="{FF2B5EF4-FFF2-40B4-BE49-F238E27FC236}">
                <a16:creationId xmlns:a16="http://schemas.microsoft.com/office/drawing/2014/main" id="{321CE163-2D45-4EDD-B7AA-8839A379EEBA}"/>
              </a:ext>
            </a:extLst>
          </p:cNvPr>
          <p:cNvSpPr/>
          <p:nvPr/>
        </p:nvSpPr>
        <p:spPr>
          <a:xfrm>
            <a:off x="4128920" y="1598786"/>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7" name="TextBox 176">
            <a:extLst>
              <a:ext uri="{FF2B5EF4-FFF2-40B4-BE49-F238E27FC236}">
                <a16:creationId xmlns:a16="http://schemas.microsoft.com/office/drawing/2014/main" id="{E3C9410A-495E-45CD-B0C9-2FBB4CEC9D12}"/>
              </a:ext>
            </a:extLst>
          </p:cNvPr>
          <p:cNvSpPr txBox="1"/>
          <p:nvPr/>
        </p:nvSpPr>
        <p:spPr>
          <a:xfrm>
            <a:off x="4128920" y="1253828"/>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78" name="TextBox 177">
            <a:extLst>
              <a:ext uri="{FF2B5EF4-FFF2-40B4-BE49-F238E27FC236}">
                <a16:creationId xmlns:a16="http://schemas.microsoft.com/office/drawing/2014/main" id="{916CE3A0-9F7B-40B1-A144-508D117F1F80}"/>
              </a:ext>
            </a:extLst>
          </p:cNvPr>
          <p:cNvSpPr txBox="1"/>
          <p:nvPr/>
        </p:nvSpPr>
        <p:spPr>
          <a:xfrm>
            <a:off x="4122210" y="1597339"/>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79" name="Oval 178">
            <a:extLst>
              <a:ext uri="{FF2B5EF4-FFF2-40B4-BE49-F238E27FC236}">
                <a16:creationId xmlns:a16="http://schemas.microsoft.com/office/drawing/2014/main" id="{05F7E8A2-379E-4BB0-9AAD-F0ECD1AE24DA}"/>
              </a:ext>
            </a:extLst>
          </p:cNvPr>
          <p:cNvSpPr/>
          <p:nvPr/>
        </p:nvSpPr>
        <p:spPr>
          <a:xfrm>
            <a:off x="4218880" y="1473484"/>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0" name="Rectangle 179">
            <a:extLst>
              <a:ext uri="{FF2B5EF4-FFF2-40B4-BE49-F238E27FC236}">
                <a16:creationId xmlns:a16="http://schemas.microsoft.com/office/drawing/2014/main" id="{1204EB23-4091-4442-90B7-0998DCC67C45}"/>
              </a:ext>
            </a:extLst>
          </p:cNvPr>
          <p:cNvSpPr/>
          <p:nvPr/>
        </p:nvSpPr>
        <p:spPr>
          <a:xfrm>
            <a:off x="4369426" y="1822384"/>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1" name="Rectangle 180">
            <a:extLst>
              <a:ext uri="{FF2B5EF4-FFF2-40B4-BE49-F238E27FC236}">
                <a16:creationId xmlns:a16="http://schemas.microsoft.com/office/drawing/2014/main" id="{3246057B-533A-4398-B544-4CF62266B046}"/>
              </a:ext>
            </a:extLst>
          </p:cNvPr>
          <p:cNvSpPr/>
          <p:nvPr/>
        </p:nvSpPr>
        <p:spPr>
          <a:xfrm>
            <a:off x="4369426" y="148500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2" name="Rectangle 181">
            <a:extLst>
              <a:ext uri="{FF2B5EF4-FFF2-40B4-BE49-F238E27FC236}">
                <a16:creationId xmlns:a16="http://schemas.microsoft.com/office/drawing/2014/main" id="{3C6539BE-F623-4E75-8138-94F2E60DECD5}"/>
              </a:ext>
            </a:extLst>
          </p:cNvPr>
          <p:cNvSpPr/>
          <p:nvPr/>
        </p:nvSpPr>
        <p:spPr>
          <a:xfrm>
            <a:off x="4130734" y="1738206"/>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3" name="Rectangle 182">
            <a:extLst>
              <a:ext uri="{FF2B5EF4-FFF2-40B4-BE49-F238E27FC236}">
                <a16:creationId xmlns:a16="http://schemas.microsoft.com/office/drawing/2014/main" id="{D43521D1-7734-4071-9F0A-5C8846D8962B}"/>
              </a:ext>
            </a:extLst>
          </p:cNvPr>
          <p:cNvSpPr/>
          <p:nvPr/>
        </p:nvSpPr>
        <p:spPr>
          <a:xfrm>
            <a:off x="4128920" y="1912952"/>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4" name="TextBox 183">
            <a:extLst>
              <a:ext uri="{FF2B5EF4-FFF2-40B4-BE49-F238E27FC236}">
                <a16:creationId xmlns:a16="http://schemas.microsoft.com/office/drawing/2014/main" id="{F4486D7D-4563-4869-9117-0D3959782D23}"/>
              </a:ext>
            </a:extLst>
          </p:cNvPr>
          <p:cNvSpPr txBox="1"/>
          <p:nvPr/>
        </p:nvSpPr>
        <p:spPr>
          <a:xfrm>
            <a:off x="4283157" y="1744041"/>
            <a:ext cx="603560" cy="169277"/>
          </a:xfrm>
          <a:prstGeom prst="rect">
            <a:avLst/>
          </a:prstGeom>
          <a:noFill/>
        </p:spPr>
        <p:txBody>
          <a:bodyPr wrap="square" rtlCol="0">
            <a:spAutoFit/>
          </a:bodyPr>
          <a:lstStyle/>
          <a:p>
            <a:r>
              <a:rPr lang="en-PH" sz="500" b="1" dirty="0">
                <a:solidFill>
                  <a:schemeClr val="bg1"/>
                </a:solidFill>
              </a:rPr>
              <a:t>Sites</a:t>
            </a:r>
          </a:p>
        </p:txBody>
      </p:sp>
      <p:pic>
        <p:nvPicPr>
          <p:cNvPr id="185" name="Graphic 184" descr="Earth Globe Europe-Africa">
            <a:extLst>
              <a:ext uri="{FF2B5EF4-FFF2-40B4-BE49-F238E27FC236}">
                <a16:creationId xmlns:a16="http://schemas.microsoft.com/office/drawing/2014/main" id="{2A927374-013B-4B0F-8047-C51D42F5CC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790508"/>
            <a:ext cx="78393" cy="78393"/>
          </a:xfrm>
          <a:prstGeom prst="rect">
            <a:avLst/>
          </a:prstGeom>
        </p:spPr>
      </p:pic>
      <p:sp>
        <p:nvSpPr>
          <p:cNvPr id="186" name="Oval 185">
            <a:extLst>
              <a:ext uri="{FF2B5EF4-FFF2-40B4-BE49-F238E27FC236}">
                <a16:creationId xmlns:a16="http://schemas.microsoft.com/office/drawing/2014/main" id="{EAB9C902-7ABB-492F-B1AC-6AD2B98079FF}"/>
              </a:ext>
            </a:extLst>
          </p:cNvPr>
          <p:cNvSpPr/>
          <p:nvPr/>
        </p:nvSpPr>
        <p:spPr>
          <a:xfrm>
            <a:off x="4245479" y="1985486"/>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7" name="TextBox 186">
            <a:extLst>
              <a:ext uri="{FF2B5EF4-FFF2-40B4-BE49-F238E27FC236}">
                <a16:creationId xmlns:a16="http://schemas.microsoft.com/office/drawing/2014/main" id="{52A11F0A-87FA-4B7E-84D5-2A7556DC6C1C}"/>
              </a:ext>
            </a:extLst>
          </p:cNvPr>
          <p:cNvSpPr txBox="1"/>
          <p:nvPr/>
        </p:nvSpPr>
        <p:spPr>
          <a:xfrm>
            <a:off x="4288460" y="1923652"/>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88" name="Graphic 187" descr="Forbidden">
            <a:extLst>
              <a:ext uri="{FF2B5EF4-FFF2-40B4-BE49-F238E27FC236}">
                <a16:creationId xmlns:a16="http://schemas.microsoft.com/office/drawing/2014/main" id="{B054D43D-51D3-4048-83DE-311FD17DD5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04674"/>
            <a:ext cx="81882" cy="81882"/>
          </a:xfrm>
          <a:prstGeom prst="rect">
            <a:avLst/>
          </a:prstGeom>
        </p:spPr>
      </p:pic>
      <p:sp>
        <p:nvSpPr>
          <p:cNvPr id="189" name="TextBox 188">
            <a:extLst>
              <a:ext uri="{FF2B5EF4-FFF2-40B4-BE49-F238E27FC236}">
                <a16:creationId xmlns:a16="http://schemas.microsoft.com/office/drawing/2014/main" id="{4B0830D3-8AB9-4293-871F-630B229D0FB5}"/>
              </a:ext>
            </a:extLst>
          </p:cNvPr>
          <p:cNvSpPr txBox="1"/>
          <p:nvPr/>
        </p:nvSpPr>
        <p:spPr>
          <a:xfrm>
            <a:off x="4454195" y="2214051"/>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190" name="TextBox 189">
            <a:extLst>
              <a:ext uri="{FF2B5EF4-FFF2-40B4-BE49-F238E27FC236}">
                <a16:creationId xmlns:a16="http://schemas.microsoft.com/office/drawing/2014/main" id="{B70D770A-5386-41C9-9729-92331FA16FDB}"/>
              </a:ext>
            </a:extLst>
          </p:cNvPr>
          <p:cNvSpPr txBox="1"/>
          <p:nvPr/>
        </p:nvSpPr>
        <p:spPr>
          <a:xfrm>
            <a:off x="4457761" y="2376686"/>
            <a:ext cx="603560" cy="169277"/>
          </a:xfrm>
          <a:prstGeom prst="rect">
            <a:avLst/>
          </a:prstGeom>
          <a:noFill/>
        </p:spPr>
        <p:txBody>
          <a:bodyPr wrap="square" rtlCol="0">
            <a:spAutoFit/>
          </a:bodyPr>
          <a:lstStyle/>
          <a:p>
            <a:r>
              <a:rPr lang="en-PH" sz="500" b="1" dirty="0">
                <a:solidFill>
                  <a:srgbClr val="92A7A3"/>
                </a:solidFill>
              </a:rPr>
              <a:t>Articles</a:t>
            </a:r>
          </a:p>
        </p:txBody>
      </p:sp>
      <p:sp>
        <p:nvSpPr>
          <p:cNvPr id="191" name="Rectangle 190">
            <a:extLst>
              <a:ext uri="{FF2B5EF4-FFF2-40B4-BE49-F238E27FC236}">
                <a16:creationId xmlns:a16="http://schemas.microsoft.com/office/drawing/2014/main" id="{EEB3CBB1-FC72-43AF-BB9C-1A1402920CBF}"/>
              </a:ext>
            </a:extLst>
          </p:cNvPr>
          <p:cNvSpPr/>
          <p:nvPr/>
        </p:nvSpPr>
        <p:spPr>
          <a:xfrm>
            <a:off x="4378092" y="212698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2" name="Rectangle 191">
            <a:extLst>
              <a:ext uri="{FF2B5EF4-FFF2-40B4-BE49-F238E27FC236}">
                <a16:creationId xmlns:a16="http://schemas.microsoft.com/office/drawing/2014/main" id="{CFA6BBA7-E750-4475-9AAC-E373699246AF}"/>
              </a:ext>
            </a:extLst>
          </p:cNvPr>
          <p:cNvSpPr/>
          <p:nvPr/>
        </p:nvSpPr>
        <p:spPr>
          <a:xfrm>
            <a:off x="4382920" y="1985377"/>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3" name="Rectangle 192">
            <a:extLst>
              <a:ext uri="{FF2B5EF4-FFF2-40B4-BE49-F238E27FC236}">
                <a16:creationId xmlns:a16="http://schemas.microsoft.com/office/drawing/2014/main" id="{5904BD07-1164-48BE-8343-7C591F521EDD}"/>
              </a:ext>
            </a:extLst>
          </p:cNvPr>
          <p:cNvSpPr/>
          <p:nvPr/>
        </p:nvSpPr>
        <p:spPr>
          <a:xfrm>
            <a:off x="4547360" y="2276971"/>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4" name="Rectangle 193">
            <a:extLst>
              <a:ext uri="{FF2B5EF4-FFF2-40B4-BE49-F238E27FC236}">
                <a16:creationId xmlns:a16="http://schemas.microsoft.com/office/drawing/2014/main" id="{BF48932E-93C7-458E-ACA7-83D7FA688FC6}"/>
              </a:ext>
            </a:extLst>
          </p:cNvPr>
          <p:cNvSpPr/>
          <p:nvPr/>
        </p:nvSpPr>
        <p:spPr>
          <a:xfrm>
            <a:off x="4550540" y="2436277"/>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5" name="Rectangle 194">
            <a:extLst>
              <a:ext uri="{FF2B5EF4-FFF2-40B4-BE49-F238E27FC236}">
                <a16:creationId xmlns:a16="http://schemas.microsoft.com/office/drawing/2014/main" id="{2D81AEEF-E297-43AA-9E60-CF1A35448FD0}"/>
              </a:ext>
            </a:extLst>
          </p:cNvPr>
          <p:cNvSpPr/>
          <p:nvPr/>
        </p:nvSpPr>
        <p:spPr>
          <a:xfrm>
            <a:off x="4374503" y="1803918"/>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96" name="Graphic 195" descr="Tag">
            <a:extLst>
              <a:ext uri="{FF2B5EF4-FFF2-40B4-BE49-F238E27FC236}">
                <a16:creationId xmlns:a16="http://schemas.microsoft.com/office/drawing/2014/main" id="{217303D5-C8F9-4AD1-99A5-2C075B67733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51061"/>
            <a:ext cx="104844" cy="104844"/>
          </a:xfrm>
          <a:prstGeom prst="rect">
            <a:avLst/>
          </a:prstGeom>
        </p:spPr>
      </p:pic>
      <p:pic>
        <p:nvPicPr>
          <p:cNvPr id="197" name="Graphic 196" descr="Document">
            <a:extLst>
              <a:ext uri="{FF2B5EF4-FFF2-40B4-BE49-F238E27FC236}">
                <a16:creationId xmlns:a16="http://schemas.microsoft.com/office/drawing/2014/main" id="{BC92C8AB-0C92-4D60-B820-AD78CF68AB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07051"/>
            <a:ext cx="95524" cy="95524"/>
          </a:xfrm>
          <a:prstGeom prst="rect">
            <a:avLst/>
          </a:prstGeom>
        </p:spPr>
      </p:pic>
      <p:cxnSp>
        <p:nvCxnSpPr>
          <p:cNvPr id="198" name="Straight Connector 197">
            <a:extLst>
              <a:ext uri="{FF2B5EF4-FFF2-40B4-BE49-F238E27FC236}">
                <a16:creationId xmlns:a16="http://schemas.microsoft.com/office/drawing/2014/main" id="{7A318699-7FBC-4D34-A8B7-B65EE9DC44A8}"/>
              </a:ext>
            </a:extLst>
          </p:cNvPr>
          <p:cNvCxnSpPr>
            <a:cxnSpLocks/>
          </p:cNvCxnSpPr>
          <p:nvPr/>
        </p:nvCxnSpPr>
        <p:spPr>
          <a:xfrm>
            <a:off x="4138276" y="1739929"/>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pic>
        <p:nvPicPr>
          <p:cNvPr id="3" name="Picture 2">
            <a:extLst>
              <a:ext uri="{FF2B5EF4-FFF2-40B4-BE49-F238E27FC236}">
                <a16:creationId xmlns:a16="http://schemas.microsoft.com/office/drawing/2014/main" id="{36694C27-F561-48C2-AED4-89F4F261DA04}"/>
              </a:ext>
            </a:extLst>
          </p:cNvPr>
          <p:cNvPicPr>
            <a:picLocks noChangeAspect="1"/>
          </p:cNvPicPr>
          <p:nvPr/>
        </p:nvPicPr>
        <p:blipFill>
          <a:blip r:embed="rId12"/>
          <a:stretch>
            <a:fillRect/>
          </a:stretch>
        </p:blipFill>
        <p:spPr>
          <a:xfrm>
            <a:off x="5384074" y="1627501"/>
            <a:ext cx="4359366" cy="1790503"/>
          </a:xfrm>
          <a:prstGeom prst="rect">
            <a:avLst/>
          </a:prstGeom>
        </p:spPr>
      </p:pic>
      <p:sp>
        <p:nvSpPr>
          <p:cNvPr id="241" name="Rectangle 240">
            <a:extLst>
              <a:ext uri="{FF2B5EF4-FFF2-40B4-BE49-F238E27FC236}">
                <a16:creationId xmlns:a16="http://schemas.microsoft.com/office/drawing/2014/main" id="{932D6C73-4636-489E-9CD8-B27CDF42686A}"/>
              </a:ext>
            </a:extLst>
          </p:cNvPr>
          <p:cNvSpPr/>
          <p:nvPr/>
        </p:nvSpPr>
        <p:spPr>
          <a:xfrm>
            <a:off x="4122210" y="1078503"/>
            <a:ext cx="5985201"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44" name="Picture 43">
            <a:extLst>
              <a:ext uri="{FF2B5EF4-FFF2-40B4-BE49-F238E27FC236}">
                <a16:creationId xmlns:a16="http://schemas.microsoft.com/office/drawing/2014/main" id="{729E8AEF-7EDA-4436-A030-B0D53E6F281D}"/>
              </a:ext>
            </a:extLst>
          </p:cNvPr>
          <p:cNvPicPr>
            <a:picLocks noChangeAspect="1"/>
          </p:cNvPicPr>
          <p:nvPr/>
        </p:nvPicPr>
        <p:blipFill rotWithShape="1">
          <a:blip r:embed="rId12"/>
          <a:srcRect l="5004" t="85464" r="90521" b="6297"/>
          <a:stretch/>
        </p:blipFill>
        <p:spPr>
          <a:xfrm>
            <a:off x="5526098" y="3124681"/>
            <a:ext cx="277294" cy="209706"/>
          </a:xfrm>
          <a:prstGeom prst="rect">
            <a:avLst/>
          </a:prstGeom>
        </p:spPr>
      </p:pic>
    </p:spTree>
    <p:extLst>
      <p:ext uri="{BB962C8B-B14F-4D97-AF65-F5344CB8AC3E}">
        <p14:creationId xmlns:p14="http://schemas.microsoft.com/office/powerpoint/2010/main" val="2545579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ns face&#10;&#10;Description generated with very high confidence">
            <a:extLst>
              <a:ext uri="{FF2B5EF4-FFF2-40B4-BE49-F238E27FC236}">
                <a16:creationId xmlns:a16="http://schemas.microsoft.com/office/drawing/2014/main" id="{89772D35-B722-4785-A9DA-1CAC59815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6179C35-689C-4C8B-AEF9-AEE90CFC7B19}"/>
              </a:ext>
            </a:extLst>
          </p:cNvPr>
          <p:cNvSpPr txBox="1"/>
          <p:nvPr/>
        </p:nvSpPr>
        <p:spPr>
          <a:xfrm>
            <a:off x="6814850" y="5275366"/>
            <a:ext cx="3575659" cy="646331"/>
          </a:xfrm>
          <a:prstGeom prst="rect">
            <a:avLst/>
          </a:prstGeom>
          <a:noFill/>
        </p:spPr>
        <p:txBody>
          <a:bodyPr wrap="none" rtlCol="0">
            <a:spAutoFit/>
          </a:bodyPr>
          <a:lstStyle/>
          <a:p>
            <a:r>
              <a:rPr lang="en-PH" sz="3600" dirty="0">
                <a:solidFill>
                  <a:schemeClr val="tx2">
                    <a:lumMod val="75000"/>
                  </a:schemeClr>
                </a:solidFill>
                <a:latin typeface="Nexa Bold" panose="02000000000000000000" pitchFamily="50" charset="0"/>
              </a:rPr>
              <a:t>EDITING ARTICLES</a:t>
            </a:r>
          </a:p>
        </p:txBody>
      </p:sp>
      <p:pic>
        <p:nvPicPr>
          <p:cNvPr id="6" name="Picture 5" descr="A sign in the dark&#10;&#10;Description generated with high confidence">
            <a:extLst>
              <a:ext uri="{FF2B5EF4-FFF2-40B4-BE49-F238E27FC236}">
                <a16:creationId xmlns:a16="http://schemas.microsoft.com/office/drawing/2014/main" id="{9481EC7B-D822-465C-9691-AB79DAB9D0A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742326" y="607842"/>
            <a:ext cx="3449674" cy="527308"/>
          </a:xfrm>
          <a:prstGeom prst="rect">
            <a:avLst/>
          </a:prstGeom>
        </p:spPr>
      </p:pic>
      <p:pic>
        <p:nvPicPr>
          <p:cNvPr id="8" name="Picture 7" descr="A screenshot of a computer screen&#10;&#10;Description generated with very high confidence">
            <a:extLst>
              <a:ext uri="{FF2B5EF4-FFF2-40B4-BE49-F238E27FC236}">
                <a16:creationId xmlns:a16="http://schemas.microsoft.com/office/drawing/2014/main" id="{DF42CBC1-2EE4-49DE-B91B-49E2FF792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942" y="654742"/>
            <a:ext cx="6193549" cy="5266955"/>
          </a:xfrm>
          <a:prstGeom prst="rect">
            <a:avLst/>
          </a:prstGeom>
        </p:spPr>
      </p:pic>
      <p:grpSp>
        <p:nvGrpSpPr>
          <p:cNvPr id="57" name="Group 56">
            <a:extLst>
              <a:ext uri="{FF2B5EF4-FFF2-40B4-BE49-F238E27FC236}">
                <a16:creationId xmlns:a16="http://schemas.microsoft.com/office/drawing/2014/main" id="{062F17E8-C028-46C1-94AC-B565551B12A2}"/>
              </a:ext>
            </a:extLst>
          </p:cNvPr>
          <p:cNvGrpSpPr/>
          <p:nvPr/>
        </p:nvGrpSpPr>
        <p:grpSpPr>
          <a:xfrm>
            <a:off x="1489641" y="1475233"/>
            <a:ext cx="4691149" cy="2566300"/>
            <a:chOff x="1866754" y="1397487"/>
            <a:chExt cx="5996030" cy="2989564"/>
          </a:xfrm>
        </p:grpSpPr>
        <p:sp>
          <p:nvSpPr>
            <p:cNvPr id="58" name="Rectangle 57">
              <a:extLst>
                <a:ext uri="{FF2B5EF4-FFF2-40B4-BE49-F238E27FC236}">
                  <a16:creationId xmlns:a16="http://schemas.microsoft.com/office/drawing/2014/main" id="{D69E3620-40D5-45BE-B67C-4CA12B3F3BD7}"/>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5F2AFF4C-38F0-406F-837D-42517C5BB9F3}"/>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0ED511C9-714F-4542-BE3D-CE3632FB141D}"/>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632A16B7-8C07-4DC4-A5E7-DF15F811E658}"/>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BC3524C9-F522-4344-BA1F-78B2F58E1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63" name="Rectangle 62">
              <a:extLst>
                <a:ext uri="{FF2B5EF4-FFF2-40B4-BE49-F238E27FC236}">
                  <a16:creationId xmlns:a16="http://schemas.microsoft.com/office/drawing/2014/main" id="{ED1AB7D0-A714-4D67-BBD7-B13CF57A767A}"/>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324E964D-3636-427A-8FEB-075162E7DBFC}"/>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C8F48A66-4C95-4A6F-A7F5-78756A781C2C}"/>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5234B400-18E8-4ED1-989F-B6C2D4AA347E}"/>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DD2ADF71-868E-4BE6-AE87-C0C0568C645A}"/>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0127E72A-59C5-4C65-B628-DE075CDD2334}"/>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E72404E1-556C-4B5E-AD2D-D01AA4143A74}"/>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6829A2D4-24DE-430A-8152-2D409B34DD17}"/>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55EE255A-F9A6-499B-9655-86D5B3178270}"/>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C11B03B9-A1B0-48B3-B5BC-021ABD541259}"/>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834186D1-8E0C-4751-8C62-3B208FA039A6}"/>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21ACFCB5-276F-4261-9E2C-468BA50A3DF2}"/>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DDCD00D4-C2F3-4421-B856-D3B67DDB6CD1}"/>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36472C1F-49ED-4550-885A-2BC15538D367}"/>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08312807-A43A-4D87-8808-77D87C5D5A09}"/>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CC68D414-ED75-4F79-94D3-342E72E49DA3}"/>
                </a:ext>
              </a:extLst>
            </p:cNvPr>
            <p:cNvSpPr txBox="1"/>
            <p:nvPr/>
          </p:nvSpPr>
          <p:spPr>
            <a:xfrm>
              <a:off x="2027701" y="2068104"/>
              <a:ext cx="603560" cy="161342"/>
            </a:xfrm>
            <a:prstGeom prst="rect">
              <a:avLst/>
            </a:prstGeom>
            <a:noFill/>
          </p:spPr>
          <p:txBody>
            <a:bodyPr wrap="square" rtlCol="0">
              <a:spAutoFit/>
            </a:bodyPr>
            <a:lstStyle/>
            <a:p>
              <a:r>
                <a:rPr lang="en-PH" sz="300" b="1" dirty="0">
                  <a:solidFill>
                    <a:schemeClr val="bg1"/>
                  </a:solidFill>
                </a:rPr>
                <a:t>Sites</a:t>
              </a:r>
              <a:endParaRPr lang="en-PH" sz="500" b="1" dirty="0">
                <a:solidFill>
                  <a:schemeClr val="bg1"/>
                </a:solidFill>
              </a:endParaRPr>
            </a:p>
          </p:txBody>
        </p:sp>
        <p:pic>
          <p:nvPicPr>
            <p:cNvPr id="79" name="Graphic 78" descr="Earth Globe Europe-Africa">
              <a:extLst>
                <a:ext uri="{FF2B5EF4-FFF2-40B4-BE49-F238E27FC236}">
                  <a16:creationId xmlns:a16="http://schemas.microsoft.com/office/drawing/2014/main" id="{34C3E262-7CF8-428E-9074-1A86EE833E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0758" y="2114571"/>
              <a:ext cx="78393" cy="78393"/>
            </a:xfrm>
            <a:prstGeom prst="rect">
              <a:avLst/>
            </a:prstGeom>
          </p:spPr>
        </p:pic>
        <p:sp>
          <p:nvSpPr>
            <p:cNvPr id="80" name="Oval 79">
              <a:extLst>
                <a:ext uri="{FF2B5EF4-FFF2-40B4-BE49-F238E27FC236}">
                  <a16:creationId xmlns:a16="http://schemas.microsoft.com/office/drawing/2014/main" id="{383E0695-CD21-4ECE-80E0-12EE0F5FD769}"/>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B4D150BB-8431-43E1-9B79-38929D6C4D34}"/>
                </a:ext>
              </a:extLst>
            </p:cNvPr>
            <p:cNvSpPr txBox="1"/>
            <p:nvPr/>
          </p:nvSpPr>
          <p:spPr>
            <a:xfrm>
              <a:off x="2033004" y="2247715"/>
              <a:ext cx="603560" cy="161342"/>
            </a:xfrm>
            <a:prstGeom prst="rect">
              <a:avLst/>
            </a:prstGeom>
            <a:noFill/>
          </p:spPr>
          <p:txBody>
            <a:bodyPr wrap="square" rtlCol="0">
              <a:spAutoFit/>
            </a:bodyPr>
            <a:lstStyle/>
            <a:p>
              <a:r>
                <a:rPr lang="en-PH" sz="300" b="1" dirty="0">
                  <a:solidFill>
                    <a:srgbClr val="92A7A3"/>
                  </a:solidFill>
                </a:rPr>
                <a:t>All Sites</a:t>
              </a:r>
            </a:p>
          </p:txBody>
        </p:sp>
        <p:pic>
          <p:nvPicPr>
            <p:cNvPr id="82" name="Graphic 81" descr="Forbidden">
              <a:extLst>
                <a:ext uri="{FF2B5EF4-FFF2-40B4-BE49-F238E27FC236}">
                  <a16:creationId xmlns:a16="http://schemas.microsoft.com/office/drawing/2014/main" id="{B1C620CC-3270-4A76-A134-2C3638411D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74542" y="2428737"/>
              <a:ext cx="81882" cy="81882"/>
            </a:xfrm>
            <a:prstGeom prst="rect">
              <a:avLst/>
            </a:prstGeom>
          </p:spPr>
        </p:pic>
        <p:sp>
          <p:nvSpPr>
            <p:cNvPr id="83" name="TextBox 82">
              <a:extLst>
                <a:ext uri="{FF2B5EF4-FFF2-40B4-BE49-F238E27FC236}">
                  <a16:creationId xmlns:a16="http://schemas.microsoft.com/office/drawing/2014/main" id="{A71FAF06-CE38-4EF5-9736-DBA49AF26864}"/>
                </a:ext>
              </a:extLst>
            </p:cNvPr>
            <p:cNvSpPr txBox="1"/>
            <p:nvPr/>
          </p:nvSpPr>
          <p:spPr>
            <a:xfrm>
              <a:off x="2198739" y="2538113"/>
              <a:ext cx="603560" cy="161342"/>
            </a:xfrm>
            <a:prstGeom prst="rect">
              <a:avLst/>
            </a:prstGeom>
            <a:noFill/>
          </p:spPr>
          <p:txBody>
            <a:bodyPr wrap="square" rtlCol="0">
              <a:spAutoFit/>
            </a:bodyPr>
            <a:lstStyle/>
            <a:p>
              <a:r>
                <a:rPr lang="en-PH" sz="300" b="1" dirty="0">
                  <a:solidFill>
                    <a:srgbClr val="92A7A3"/>
                  </a:solidFill>
                </a:rPr>
                <a:t>Categories</a:t>
              </a:r>
              <a:endParaRPr lang="en-PH" sz="500" b="1" dirty="0">
                <a:solidFill>
                  <a:srgbClr val="92A7A3"/>
                </a:solidFill>
              </a:endParaRPr>
            </a:p>
          </p:txBody>
        </p:sp>
        <p:sp>
          <p:nvSpPr>
            <p:cNvPr id="84" name="TextBox 83">
              <a:extLst>
                <a:ext uri="{FF2B5EF4-FFF2-40B4-BE49-F238E27FC236}">
                  <a16:creationId xmlns:a16="http://schemas.microsoft.com/office/drawing/2014/main" id="{5F52EBD5-C044-40B6-A69A-3AFFF694AC14}"/>
                </a:ext>
              </a:extLst>
            </p:cNvPr>
            <p:cNvSpPr txBox="1"/>
            <p:nvPr/>
          </p:nvSpPr>
          <p:spPr>
            <a:xfrm>
              <a:off x="2202305" y="2700748"/>
              <a:ext cx="603560" cy="161342"/>
            </a:xfrm>
            <a:prstGeom prst="rect">
              <a:avLst/>
            </a:prstGeom>
            <a:noFill/>
          </p:spPr>
          <p:txBody>
            <a:bodyPr wrap="square" rtlCol="0">
              <a:spAutoFit/>
            </a:bodyPr>
            <a:lstStyle/>
            <a:p>
              <a:r>
                <a:rPr lang="en-PH" sz="300" b="1" dirty="0">
                  <a:solidFill>
                    <a:srgbClr val="92A7A3"/>
                  </a:solidFill>
                </a:rPr>
                <a:t>Articles</a:t>
              </a:r>
              <a:endParaRPr lang="en-PH" sz="500" b="1" dirty="0">
                <a:solidFill>
                  <a:srgbClr val="92A7A3"/>
                </a:solidFill>
              </a:endParaRPr>
            </a:p>
          </p:txBody>
        </p:sp>
        <p:sp>
          <p:nvSpPr>
            <p:cNvPr id="85" name="Rectangle 84">
              <a:extLst>
                <a:ext uri="{FF2B5EF4-FFF2-40B4-BE49-F238E27FC236}">
                  <a16:creationId xmlns:a16="http://schemas.microsoft.com/office/drawing/2014/main" id="{EF56AF94-2939-4C4D-B703-F607FB32BD27}"/>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E46D212-BCBD-452C-B0FD-9831B44D2019}"/>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648E60DA-1C6C-45F3-9CAA-ECD61E573E0E}"/>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AEDE69DA-3083-4737-8C08-AFEF17DA54E3}"/>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6EB26AB2-4815-46A6-9AAA-08E8C5061224}"/>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52F34A9D-E9B4-4790-BBEE-D928B8E236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40563" y="2575124"/>
              <a:ext cx="104844" cy="104844"/>
            </a:xfrm>
            <a:prstGeom prst="rect">
              <a:avLst/>
            </a:prstGeom>
          </p:spPr>
        </p:pic>
        <p:pic>
          <p:nvPicPr>
            <p:cNvPr id="91" name="Graphic 90" descr="Document">
              <a:extLst>
                <a:ext uri="{FF2B5EF4-FFF2-40B4-BE49-F238E27FC236}">
                  <a16:creationId xmlns:a16="http://schemas.microsoft.com/office/drawing/2014/main" id="{53F6CFB7-91D8-48D3-B35E-4C29964D35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49883" y="2731114"/>
              <a:ext cx="95524" cy="95524"/>
            </a:xfrm>
            <a:prstGeom prst="rect">
              <a:avLst/>
            </a:prstGeom>
          </p:spPr>
        </p:pic>
        <p:cxnSp>
          <p:nvCxnSpPr>
            <p:cNvPr id="92" name="Straight Connector 91">
              <a:extLst>
                <a:ext uri="{FF2B5EF4-FFF2-40B4-BE49-F238E27FC236}">
                  <a16:creationId xmlns:a16="http://schemas.microsoft.com/office/drawing/2014/main" id="{46D8724A-A5CE-4AF2-A60C-3B33F6B9D689}"/>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93" name="Rectangle: Rounded Corners 92">
              <a:extLst>
                <a:ext uri="{FF2B5EF4-FFF2-40B4-BE49-F238E27FC236}">
                  <a16:creationId xmlns:a16="http://schemas.microsoft.com/office/drawing/2014/main" id="{F3404AF5-4BC5-4F0E-B3A0-202CFC565857}"/>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 b="1" dirty="0"/>
                <a:t>+ CREATE NEW CATEGORY</a:t>
              </a:r>
            </a:p>
          </p:txBody>
        </p:sp>
        <p:sp>
          <p:nvSpPr>
            <p:cNvPr id="94" name="Rectangle 93">
              <a:extLst>
                <a:ext uri="{FF2B5EF4-FFF2-40B4-BE49-F238E27FC236}">
                  <a16:creationId xmlns:a16="http://schemas.microsoft.com/office/drawing/2014/main" id="{F1D27255-AFB3-4B1D-BF5D-93CB2FD17D0B}"/>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5" name="Rectangle 94">
              <a:extLst>
                <a:ext uri="{FF2B5EF4-FFF2-40B4-BE49-F238E27FC236}">
                  <a16:creationId xmlns:a16="http://schemas.microsoft.com/office/drawing/2014/main" id="{0A3957EE-AB3E-4F14-A589-A86864435A2F}"/>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6" name="Rectangle 95">
              <a:extLst>
                <a:ext uri="{FF2B5EF4-FFF2-40B4-BE49-F238E27FC236}">
                  <a16:creationId xmlns:a16="http://schemas.microsoft.com/office/drawing/2014/main" id="{CBB33632-E471-4947-8EAB-A3E3D14AF4A7}"/>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Rectangle 96">
              <a:extLst>
                <a:ext uri="{FF2B5EF4-FFF2-40B4-BE49-F238E27FC236}">
                  <a16:creationId xmlns:a16="http://schemas.microsoft.com/office/drawing/2014/main" id="{ADDBA288-1DED-4578-9B8F-5B9DE37615D3}"/>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6D361251-36DC-41D2-A0D4-793CF4F41806}"/>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ECD3651C-C9B8-4D1B-AED5-01069A144D24}"/>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a:extLst>
                <a:ext uri="{FF2B5EF4-FFF2-40B4-BE49-F238E27FC236}">
                  <a16:creationId xmlns:a16="http://schemas.microsoft.com/office/drawing/2014/main" id="{7EFDDFAB-FB19-4E3B-9A24-63AADC04AA6C}"/>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ectangle 100">
              <a:extLst>
                <a:ext uri="{FF2B5EF4-FFF2-40B4-BE49-F238E27FC236}">
                  <a16:creationId xmlns:a16="http://schemas.microsoft.com/office/drawing/2014/main" id="{7BC32912-A1E5-4C68-8BC2-2A326A687386}"/>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414373D4-041D-4C46-A5B9-6D2DDD8857DE}"/>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102">
              <a:extLst>
                <a:ext uri="{FF2B5EF4-FFF2-40B4-BE49-F238E27FC236}">
                  <a16:creationId xmlns:a16="http://schemas.microsoft.com/office/drawing/2014/main" id="{5409FCBF-5489-4B72-A470-613A8B4B69BE}"/>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4" name="Rectangle 103">
              <a:extLst>
                <a:ext uri="{FF2B5EF4-FFF2-40B4-BE49-F238E27FC236}">
                  <a16:creationId xmlns:a16="http://schemas.microsoft.com/office/drawing/2014/main" id="{D67B2B3A-06CA-4216-B084-D679E491C2A2}"/>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5" name="Rectangle 104">
              <a:extLst>
                <a:ext uri="{FF2B5EF4-FFF2-40B4-BE49-F238E27FC236}">
                  <a16:creationId xmlns:a16="http://schemas.microsoft.com/office/drawing/2014/main" id="{D747D4B2-1A68-4A90-B877-DC450C99683A}"/>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6" name="Rectangle 105">
              <a:extLst>
                <a:ext uri="{FF2B5EF4-FFF2-40B4-BE49-F238E27FC236}">
                  <a16:creationId xmlns:a16="http://schemas.microsoft.com/office/drawing/2014/main" id="{0B6BB642-13F1-47B8-8DED-572DCE579761}"/>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Rectangle 106">
              <a:extLst>
                <a:ext uri="{FF2B5EF4-FFF2-40B4-BE49-F238E27FC236}">
                  <a16:creationId xmlns:a16="http://schemas.microsoft.com/office/drawing/2014/main" id="{8157B90F-ACC8-4A70-A4D9-F15C6154FBEE}"/>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8" name="Rectangle 107">
              <a:extLst>
                <a:ext uri="{FF2B5EF4-FFF2-40B4-BE49-F238E27FC236}">
                  <a16:creationId xmlns:a16="http://schemas.microsoft.com/office/drawing/2014/main" id="{1799D884-259B-4858-BC5A-0188B63E4D21}"/>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9" name="Rectangle 108">
              <a:extLst>
                <a:ext uri="{FF2B5EF4-FFF2-40B4-BE49-F238E27FC236}">
                  <a16:creationId xmlns:a16="http://schemas.microsoft.com/office/drawing/2014/main" id="{CB118F21-2665-4087-A998-2E722E598C4E}"/>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a:extLst>
                <a:ext uri="{FF2B5EF4-FFF2-40B4-BE49-F238E27FC236}">
                  <a16:creationId xmlns:a16="http://schemas.microsoft.com/office/drawing/2014/main" id="{0038CF45-A0FD-4CC9-8EDB-944B9DBD423C}"/>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EC81D835-670D-4218-AD83-2CCC66DC5538}"/>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2" name="Rectangle 111">
              <a:extLst>
                <a:ext uri="{FF2B5EF4-FFF2-40B4-BE49-F238E27FC236}">
                  <a16:creationId xmlns:a16="http://schemas.microsoft.com/office/drawing/2014/main" id="{C10054C2-4B40-43CD-9101-CD9D5B6CE5B9}"/>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82F78FB1-21E2-4E7D-A038-5597831C4EE0}"/>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4" name="Rectangle 113">
              <a:extLst>
                <a:ext uri="{FF2B5EF4-FFF2-40B4-BE49-F238E27FC236}">
                  <a16:creationId xmlns:a16="http://schemas.microsoft.com/office/drawing/2014/main" id="{23A0FF6B-197A-44C9-8E1B-2A51E5A56AFC}"/>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112AD5B8-D38B-42B4-A444-521377A70585}"/>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6" name="Rectangle 115">
              <a:extLst>
                <a:ext uri="{FF2B5EF4-FFF2-40B4-BE49-F238E27FC236}">
                  <a16:creationId xmlns:a16="http://schemas.microsoft.com/office/drawing/2014/main" id="{1504BB9B-B275-4697-BA57-214082920AAC}"/>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Rectangle: Rounded Corners 116">
              <a:extLst>
                <a:ext uri="{FF2B5EF4-FFF2-40B4-BE49-F238E27FC236}">
                  <a16:creationId xmlns:a16="http://schemas.microsoft.com/office/drawing/2014/main" id="{C767CC83-0D66-4EB5-B847-53A9A9373BA2}"/>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8" name="Rectangle: Rounded Corners 117">
              <a:extLst>
                <a:ext uri="{FF2B5EF4-FFF2-40B4-BE49-F238E27FC236}">
                  <a16:creationId xmlns:a16="http://schemas.microsoft.com/office/drawing/2014/main" id="{47FBE91B-6082-477C-BC9E-3E2C2F6EBDF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9" name="Rectangle: Rounded Corners 118">
              <a:extLst>
                <a:ext uri="{FF2B5EF4-FFF2-40B4-BE49-F238E27FC236}">
                  <a16:creationId xmlns:a16="http://schemas.microsoft.com/office/drawing/2014/main" id="{F3455798-C57A-4389-BEE7-232A4AC38EE4}"/>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EFF0ABF6-031E-417F-8246-C1BB97F73BCE}"/>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22D9F00B-30EC-40AC-8BE0-4D64E0937BCB}"/>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141F9E14-11ED-4930-9B23-0EE43634E015}"/>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5F304AE6-1641-4A30-9D17-5BC84B3DAC91}"/>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Rectangle 123">
              <a:extLst>
                <a:ext uri="{FF2B5EF4-FFF2-40B4-BE49-F238E27FC236}">
                  <a16:creationId xmlns:a16="http://schemas.microsoft.com/office/drawing/2014/main" id="{0051063A-9F64-4EDE-9BD2-9EE9F7750FEF}"/>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5" name="Rectangle 124">
              <a:extLst>
                <a:ext uri="{FF2B5EF4-FFF2-40B4-BE49-F238E27FC236}">
                  <a16:creationId xmlns:a16="http://schemas.microsoft.com/office/drawing/2014/main" id="{4D1DFAA4-4099-443E-954B-1A9FC19B2525}"/>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6" name="Rectangle 125">
              <a:extLst>
                <a:ext uri="{FF2B5EF4-FFF2-40B4-BE49-F238E27FC236}">
                  <a16:creationId xmlns:a16="http://schemas.microsoft.com/office/drawing/2014/main" id="{212DA48D-9B5A-424E-B81D-627D236D9CCA}"/>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Rectangle 126">
              <a:extLst>
                <a:ext uri="{FF2B5EF4-FFF2-40B4-BE49-F238E27FC236}">
                  <a16:creationId xmlns:a16="http://schemas.microsoft.com/office/drawing/2014/main" id="{F6D45DC0-0562-43A8-94DB-D6C1A5B7DC59}"/>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8" name="Rectangle 127">
              <a:extLst>
                <a:ext uri="{FF2B5EF4-FFF2-40B4-BE49-F238E27FC236}">
                  <a16:creationId xmlns:a16="http://schemas.microsoft.com/office/drawing/2014/main" id="{2FDBC99B-CD50-49E7-B466-2FFF81980A32}"/>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9" name="Rectangle 128">
              <a:extLst>
                <a:ext uri="{FF2B5EF4-FFF2-40B4-BE49-F238E27FC236}">
                  <a16:creationId xmlns:a16="http://schemas.microsoft.com/office/drawing/2014/main" id="{6A9782DC-25D1-4D2B-A5A1-E65C65DE9FE4}"/>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0" name="Rectangle: Rounded Corners 129">
              <a:extLst>
                <a:ext uri="{FF2B5EF4-FFF2-40B4-BE49-F238E27FC236}">
                  <a16:creationId xmlns:a16="http://schemas.microsoft.com/office/drawing/2014/main" id="{E1806F1B-9F91-4EAF-A5EC-74494C1592EF}"/>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1" name="Rectangle: Rounded Corners 130">
              <a:extLst>
                <a:ext uri="{FF2B5EF4-FFF2-40B4-BE49-F238E27FC236}">
                  <a16:creationId xmlns:a16="http://schemas.microsoft.com/office/drawing/2014/main" id="{C149EB52-E20A-45DD-9769-5BB3BDB4CBE2}"/>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2" name="Rectangle: Rounded Corners 131">
              <a:extLst>
                <a:ext uri="{FF2B5EF4-FFF2-40B4-BE49-F238E27FC236}">
                  <a16:creationId xmlns:a16="http://schemas.microsoft.com/office/drawing/2014/main" id="{B1BF175D-97A8-4216-8FB5-BF57A1BCE0C5}"/>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Tree>
    <p:extLst>
      <p:ext uri="{BB962C8B-B14F-4D97-AF65-F5344CB8AC3E}">
        <p14:creationId xmlns:p14="http://schemas.microsoft.com/office/powerpoint/2010/main" val="27022438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007811" cy="369332"/>
          </a:xfrm>
          <a:prstGeom prst="rect">
            <a:avLst/>
          </a:prstGeom>
          <a:noFill/>
        </p:spPr>
        <p:txBody>
          <a:bodyPr wrap="none" rtlCol="0">
            <a:spAutoFit/>
          </a:bodyPr>
          <a:lstStyle/>
          <a:p>
            <a:r>
              <a:rPr lang="en-PH" dirty="0">
                <a:solidFill>
                  <a:schemeClr val="bg1"/>
                </a:solidFill>
                <a:latin typeface="Nexa Bold" panose="02000000000000000000" pitchFamily="50" charset="0"/>
              </a:rPr>
              <a:t>EDITING ARTICLE | STEP 1</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96" name="Rectangle 95">
            <a:extLst>
              <a:ext uri="{FF2B5EF4-FFF2-40B4-BE49-F238E27FC236}">
                <a16:creationId xmlns:a16="http://schemas.microsoft.com/office/drawing/2014/main" id="{51CE5635-4ED5-4519-A29E-D8D62E756E42}"/>
              </a:ext>
            </a:extLst>
          </p:cNvPr>
          <p:cNvSpPr/>
          <p:nvPr/>
        </p:nvSpPr>
        <p:spPr>
          <a:xfrm>
            <a:off x="4154320" y="1124155"/>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7" name="Rectangle 96">
            <a:extLst>
              <a:ext uri="{FF2B5EF4-FFF2-40B4-BE49-F238E27FC236}">
                <a16:creationId xmlns:a16="http://schemas.microsoft.com/office/drawing/2014/main" id="{B3FE5A68-EBE9-4739-A808-7645F8A18E82}"/>
              </a:ext>
            </a:extLst>
          </p:cNvPr>
          <p:cNvSpPr/>
          <p:nvPr/>
        </p:nvSpPr>
        <p:spPr>
          <a:xfrm>
            <a:off x="4128920" y="1119075"/>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53C0359C-E05A-4441-9D66-22F8BB303A0C}"/>
              </a:ext>
            </a:extLst>
          </p:cNvPr>
          <p:cNvSpPr/>
          <p:nvPr/>
        </p:nvSpPr>
        <p:spPr>
          <a:xfrm>
            <a:off x="4123840" y="1119076"/>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FC788ADD-213D-4443-A0F4-493CC61C5242}"/>
              </a:ext>
            </a:extLst>
          </p:cNvPr>
          <p:cNvSpPr/>
          <p:nvPr/>
        </p:nvSpPr>
        <p:spPr>
          <a:xfrm>
            <a:off x="5236360" y="1124154"/>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00" name="Picture 99" descr="A sign in the dark&#10;&#10;Description generated with high confidence">
            <a:extLst>
              <a:ext uri="{FF2B5EF4-FFF2-40B4-BE49-F238E27FC236}">
                <a16:creationId xmlns:a16="http://schemas.microsoft.com/office/drawing/2014/main" id="{7DB2A710-2EE8-418F-88C1-75520DFEE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121614"/>
            <a:ext cx="1107440" cy="169280"/>
          </a:xfrm>
          <a:prstGeom prst="rect">
            <a:avLst/>
          </a:prstGeom>
        </p:spPr>
      </p:pic>
      <p:sp>
        <p:nvSpPr>
          <p:cNvPr id="101" name="Rectangle 100">
            <a:extLst>
              <a:ext uri="{FF2B5EF4-FFF2-40B4-BE49-F238E27FC236}">
                <a16:creationId xmlns:a16="http://schemas.microsoft.com/office/drawing/2014/main" id="{75578348-9CE6-4540-935B-537DF974D2EA}"/>
              </a:ext>
            </a:extLst>
          </p:cNvPr>
          <p:cNvSpPr/>
          <p:nvPr/>
        </p:nvSpPr>
        <p:spPr>
          <a:xfrm>
            <a:off x="5388760" y="1421335"/>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0" name="Rectangle 109">
            <a:extLst>
              <a:ext uri="{FF2B5EF4-FFF2-40B4-BE49-F238E27FC236}">
                <a16:creationId xmlns:a16="http://schemas.microsoft.com/office/drawing/2014/main" id="{5FBC2695-27C4-457B-870E-2E2EA16EC103}"/>
              </a:ext>
            </a:extLst>
          </p:cNvPr>
          <p:cNvSpPr/>
          <p:nvPr/>
        </p:nvSpPr>
        <p:spPr>
          <a:xfrm>
            <a:off x="5240617" y="3954751"/>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CEFBCBCB-7D31-40B9-9180-143DA956D87C}"/>
              </a:ext>
            </a:extLst>
          </p:cNvPr>
          <p:cNvSpPr/>
          <p:nvPr/>
        </p:nvSpPr>
        <p:spPr>
          <a:xfrm>
            <a:off x="9305439" y="1175987"/>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2" name="Oval 111">
            <a:extLst>
              <a:ext uri="{FF2B5EF4-FFF2-40B4-BE49-F238E27FC236}">
                <a16:creationId xmlns:a16="http://schemas.microsoft.com/office/drawing/2014/main" id="{6F877C0E-56BC-4398-989A-138C541F88AA}"/>
              </a:ext>
            </a:extLst>
          </p:cNvPr>
          <p:cNvSpPr/>
          <p:nvPr/>
        </p:nvSpPr>
        <p:spPr>
          <a:xfrm>
            <a:off x="9117562" y="1154636"/>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DC970E9F-7E08-4617-8B84-6CD52FB929B3}"/>
              </a:ext>
            </a:extLst>
          </p:cNvPr>
          <p:cNvSpPr/>
          <p:nvPr/>
        </p:nvSpPr>
        <p:spPr>
          <a:xfrm>
            <a:off x="5337960" y="3994400"/>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4" name="Rectangle 113">
            <a:extLst>
              <a:ext uri="{FF2B5EF4-FFF2-40B4-BE49-F238E27FC236}">
                <a16:creationId xmlns:a16="http://schemas.microsoft.com/office/drawing/2014/main" id="{74A97D76-B32E-41EA-8534-75A3413AC932}"/>
              </a:ext>
            </a:extLst>
          </p:cNvPr>
          <p:cNvSpPr/>
          <p:nvPr/>
        </p:nvSpPr>
        <p:spPr>
          <a:xfrm>
            <a:off x="9841692" y="3995578"/>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AFBB44EE-5EB5-46D1-96D9-39A98300D68A}"/>
              </a:ext>
            </a:extLst>
          </p:cNvPr>
          <p:cNvSpPr/>
          <p:nvPr/>
        </p:nvSpPr>
        <p:spPr>
          <a:xfrm>
            <a:off x="4128920" y="1305320"/>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6" name="Rectangle 115">
            <a:extLst>
              <a:ext uri="{FF2B5EF4-FFF2-40B4-BE49-F238E27FC236}">
                <a16:creationId xmlns:a16="http://schemas.microsoft.com/office/drawing/2014/main" id="{2E5339A3-45C6-464C-8ADB-BFB1C28E7AEA}"/>
              </a:ext>
            </a:extLst>
          </p:cNvPr>
          <p:cNvSpPr/>
          <p:nvPr/>
        </p:nvSpPr>
        <p:spPr>
          <a:xfrm>
            <a:off x="4128920" y="1644437"/>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TextBox 116">
            <a:extLst>
              <a:ext uri="{FF2B5EF4-FFF2-40B4-BE49-F238E27FC236}">
                <a16:creationId xmlns:a16="http://schemas.microsoft.com/office/drawing/2014/main" id="{2E894790-A149-45F2-9ABC-F0FEC96B71B1}"/>
              </a:ext>
            </a:extLst>
          </p:cNvPr>
          <p:cNvSpPr txBox="1"/>
          <p:nvPr/>
        </p:nvSpPr>
        <p:spPr>
          <a:xfrm>
            <a:off x="4128920" y="1299479"/>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18" name="TextBox 117">
            <a:extLst>
              <a:ext uri="{FF2B5EF4-FFF2-40B4-BE49-F238E27FC236}">
                <a16:creationId xmlns:a16="http://schemas.microsoft.com/office/drawing/2014/main" id="{F4FC837D-DB1E-4AAE-BF47-2ACEB91315F9}"/>
              </a:ext>
            </a:extLst>
          </p:cNvPr>
          <p:cNvSpPr txBox="1"/>
          <p:nvPr/>
        </p:nvSpPr>
        <p:spPr>
          <a:xfrm>
            <a:off x="4122210" y="1642990"/>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19" name="Oval 118">
            <a:extLst>
              <a:ext uri="{FF2B5EF4-FFF2-40B4-BE49-F238E27FC236}">
                <a16:creationId xmlns:a16="http://schemas.microsoft.com/office/drawing/2014/main" id="{B23C1978-FCF8-4E8D-BD37-125C657CC516}"/>
              </a:ext>
            </a:extLst>
          </p:cNvPr>
          <p:cNvSpPr/>
          <p:nvPr/>
        </p:nvSpPr>
        <p:spPr>
          <a:xfrm>
            <a:off x="4218880" y="1519135"/>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809C6C4B-148B-4123-8489-906AED9EC2F7}"/>
              </a:ext>
            </a:extLst>
          </p:cNvPr>
          <p:cNvSpPr/>
          <p:nvPr/>
        </p:nvSpPr>
        <p:spPr>
          <a:xfrm>
            <a:off x="4369426" y="1868035"/>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1EB1AE7F-6CC2-4E11-A803-397523334811}"/>
              </a:ext>
            </a:extLst>
          </p:cNvPr>
          <p:cNvSpPr/>
          <p:nvPr/>
        </p:nvSpPr>
        <p:spPr>
          <a:xfrm>
            <a:off x="4369426" y="153065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23755E02-E084-48AE-A283-297EDA10FCC7}"/>
              </a:ext>
            </a:extLst>
          </p:cNvPr>
          <p:cNvSpPr/>
          <p:nvPr/>
        </p:nvSpPr>
        <p:spPr>
          <a:xfrm>
            <a:off x="4130734" y="1783857"/>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84DCF713-DE29-4C9C-85CF-4B3F61BEA097}"/>
              </a:ext>
            </a:extLst>
          </p:cNvPr>
          <p:cNvSpPr/>
          <p:nvPr/>
        </p:nvSpPr>
        <p:spPr>
          <a:xfrm>
            <a:off x="4128920" y="1958603"/>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TextBox 123">
            <a:extLst>
              <a:ext uri="{FF2B5EF4-FFF2-40B4-BE49-F238E27FC236}">
                <a16:creationId xmlns:a16="http://schemas.microsoft.com/office/drawing/2014/main" id="{FF439E02-BF55-4E8D-82CF-3D4EC54409FD}"/>
              </a:ext>
            </a:extLst>
          </p:cNvPr>
          <p:cNvSpPr txBox="1"/>
          <p:nvPr/>
        </p:nvSpPr>
        <p:spPr>
          <a:xfrm>
            <a:off x="4283157" y="1789692"/>
            <a:ext cx="603560" cy="169277"/>
          </a:xfrm>
          <a:prstGeom prst="rect">
            <a:avLst/>
          </a:prstGeom>
          <a:noFill/>
        </p:spPr>
        <p:txBody>
          <a:bodyPr wrap="square" rtlCol="0">
            <a:spAutoFit/>
          </a:bodyPr>
          <a:lstStyle/>
          <a:p>
            <a:r>
              <a:rPr lang="en-PH" sz="500" b="1" dirty="0">
                <a:solidFill>
                  <a:schemeClr val="bg1"/>
                </a:solidFill>
              </a:rPr>
              <a:t>Sites</a:t>
            </a:r>
          </a:p>
        </p:txBody>
      </p:sp>
      <p:pic>
        <p:nvPicPr>
          <p:cNvPr id="125" name="Graphic 124" descr="Earth Globe Europe-Africa">
            <a:extLst>
              <a:ext uri="{FF2B5EF4-FFF2-40B4-BE49-F238E27FC236}">
                <a16:creationId xmlns:a16="http://schemas.microsoft.com/office/drawing/2014/main" id="{96198B3E-EB91-41D6-A379-105C8D930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836159"/>
            <a:ext cx="78393" cy="78393"/>
          </a:xfrm>
          <a:prstGeom prst="rect">
            <a:avLst/>
          </a:prstGeom>
        </p:spPr>
      </p:pic>
      <p:sp>
        <p:nvSpPr>
          <p:cNvPr id="126" name="Oval 125">
            <a:extLst>
              <a:ext uri="{FF2B5EF4-FFF2-40B4-BE49-F238E27FC236}">
                <a16:creationId xmlns:a16="http://schemas.microsoft.com/office/drawing/2014/main" id="{83B9256E-6838-4E9F-A2BB-FDD3EA2C7672}"/>
              </a:ext>
            </a:extLst>
          </p:cNvPr>
          <p:cNvSpPr/>
          <p:nvPr/>
        </p:nvSpPr>
        <p:spPr>
          <a:xfrm>
            <a:off x="4245479" y="2031137"/>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TextBox 126">
            <a:extLst>
              <a:ext uri="{FF2B5EF4-FFF2-40B4-BE49-F238E27FC236}">
                <a16:creationId xmlns:a16="http://schemas.microsoft.com/office/drawing/2014/main" id="{48230553-220B-45DB-84BA-CEC4D415DD71}"/>
              </a:ext>
            </a:extLst>
          </p:cNvPr>
          <p:cNvSpPr txBox="1"/>
          <p:nvPr/>
        </p:nvSpPr>
        <p:spPr>
          <a:xfrm>
            <a:off x="4288460" y="1969303"/>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28" name="Graphic 127" descr="Forbidden">
            <a:extLst>
              <a:ext uri="{FF2B5EF4-FFF2-40B4-BE49-F238E27FC236}">
                <a16:creationId xmlns:a16="http://schemas.microsoft.com/office/drawing/2014/main" id="{A0B31730-757F-418E-9765-1EAD100EDA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50325"/>
            <a:ext cx="81882" cy="81882"/>
          </a:xfrm>
          <a:prstGeom prst="rect">
            <a:avLst/>
          </a:prstGeom>
        </p:spPr>
      </p:pic>
      <p:sp>
        <p:nvSpPr>
          <p:cNvPr id="131" name="Rectangle 130">
            <a:extLst>
              <a:ext uri="{FF2B5EF4-FFF2-40B4-BE49-F238E27FC236}">
                <a16:creationId xmlns:a16="http://schemas.microsoft.com/office/drawing/2014/main" id="{8B14A431-D22A-41C4-8E35-9B0B9BD5C5E5}"/>
              </a:ext>
            </a:extLst>
          </p:cNvPr>
          <p:cNvSpPr/>
          <p:nvPr/>
        </p:nvSpPr>
        <p:spPr>
          <a:xfrm>
            <a:off x="4378092" y="217263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142" name="Straight Connector 141">
            <a:extLst>
              <a:ext uri="{FF2B5EF4-FFF2-40B4-BE49-F238E27FC236}">
                <a16:creationId xmlns:a16="http://schemas.microsoft.com/office/drawing/2014/main" id="{D6E47A90-ECBD-40B5-90B5-894C21401153}"/>
              </a:ext>
            </a:extLst>
          </p:cNvPr>
          <p:cNvCxnSpPr>
            <a:cxnSpLocks/>
          </p:cNvCxnSpPr>
          <p:nvPr/>
        </p:nvCxnSpPr>
        <p:spPr>
          <a:xfrm>
            <a:off x="4138276" y="1785580"/>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6801477" cy="1538883"/>
          </a:xfrm>
          <a:prstGeom prst="rect">
            <a:avLst/>
          </a:prstGeom>
          <a:noFill/>
        </p:spPr>
        <p:txBody>
          <a:bodyPr wrap="none" rtlCol="0">
            <a:spAutoFit/>
          </a:bodyPr>
          <a:lstStyle/>
          <a:p>
            <a:r>
              <a:rPr lang="en-PH" sz="2000" b="1" dirty="0">
                <a:latin typeface="Nexa Bold" panose="02000000000000000000" pitchFamily="50" charset="0"/>
              </a:rPr>
              <a:t>STEP 1</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b="1" dirty="0">
                <a:latin typeface="Nexa Bold" panose="02000000000000000000" pitchFamily="50" charset="0"/>
              </a:rPr>
              <a:t>ARTICLES PANEL </a:t>
            </a:r>
            <a:r>
              <a:rPr lang="en-PH" b="1" dirty="0">
                <a:latin typeface="Nexa Light" panose="02000000000000000000" pitchFamily="50" charset="0"/>
              </a:rPr>
              <a:t>or the </a:t>
            </a:r>
            <a:r>
              <a:rPr lang="en-PH" b="1" dirty="0">
                <a:latin typeface="Nexa Bold" panose="02000000000000000000" pitchFamily="50" charset="0"/>
              </a:rPr>
              <a:t>ARTICLES</a:t>
            </a:r>
            <a:r>
              <a:rPr lang="en-PH" b="1" dirty="0">
                <a:latin typeface="Nexa Light" panose="02000000000000000000" pitchFamily="50" charset="0"/>
              </a:rPr>
              <a:t> in the left main navigation</a:t>
            </a:r>
            <a:r>
              <a:rPr lang="en-PH" dirty="0">
                <a:latin typeface="Nexa Light" panose="02000000000000000000" pitchFamily="50" charset="0"/>
              </a:rPr>
              <a:t>.</a:t>
            </a:r>
          </a:p>
          <a:p>
            <a:endParaRPr lang="en-PH" dirty="0">
              <a:latin typeface="Nexa Light" panose="02000000000000000000" pitchFamily="50" charset="0"/>
            </a:endParaRPr>
          </a:p>
          <a:p>
            <a:r>
              <a:rPr lang="en-PH" dirty="0">
                <a:latin typeface="Nexa Light" panose="02000000000000000000" pitchFamily="50" charset="0"/>
              </a:rPr>
              <a:t>User will be redirected to the </a:t>
            </a:r>
            <a:r>
              <a:rPr lang="en-PH" dirty="0">
                <a:latin typeface="Nexa Bold" panose="02000000000000000000" pitchFamily="50" charset="0"/>
              </a:rPr>
              <a:t>ARTICLES PAGE </a:t>
            </a:r>
          </a:p>
        </p:txBody>
      </p:sp>
      <p:sp>
        <p:nvSpPr>
          <p:cNvPr id="102" name="Rectangle 101">
            <a:extLst>
              <a:ext uri="{FF2B5EF4-FFF2-40B4-BE49-F238E27FC236}">
                <a16:creationId xmlns:a16="http://schemas.microsoft.com/office/drawing/2014/main" id="{77128938-3B51-4388-9E44-A36E23A1D057}"/>
              </a:ext>
            </a:extLst>
          </p:cNvPr>
          <p:cNvSpPr/>
          <p:nvPr/>
        </p:nvSpPr>
        <p:spPr>
          <a:xfrm>
            <a:off x="5547256" y="1656031"/>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4" name="Rectangle 103">
            <a:extLst>
              <a:ext uri="{FF2B5EF4-FFF2-40B4-BE49-F238E27FC236}">
                <a16:creationId xmlns:a16="http://schemas.microsoft.com/office/drawing/2014/main" id="{8B87FFC6-DC56-4E06-8D29-36DA95747AD9}"/>
              </a:ext>
            </a:extLst>
          </p:cNvPr>
          <p:cNvSpPr/>
          <p:nvPr/>
        </p:nvSpPr>
        <p:spPr>
          <a:xfrm>
            <a:off x="5547256" y="2069625"/>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6" name="TextBox 105">
            <a:extLst>
              <a:ext uri="{FF2B5EF4-FFF2-40B4-BE49-F238E27FC236}">
                <a16:creationId xmlns:a16="http://schemas.microsoft.com/office/drawing/2014/main" id="{EFF2FC47-CECF-44F4-BBB5-79CE951D527F}"/>
              </a:ext>
            </a:extLst>
          </p:cNvPr>
          <p:cNvSpPr txBox="1"/>
          <p:nvPr/>
        </p:nvSpPr>
        <p:spPr>
          <a:xfrm>
            <a:off x="5553966" y="1714147"/>
            <a:ext cx="957313" cy="307777"/>
          </a:xfrm>
          <a:prstGeom prst="rect">
            <a:avLst/>
          </a:prstGeom>
          <a:noFill/>
        </p:spPr>
        <p:txBody>
          <a:bodyPr wrap="none" rtlCol="0">
            <a:spAutoFit/>
          </a:bodyPr>
          <a:lstStyle/>
          <a:p>
            <a:r>
              <a:rPr lang="en-PH" sz="1400" dirty="0">
                <a:solidFill>
                  <a:schemeClr val="bg1"/>
                </a:solidFill>
              </a:rPr>
              <a:t>Categories</a:t>
            </a:r>
          </a:p>
        </p:txBody>
      </p:sp>
      <p:sp>
        <p:nvSpPr>
          <p:cNvPr id="108" name="TextBox 107">
            <a:extLst>
              <a:ext uri="{FF2B5EF4-FFF2-40B4-BE49-F238E27FC236}">
                <a16:creationId xmlns:a16="http://schemas.microsoft.com/office/drawing/2014/main" id="{A6F6B805-2A7D-4EE3-AFF7-6868801CE874}"/>
              </a:ext>
            </a:extLst>
          </p:cNvPr>
          <p:cNvSpPr txBox="1"/>
          <p:nvPr/>
        </p:nvSpPr>
        <p:spPr>
          <a:xfrm>
            <a:off x="6345748" y="2055375"/>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129" name="TextBox 128">
            <a:extLst>
              <a:ext uri="{FF2B5EF4-FFF2-40B4-BE49-F238E27FC236}">
                <a16:creationId xmlns:a16="http://schemas.microsoft.com/office/drawing/2014/main" id="{7492310B-8A2A-4272-B0F2-A9DFD3322D3D}"/>
              </a:ext>
            </a:extLst>
          </p:cNvPr>
          <p:cNvSpPr txBox="1"/>
          <p:nvPr/>
        </p:nvSpPr>
        <p:spPr>
          <a:xfrm>
            <a:off x="4454195" y="2259702"/>
            <a:ext cx="603560" cy="169277"/>
          </a:xfrm>
          <a:prstGeom prst="rect">
            <a:avLst/>
          </a:prstGeom>
          <a:noFill/>
        </p:spPr>
        <p:txBody>
          <a:bodyPr wrap="square" rtlCol="0">
            <a:spAutoFit/>
          </a:bodyPr>
          <a:lstStyle/>
          <a:p>
            <a:r>
              <a:rPr lang="en-PH" sz="500" b="1" dirty="0">
                <a:solidFill>
                  <a:srgbClr val="92A7A3"/>
                </a:solidFill>
              </a:rPr>
              <a:t>Categories</a:t>
            </a:r>
          </a:p>
        </p:txBody>
      </p:sp>
      <p:pic>
        <p:nvPicPr>
          <p:cNvPr id="136" name="Graphic 135" descr="Tag">
            <a:extLst>
              <a:ext uri="{FF2B5EF4-FFF2-40B4-BE49-F238E27FC236}">
                <a16:creationId xmlns:a16="http://schemas.microsoft.com/office/drawing/2014/main" id="{A58626F9-2372-4083-9756-AB90307560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96712"/>
            <a:ext cx="104844" cy="104844"/>
          </a:xfrm>
          <a:prstGeom prst="rect">
            <a:avLst/>
          </a:prstGeom>
        </p:spPr>
      </p:pic>
      <p:sp>
        <p:nvSpPr>
          <p:cNvPr id="3" name="Rectangle 2">
            <a:extLst>
              <a:ext uri="{FF2B5EF4-FFF2-40B4-BE49-F238E27FC236}">
                <a16:creationId xmlns:a16="http://schemas.microsoft.com/office/drawing/2014/main" id="{FD76AB57-2518-4BB2-AFA5-A7041AED2C60}"/>
              </a:ext>
            </a:extLst>
          </p:cNvPr>
          <p:cNvSpPr/>
          <p:nvPr/>
        </p:nvSpPr>
        <p:spPr>
          <a:xfrm>
            <a:off x="4123405" y="1119075"/>
            <a:ext cx="5995743"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0" name="Rectangle 49">
            <a:extLst>
              <a:ext uri="{FF2B5EF4-FFF2-40B4-BE49-F238E27FC236}">
                <a16:creationId xmlns:a16="http://schemas.microsoft.com/office/drawing/2014/main" id="{42EB3C98-5B4E-41F0-BDDD-7A39478B8C76}"/>
              </a:ext>
            </a:extLst>
          </p:cNvPr>
          <p:cNvSpPr/>
          <p:nvPr/>
        </p:nvSpPr>
        <p:spPr>
          <a:xfrm>
            <a:off x="7779916" y="1651123"/>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1" name="Rectangle 50">
            <a:extLst>
              <a:ext uri="{FF2B5EF4-FFF2-40B4-BE49-F238E27FC236}">
                <a16:creationId xmlns:a16="http://schemas.microsoft.com/office/drawing/2014/main" id="{F7B268C5-4910-4829-8DA5-B6233B642FE3}"/>
              </a:ext>
            </a:extLst>
          </p:cNvPr>
          <p:cNvSpPr/>
          <p:nvPr/>
        </p:nvSpPr>
        <p:spPr>
          <a:xfrm>
            <a:off x="7779916" y="2069625"/>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2" name="TextBox 51">
            <a:extLst>
              <a:ext uri="{FF2B5EF4-FFF2-40B4-BE49-F238E27FC236}">
                <a16:creationId xmlns:a16="http://schemas.microsoft.com/office/drawing/2014/main" id="{9465F8B0-7050-4A0E-B815-826E51AACC6C}"/>
              </a:ext>
            </a:extLst>
          </p:cNvPr>
          <p:cNvSpPr txBox="1"/>
          <p:nvPr/>
        </p:nvSpPr>
        <p:spPr>
          <a:xfrm>
            <a:off x="7779916" y="1706486"/>
            <a:ext cx="731290" cy="307777"/>
          </a:xfrm>
          <a:prstGeom prst="rect">
            <a:avLst/>
          </a:prstGeom>
          <a:noFill/>
        </p:spPr>
        <p:txBody>
          <a:bodyPr wrap="none" rtlCol="0">
            <a:spAutoFit/>
          </a:bodyPr>
          <a:lstStyle/>
          <a:p>
            <a:r>
              <a:rPr lang="en-PH" sz="1400" dirty="0">
                <a:solidFill>
                  <a:schemeClr val="bg1"/>
                </a:solidFill>
              </a:rPr>
              <a:t>Articles</a:t>
            </a:r>
          </a:p>
        </p:txBody>
      </p:sp>
      <p:sp>
        <p:nvSpPr>
          <p:cNvPr id="53" name="TextBox 52">
            <a:extLst>
              <a:ext uri="{FF2B5EF4-FFF2-40B4-BE49-F238E27FC236}">
                <a16:creationId xmlns:a16="http://schemas.microsoft.com/office/drawing/2014/main" id="{08958E01-B94D-4259-AEED-BDBF5C84923E}"/>
              </a:ext>
            </a:extLst>
          </p:cNvPr>
          <p:cNvSpPr txBox="1"/>
          <p:nvPr/>
        </p:nvSpPr>
        <p:spPr>
          <a:xfrm>
            <a:off x="8522528" y="2049279"/>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54" name="Rectangle 53">
            <a:extLst>
              <a:ext uri="{FF2B5EF4-FFF2-40B4-BE49-F238E27FC236}">
                <a16:creationId xmlns:a16="http://schemas.microsoft.com/office/drawing/2014/main" id="{AE8501A1-6F63-487E-A292-D076E70262C9}"/>
              </a:ext>
            </a:extLst>
          </p:cNvPr>
          <p:cNvSpPr/>
          <p:nvPr/>
        </p:nvSpPr>
        <p:spPr>
          <a:xfrm>
            <a:off x="4128920" y="2431131"/>
            <a:ext cx="1107440" cy="16751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5" name="TextBox 54">
            <a:extLst>
              <a:ext uri="{FF2B5EF4-FFF2-40B4-BE49-F238E27FC236}">
                <a16:creationId xmlns:a16="http://schemas.microsoft.com/office/drawing/2014/main" id="{E92E7EF3-1DB4-4F0E-9672-1BA56B260CC0}"/>
              </a:ext>
            </a:extLst>
          </p:cNvPr>
          <p:cNvSpPr txBox="1"/>
          <p:nvPr/>
        </p:nvSpPr>
        <p:spPr>
          <a:xfrm>
            <a:off x="4457761" y="2422337"/>
            <a:ext cx="603560" cy="169277"/>
          </a:xfrm>
          <a:prstGeom prst="rect">
            <a:avLst/>
          </a:prstGeom>
          <a:noFill/>
        </p:spPr>
        <p:txBody>
          <a:bodyPr wrap="square" rtlCol="0">
            <a:spAutoFit/>
          </a:bodyPr>
          <a:lstStyle/>
          <a:p>
            <a:r>
              <a:rPr lang="en-PH" sz="500" b="1" dirty="0">
                <a:solidFill>
                  <a:srgbClr val="92A7A3"/>
                </a:solidFill>
              </a:rPr>
              <a:t>Articles</a:t>
            </a:r>
          </a:p>
        </p:txBody>
      </p:sp>
      <p:pic>
        <p:nvPicPr>
          <p:cNvPr id="56" name="Graphic 55" descr="Document">
            <a:extLst>
              <a:ext uri="{FF2B5EF4-FFF2-40B4-BE49-F238E27FC236}">
                <a16:creationId xmlns:a16="http://schemas.microsoft.com/office/drawing/2014/main" id="{71990E78-BEC3-4E33-9310-DF36E43299D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52702"/>
            <a:ext cx="95524" cy="95524"/>
          </a:xfrm>
          <a:prstGeom prst="rect">
            <a:avLst/>
          </a:prstGeom>
        </p:spPr>
      </p:pic>
    </p:spTree>
    <p:extLst>
      <p:ext uri="{BB962C8B-B14F-4D97-AF65-F5344CB8AC3E}">
        <p14:creationId xmlns:p14="http://schemas.microsoft.com/office/powerpoint/2010/main" val="11400036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073534" cy="369332"/>
          </a:xfrm>
          <a:prstGeom prst="rect">
            <a:avLst/>
          </a:prstGeom>
          <a:noFill/>
        </p:spPr>
        <p:txBody>
          <a:bodyPr wrap="none" rtlCol="0">
            <a:spAutoFit/>
          </a:bodyPr>
          <a:lstStyle/>
          <a:p>
            <a:r>
              <a:rPr lang="en-PH" dirty="0">
                <a:solidFill>
                  <a:schemeClr val="bg1"/>
                </a:solidFill>
                <a:latin typeface="Nexa Bold" panose="02000000000000000000" pitchFamily="50" charset="0"/>
              </a:rPr>
              <a:t>EDITING ARTICLE | STEP 2</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96" name="Rectangle 95">
            <a:extLst>
              <a:ext uri="{FF2B5EF4-FFF2-40B4-BE49-F238E27FC236}">
                <a16:creationId xmlns:a16="http://schemas.microsoft.com/office/drawing/2014/main" id="{51CE5635-4ED5-4519-A29E-D8D62E756E42}"/>
              </a:ext>
            </a:extLst>
          </p:cNvPr>
          <p:cNvSpPr/>
          <p:nvPr/>
        </p:nvSpPr>
        <p:spPr>
          <a:xfrm>
            <a:off x="4154320" y="1124155"/>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7" name="Rectangle 96">
            <a:extLst>
              <a:ext uri="{FF2B5EF4-FFF2-40B4-BE49-F238E27FC236}">
                <a16:creationId xmlns:a16="http://schemas.microsoft.com/office/drawing/2014/main" id="{B3FE5A68-EBE9-4739-A808-7645F8A18E82}"/>
              </a:ext>
            </a:extLst>
          </p:cNvPr>
          <p:cNvSpPr/>
          <p:nvPr/>
        </p:nvSpPr>
        <p:spPr>
          <a:xfrm>
            <a:off x="4128920" y="1119075"/>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53C0359C-E05A-4441-9D66-22F8BB303A0C}"/>
              </a:ext>
            </a:extLst>
          </p:cNvPr>
          <p:cNvSpPr/>
          <p:nvPr/>
        </p:nvSpPr>
        <p:spPr>
          <a:xfrm>
            <a:off x="4123840" y="1119076"/>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FC788ADD-213D-4443-A0F4-493CC61C5242}"/>
              </a:ext>
            </a:extLst>
          </p:cNvPr>
          <p:cNvSpPr/>
          <p:nvPr/>
        </p:nvSpPr>
        <p:spPr>
          <a:xfrm>
            <a:off x="5236360" y="1124154"/>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00" name="Picture 99" descr="A sign in the dark&#10;&#10;Description generated with high confidence">
            <a:extLst>
              <a:ext uri="{FF2B5EF4-FFF2-40B4-BE49-F238E27FC236}">
                <a16:creationId xmlns:a16="http://schemas.microsoft.com/office/drawing/2014/main" id="{7DB2A710-2EE8-418F-88C1-75520DFEE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121614"/>
            <a:ext cx="1107440" cy="169280"/>
          </a:xfrm>
          <a:prstGeom prst="rect">
            <a:avLst/>
          </a:prstGeom>
        </p:spPr>
      </p:pic>
      <p:sp>
        <p:nvSpPr>
          <p:cNvPr id="101" name="Rectangle 100">
            <a:extLst>
              <a:ext uri="{FF2B5EF4-FFF2-40B4-BE49-F238E27FC236}">
                <a16:creationId xmlns:a16="http://schemas.microsoft.com/office/drawing/2014/main" id="{75578348-9CE6-4540-935B-537DF974D2EA}"/>
              </a:ext>
            </a:extLst>
          </p:cNvPr>
          <p:cNvSpPr/>
          <p:nvPr/>
        </p:nvSpPr>
        <p:spPr>
          <a:xfrm>
            <a:off x="5388760" y="1421335"/>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0" name="Rectangle 109">
            <a:extLst>
              <a:ext uri="{FF2B5EF4-FFF2-40B4-BE49-F238E27FC236}">
                <a16:creationId xmlns:a16="http://schemas.microsoft.com/office/drawing/2014/main" id="{5FBC2695-27C4-457B-870E-2E2EA16EC103}"/>
              </a:ext>
            </a:extLst>
          </p:cNvPr>
          <p:cNvSpPr/>
          <p:nvPr/>
        </p:nvSpPr>
        <p:spPr>
          <a:xfrm>
            <a:off x="5240617" y="3954751"/>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CEFBCBCB-7D31-40B9-9180-143DA956D87C}"/>
              </a:ext>
            </a:extLst>
          </p:cNvPr>
          <p:cNvSpPr/>
          <p:nvPr/>
        </p:nvSpPr>
        <p:spPr>
          <a:xfrm>
            <a:off x="9305439" y="1175987"/>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2" name="Oval 111">
            <a:extLst>
              <a:ext uri="{FF2B5EF4-FFF2-40B4-BE49-F238E27FC236}">
                <a16:creationId xmlns:a16="http://schemas.microsoft.com/office/drawing/2014/main" id="{6F877C0E-56BC-4398-989A-138C541F88AA}"/>
              </a:ext>
            </a:extLst>
          </p:cNvPr>
          <p:cNvSpPr/>
          <p:nvPr/>
        </p:nvSpPr>
        <p:spPr>
          <a:xfrm>
            <a:off x="9117562" y="1154636"/>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DC970E9F-7E08-4617-8B84-6CD52FB929B3}"/>
              </a:ext>
            </a:extLst>
          </p:cNvPr>
          <p:cNvSpPr/>
          <p:nvPr/>
        </p:nvSpPr>
        <p:spPr>
          <a:xfrm>
            <a:off x="5337960" y="3994400"/>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4" name="Rectangle 113">
            <a:extLst>
              <a:ext uri="{FF2B5EF4-FFF2-40B4-BE49-F238E27FC236}">
                <a16:creationId xmlns:a16="http://schemas.microsoft.com/office/drawing/2014/main" id="{74A97D76-B32E-41EA-8534-75A3413AC932}"/>
              </a:ext>
            </a:extLst>
          </p:cNvPr>
          <p:cNvSpPr/>
          <p:nvPr/>
        </p:nvSpPr>
        <p:spPr>
          <a:xfrm>
            <a:off x="9841692" y="3995578"/>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AFBB44EE-5EB5-46D1-96D9-39A98300D68A}"/>
              </a:ext>
            </a:extLst>
          </p:cNvPr>
          <p:cNvSpPr/>
          <p:nvPr/>
        </p:nvSpPr>
        <p:spPr>
          <a:xfrm>
            <a:off x="4128920" y="1305320"/>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6" name="Rectangle 115">
            <a:extLst>
              <a:ext uri="{FF2B5EF4-FFF2-40B4-BE49-F238E27FC236}">
                <a16:creationId xmlns:a16="http://schemas.microsoft.com/office/drawing/2014/main" id="{2E5339A3-45C6-464C-8ADB-BFB1C28E7AEA}"/>
              </a:ext>
            </a:extLst>
          </p:cNvPr>
          <p:cNvSpPr/>
          <p:nvPr/>
        </p:nvSpPr>
        <p:spPr>
          <a:xfrm>
            <a:off x="4128920" y="1644437"/>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TextBox 116">
            <a:extLst>
              <a:ext uri="{FF2B5EF4-FFF2-40B4-BE49-F238E27FC236}">
                <a16:creationId xmlns:a16="http://schemas.microsoft.com/office/drawing/2014/main" id="{2E894790-A149-45F2-9ABC-F0FEC96B71B1}"/>
              </a:ext>
            </a:extLst>
          </p:cNvPr>
          <p:cNvSpPr txBox="1"/>
          <p:nvPr/>
        </p:nvSpPr>
        <p:spPr>
          <a:xfrm>
            <a:off x="4128920" y="1299479"/>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18" name="TextBox 117">
            <a:extLst>
              <a:ext uri="{FF2B5EF4-FFF2-40B4-BE49-F238E27FC236}">
                <a16:creationId xmlns:a16="http://schemas.microsoft.com/office/drawing/2014/main" id="{F4FC837D-DB1E-4AAE-BF47-2ACEB91315F9}"/>
              </a:ext>
            </a:extLst>
          </p:cNvPr>
          <p:cNvSpPr txBox="1"/>
          <p:nvPr/>
        </p:nvSpPr>
        <p:spPr>
          <a:xfrm>
            <a:off x="4122210" y="1642990"/>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19" name="Oval 118">
            <a:extLst>
              <a:ext uri="{FF2B5EF4-FFF2-40B4-BE49-F238E27FC236}">
                <a16:creationId xmlns:a16="http://schemas.microsoft.com/office/drawing/2014/main" id="{B23C1978-FCF8-4E8D-BD37-125C657CC516}"/>
              </a:ext>
            </a:extLst>
          </p:cNvPr>
          <p:cNvSpPr/>
          <p:nvPr/>
        </p:nvSpPr>
        <p:spPr>
          <a:xfrm>
            <a:off x="4218880" y="1519135"/>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809C6C4B-148B-4123-8489-906AED9EC2F7}"/>
              </a:ext>
            </a:extLst>
          </p:cNvPr>
          <p:cNvSpPr/>
          <p:nvPr/>
        </p:nvSpPr>
        <p:spPr>
          <a:xfrm>
            <a:off x="4369426" y="1868035"/>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1EB1AE7F-6CC2-4E11-A803-397523334811}"/>
              </a:ext>
            </a:extLst>
          </p:cNvPr>
          <p:cNvSpPr/>
          <p:nvPr/>
        </p:nvSpPr>
        <p:spPr>
          <a:xfrm>
            <a:off x="4369426" y="153065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23755E02-E084-48AE-A283-297EDA10FCC7}"/>
              </a:ext>
            </a:extLst>
          </p:cNvPr>
          <p:cNvSpPr/>
          <p:nvPr/>
        </p:nvSpPr>
        <p:spPr>
          <a:xfrm>
            <a:off x="4130734" y="1783857"/>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84DCF713-DE29-4C9C-85CF-4B3F61BEA097}"/>
              </a:ext>
            </a:extLst>
          </p:cNvPr>
          <p:cNvSpPr/>
          <p:nvPr/>
        </p:nvSpPr>
        <p:spPr>
          <a:xfrm>
            <a:off x="4128920" y="1958603"/>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TextBox 123">
            <a:extLst>
              <a:ext uri="{FF2B5EF4-FFF2-40B4-BE49-F238E27FC236}">
                <a16:creationId xmlns:a16="http://schemas.microsoft.com/office/drawing/2014/main" id="{FF439E02-BF55-4E8D-82CF-3D4EC54409FD}"/>
              </a:ext>
            </a:extLst>
          </p:cNvPr>
          <p:cNvSpPr txBox="1"/>
          <p:nvPr/>
        </p:nvSpPr>
        <p:spPr>
          <a:xfrm>
            <a:off x="4283157" y="1789692"/>
            <a:ext cx="603560" cy="169277"/>
          </a:xfrm>
          <a:prstGeom prst="rect">
            <a:avLst/>
          </a:prstGeom>
          <a:noFill/>
        </p:spPr>
        <p:txBody>
          <a:bodyPr wrap="square" rtlCol="0">
            <a:spAutoFit/>
          </a:bodyPr>
          <a:lstStyle/>
          <a:p>
            <a:r>
              <a:rPr lang="en-PH" sz="500" b="1" dirty="0">
                <a:solidFill>
                  <a:schemeClr val="bg1"/>
                </a:solidFill>
              </a:rPr>
              <a:t>Sites</a:t>
            </a:r>
          </a:p>
        </p:txBody>
      </p:sp>
      <p:pic>
        <p:nvPicPr>
          <p:cNvPr id="125" name="Graphic 124" descr="Earth Globe Europe-Africa">
            <a:extLst>
              <a:ext uri="{FF2B5EF4-FFF2-40B4-BE49-F238E27FC236}">
                <a16:creationId xmlns:a16="http://schemas.microsoft.com/office/drawing/2014/main" id="{96198B3E-EB91-41D6-A379-105C8D930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836159"/>
            <a:ext cx="78393" cy="78393"/>
          </a:xfrm>
          <a:prstGeom prst="rect">
            <a:avLst/>
          </a:prstGeom>
        </p:spPr>
      </p:pic>
      <p:sp>
        <p:nvSpPr>
          <p:cNvPr id="126" name="Oval 125">
            <a:extLst>
              <a:ext uri="{FF2B5EF4-FFF2-40B4-BE49-F238E27FC236}">
                <a16:creationId xmlns:a16="http://schemas.microsoft.com/office/drawing/2014/main" id="{83B9256E-6838-4E9F-A2BB-FDD3EA2C7672}"/>
              </a:ext>
            </a:extLst>
          </p:cNvPr>
          <p:cNvSpPr/>
          <p:nvPr/>
        </p:nvSpPr>
        <p:spPr>
          <a:xfrm>
            <a:off x="4245479" y="2031137"/>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TextBox 126">
            <a:extLst>
              <a:ext uri="{FF2B5EF4-FFF2-40B4-BE49-F238E27FC236}">
                <a16:creationId xmlns:a16="http://schemas.microsoft.com/office/drawing/2014/main" id="{48230553-220B-45DB-84BA-CEC4D415DD71}"/>
              </a:ext>
            </a:extLst>
          </p:cNvPr>
          <p:cNvSpPr txBox="1"/>
          <p:nvPr/>
        </p:nvSpPr>
        <p:spPr>
          <a:xfrm>
            <a:off x="4288460" y="1969303"/>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28" name="Graphic 127" descr="Forbidden">
            <a:extLst>
              <a:ext uri="{FF2B5EF4-FFF2-40B4-BE49-F238E27FC236}">
                <a16:creationId xmlns:a16="http://schemas.microsoft.com/office/drawing/2014/main" id="{A0B31730-757F-418E-9765-1EAD100EDA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50325"/>
            <a:ext cx="81882" cy="81882"/>
          </a:xfrm>
          <a:prstGeom prst="rect">
            <a:avLst/>
          </a:prstGeom>
        </p:spPr>
      </p:pic>
      <p:sp>
        <p:nvSpPr>
          <p:cNvPr id="131" name="Rectangle 130">
            <a:extLst>
              <a:ext uri="{FF2B5EF4-FFF2-40B4-BE49-F238E27FC236}">
                <a16:creationId xmlns:a16="http://schemas.microsoft.com/office/drawing/2014/main" id="{8B14A431-D22A-41C4-8E35-9B0B9BD5C5E5}"/>
              </a:ext>
            </a:extLst>
          </p:cNvPr>
          <p:cNvSpPr/>
          <p:nvPr/>
        </p:nvSpPr>
        <p:spPr>
          <a:xfrm>
            <a:off x="4378092" y="217263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142" name="Straight Connector 141">
            <a:extLst>
              <a:ext uri="{FF2B5EF4-FFF2-40B4-BE49-F238E27FC236}">
                <a16:creationId xmlns:a16="http://schemas.microsoft.com/office/drawing/2014/main" id="{D6E47A90-ECBD-40B5-90B5-894C21401153}"/>
              </a:ext>
            </a:extLst>
          </p:cNvPr>
          <p:cNvCxnSpPr>
            <a:cxnSpLocks/>
          </p:cNvCxnSpPr>
          <p:nvPr/>
        </p:nvCxnSpPr>
        <p:spPr>
          <a:xfrm>
            <a:off x="4138276" y="1785580"/>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5075428" cy="1538883"/>
          </a:xfrm>
          <a:prstGeom prst="rect">
            <a:avLst/>
          </a:prstGeom>
          <a:noFill/>
        </p:spPr>
        <p:txBody>
          <a:bodyPr wrap="none" rtlCol="0">
            <a:spAutoFit/>
          </a:bodyPr>
          <a:lstStyle/>
          <a:p>
            <a:r>
              <a:rPr lang="en-PH" sz="2000" b="1" dirty="0">
                <a:latin typeface="Nexa Bold" panose="02000000000000000000" pitchFamily="50" charset="0"/>
              </a:rPr>
              <a:t>STEP 2</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b="1" dirty="0">
                <a:latin typeface="Nexa Bold" panose="02000000000000000000" pitchFamily="50" charset="0"/>
              </a:rPr>
              <a:t>BLUE BUTTON.</a:t>
            </a:r>
            <a:r>
              <a:rPr lang="en-PH" dirty="0">
                <a:latin typeface="Nexa Light" panose="02000000000000000000" pitchFamily="50" charset="0"/>
              </a:rPr>
              <a:t>.</a:t>
            </a:r>
          </a:p>
          <a:p>
            <a:endParaRPr lang="en-PH" dirty="0">
              <a:latin typeface="Nexa Light" panose="02000000000000000000" pitchFamily="50" charset="0"/>
            </a:endParaRPr>
          </a:p>
          <a:p>
            <a:r>
              <a:rPr lang="en-PH" dirty="0">
                <a:latin typeface="Nexa Light" panose="02000000000000000000" pitchFamily="50" charset="0"/>
              </a:rPr>
              <a:t>User will be redirected to the </a:t>
            </a:r>
            <a:r>
              <a:rPr lang="en-PH" dirty="0">
                <a:latin typeface="Nexa Bold" panose="02000000000000000000" pitchFamily="50" charset="0"/>
              </a:rPr>
              <a:t>ARTICLE DETAILS PAGE</a:t>
            </a:r>
          </a:p>
        </p:txBody>
      </p:sp>
      <p:sp>
        <p:nvSpPr>
          <p:cNvPr id="102" name="Rectangle 101">
            <a:extLst>
              <a:ext uri="{FF2B5EF4-FFF2-40B4-BE49-F238E27FC236}">
                <a16:creationId xmlns:a16="http://schemas.microsoft.com/office/drawing/2014/main" id="{77128938-3B51-4388-9E44-A36E23A1D057}"/>
              </a:ext>
            </a:extLst>
          </p:cNvPr>
          <p:cNvSpPr/>
          <p:nvPr/>
        </p:nvSpPr>
        <p:spPr>
          <a:xfrm>
            <a:off x="5547256" y="1656031"/>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4" name="Rectangle 103">
            <a:extLst>
              <a:ext uri="{FF2B5EF4-FFF2-40B4-BE49-F238E27FC236}">
                <a16:creationId xmlns:a16="http://schemas.microsoft.com/office/drawing/2014/main" id="{8B87FFC6-DC56-4E06-8D29-36DA95747AD9}"/>
              </a:ext>
            </a:extLst>
          </p:cNvPr>
          <p:cNvSpPr/>
          <p:nvPr/>
        </p:nvSpPr>
        <p:spPr>
          <a:xfrm>
            <a:off x="5547256" y="2069625"/>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6" name="TextBox 105">
            <a:extLst>
              <a:ext uri="{FF2B5EF4-FFF2-40B4-BE49-F238E27FC236}">
                <a16:creationId xmlns:a16="http://schemas.microsoft.com/office/drawing/2014/main" id="{EFF2FC47-CECF-44F4-BBB5-79CE951D527F}"/>
              </a:ext>
            </a:extLst>
          </p:cNvPr>
          <p:cNvSpPr txBox="1"/>
          <p:nvPr/>
        </p:nvSpPr>
        <p:spPr>
          <a:xfrm>
            <a:off x="5553966" y="1714147"/>
            <a:ext cx="957313" cy="307777"/>
          </a:xfrm>
          <a:prstGeom prst="rect">
            <a:avLst/>
          </a:prstGeom>
          <a:noFill/>
        </p:spPr>
        <p:txBody>
          <a:bodyPr wrap="none" rtlCol="0">
            <a:spAutoFit/>
          </a:bodyPr>
          <a:lstStyle/>
          <a:p>
            <a:r>
              <a:rPr lang="en-PH" sz="1400" dirty="0">
                <a:solidFill>
                  <a:schemeClr val="bg1"/>
                </a:solidFill>
              </a:rPr>
              <a:t>Categories</a:t>
            </a:r>
          </a:p>
        </p:txBody>
      </p:sp>
      <p:sp>
        <p:nvSpPr>
          <p:cNvPr id="108" name="TextBox 107">
            <a:extLst>
              <a:ext uri="{FF2B5EF4-FFF2-40B4-BE49-F238E27FC236}">
                <a16:creationId xmlns:a16="http://schemas.microsoft.com/office/drawing/2014/main" id="{A6F6B805-2A7D-4EE3-AFF7-6868801CE874}"/>
              </a:ext>
            </a:extLst>
          </p:cNvPr>
          <p:cNvSpPr txBox="1"/>
          <p:nvPr/>
        </p:nvSpPr>
        <p:spPr>
          <a:xfrm>
            <a:off x="6345748" y="2055375"/>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129" name="TextBox 128">
            <a:extLst>
              <a:ext uri="{FF2B5EF4-FFF2-40B4-BE49-F238E27FC236}">
                <a16:creationId xmlns:a16="http://schemas.microsoft.com/office/drawing/2014/main" id="{7492310B-8A2A-4272-B0F2-A9DFD3322D3D}"/>
              </a:ext>
            </a:extLst>
          </p:cNvPr>
          <p:cNvSpPr txBox="1"/>
          <p:nvPr/>
        </p:nvSpPr>
        <p:spPr>
          <a:xfrm>
            <a:off x="4454195" y="2259702"/>
            <a:ext cx="603560" cy="169277"/>
          </a:xfrm>
          <a:prstGeom prst="rect">
            <a:avLst/>
          </a:prstGeom>
          <a:noFill/>
        </p:spPr>
        <p:txBody>
          <a:bodyPr wrap="square" rtlCol="0">
            <a:spAutoFit/>
          </a:bodyPr>
          <a:lstStyle/>
          <a:p>
            <a:r>
              <a:rPr lang="en-PH" sz="500" b="1" dirty="0">
                <a:solidFill>
                  <a:srgbClr val="92A7A3"/>
                </a:solidFill>
              </a:rPr>
              <a:t>Categories</a:t>
            </a:r>
          </a:p>
        </p:txBody>
      </p:sp>
      <p:pic>
        <p:nvPicPr>
          <p:cNvPr id="136" name="Graphic 135" descr="Tag">
            <a:extLst>
              <a:ext uri="{FF2B5EF4-FFF2-40B4-BE49-F238E27FC236}">
                <a16:creationId xmlns:a16="http://schemas.microsoft.com/office/drawing/2014/main" id="{A58626F9-2372-4083-9756-AB90307560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96712"/>
            <a:ext cx="104844" cy="104844"/>
          </a:xfrm>
          <a:prstGeom prst="rect">
            <a:avLst/>
          </a:prstGeom>
        </p:spPr>
      </p:pic>
      <p:sp>
        <p:nvSpPr>
          <p:cNvPr id="3" name="Rectangle 2">
            <a:extLst>
              <a:ext uri="{FF2B5EF4-FFF2-40B4-BE49-F238E27FC236}">
                <a16:creationId xmlns:a16="http://schemas.microsoft.com/office/drawing/2014/main" id="{FD76AB57-2518-4BB2-AFA5-A7041AED2C60}"/>
              </a:ext>
            </a:extLst>
          </p:cNvPr>
          <p:cNvSpPr/>
          <p:nvPr/>
        </p:nvSpPr>
        <p:spPr>
          <a:xfrm>
            <a:off x="4123405" y="1119075"/>
            <a:ext cx="5995743"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0" name="Rectangle 49">
            <a:extLst>
              <a:ext uri="{FF2B5EF4-FFF2-40B4-BE49-F238E27FC236}">
                <a16:creationId xmlns:a16="http://schemas.microsoft.com/office/drawing/2014/main" id="{42EB3C98-5B4E-41F0-BDDD-7A39478B8C76}"/>
              </a:ext>
            </a:extLst>
          </p:cNvPr>
          <p:cNvSpPr/>
          <p:nvPr/>
        </p:nvSpPr>
        <p:spPr>
          <a:xfrm>
            <a:off x="7779916" y="1651123"/>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1" name="Rectangle 50">
            <a:extLst>
              <a:ext uri="{FF2B5EF4-FFF2-40B4-BE49-F238E27FC236}">
                <a16:creationId xmlns:a16="http://schemas.microsoft.com/office/drawing/2014/main" id="{F7B268C5-4910-4829-8DA5-B6233B642FE3}"/>
              </a:ext>
            </a:extLst>
          </p:cNvPr>
          <p:cNvSpPr/>
          <p:nvPr/>
        </p:nvSpPr>
        <p:spPr>
          <a:xfrm>
            <a:off x="7779916" y="2069625"/>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2" name="TextBox 51">
            <a:extLst>
              <a:ext uri="{FF2B5EF4-FFF2-40B4-BE49-F238E27FC236}">
                <a16:creationId xmlns:a16="http://schemas.microsoft.com/office/drawing/2014/main" id="{9465F8B0-7050-4A0E-B815-826E51AACC6C}"/>
              </a:ext>
            </a:extLst>
          </p:cNvPr>
          <p:cNvSpPr txBox="1"/>
          <p:nvPr/>
        </p:nvSpPr>
        <p:spPr>
          <a:xfrm>
            <a:off x="7779916" y="1706486"/>
            <a:ext cx="731290" cy="307777"/>
          </a:xfrm>
          <a:prstGeom prst="rect">
            <a:avLst/>
          </a:prstGeom>
          <a:noFill/>
        </p:spPr>
        <p:txBody>
          <a:bodyPr wrap="none" rtlCol="0">
            <a:spAutoFit/>
          </a:bodyPr>
          <a:lstStyle/>
          <a:p>
            <a:r>
              <a:rPr lang="en-PH" sz="1400" dirty="0">
                <a:solidFill>
                  <a:schemeClr val="bg1"/>
                </a:solidFill>
              </a:rPr>
              <a:t>Articles</a:t>
            </a:r>
          </a:p>
        </p:txBody>
      </p:sp>
      <p:sp>
        <p:nvSpPr>
          <p:cNvPr id="53" name="TextBox 52">
            <a:extLst>
              <a:ext uri="{FF2B5EF4-FFF2-40B4-BE49-F238E27FC236}">
                <a16:creationId xmlns:a16="http://schemas.microsoft.com/office/drawing/2014/main" id="{08958E01-B94D-4259-AEED-BDBF5C84923E}"/>
              </a:ext>
            </a:extLst>
          </p:cNvPr>
          <p:cNvSpPr txBox="1"/>
          <p:nvPr/>
        </p:nvSpPr>
        <p:spPr>
          <a:xfrm>
            <a:off x="8522528" y="2049279"/>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54" name="Rectangle 53">
            <a:extLst>
              <a:ext uri="{FF2B5EF4-FFF2-40B4-BE49-F238E27FC236}">
                <a16:creationId xmlns:a16="http://schemas.microsoft.com/office/drawing/2014/main" id="{AE8501A1-6F63-487E-A292-D076E70262C9}"/>
              </a:ext>
            </a:extLst>
          </p:cNvPr>
          <p:cNvSpPr/>
          <p:nvPr/>
        </p:nvSpPr>
        <p:spPr>
          <a:xfrm>
            <a:off x="4128920" y="2420971"/>
            <a:ext cx="1107440" cy="16751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5" name="TextBox 54">
            <a:extLst>
              <a:ext uri="{FF2B5EF4-FFF2-40B4-BE49-F238E27FC236}">
                <a16:creationId xmlns:a16="http://schemas.microsoft.com/office/drawing/2014/main" id="{E92E7EF3-1DB4-4F0E-9672-1BA56B260CC0}"/>
              </a:ext>
            </a:extLst>
          </p:cNvPr>
          <p:cNvSpPr txBox="1"/>
          <p:nvPr/>
        </p:nvSpPr>
        <p:spPr>
          <a:xfrm>
            <a:off x="4457761" y="2422337"/>
            <a:ext cx="603560" cy="169277"/>
          </a:xfrm>
          <a:prstGeom prst="rect">
            <a:avLst/>
          </a:prstGeom>
          <a:noFill/>
        </p:spPr>
        <p:txBody>
          <a:bodyPr wrap="square" rtlCol="0">
            <a:spAutoFit/>
          </a:bodyPr>
          <a:lstStyle/>
          <a:p>
            <a:r>
              <a:rPr lang="en-PH" sz="500" b="1" dirty="0">
                <a:solidFill>
                  <a:srgbClr val="92A7A3"/>
                </a:solidFill>
              </a:rPr>
              <a:t>Articles</a:t>
            </a:r>
          </a:p>
        </p:txBody>
      </p:sp>
      <p:pic>
        <p:nvPicPr>
          <p:cNvPr id="56" name="Graphic 55" descr="Document">
            <a:extLst>
              <a:ext uri="{FF2B5EF4-FFF2-40B4-BE49-F238E27FC236}">
                <a16:creationId xmlns:a16="http://schemas.microsoft.com/office/drawing/2014/main" id="{71990E78-BEC3-4E33-9310-DF36E43299D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52702"/>
            <a:ext cx="95524" cy="95524"/>
          </a:xfrm>
          <a:prstGeom prst="rect">
            <a:avLst/>
          </a:prstGeom>
        </p:spPr>
      </p:pic>
      <p:grpSp>
        <p:nvGrpSpPr>
          <p:cNvPr id="57" name="Group 56">
            <a:extLst>
              <a:ext uri="{FF2B5EF4-FFF2-40B4-BE49-F238E27FC236}">
                <a16:creationId xmlns:a16="http://schemas.microsoft.com/office/drawing/2014/main" id="{F8ED827A-825F-4373-8B40-92EBB95A8C69}"/>
              </a:ext>
            </a:extLst>
          </p:cNvPr>
          <p:cNvGrpSpPr/>
          <p:nvPr/>
        </p:nvGrpSpPr>
        <p:grpSpPr>
          <a:xfrm>
            <a:off x="4122210" y="1073424"/>
            <a:ext cx="5998933" cy="2989564"/>
            <a:chOff x="4122210" y="1073424"/>
            <a:chExt cx="5998933" cy="2989564"/>
          </a:xfrm>
        </p:grpSpPr>
        <p:sp>
          <p:nvSpPr>
            <p:cNvPr id="58" name="Rectangle 57">
              <a:extLst>
                <a:ext uri="{FF2B5EF4-FFF2-40B4-BE49-F238E27FC236}">
                  <a16:creationId xmlns:a16="http://schemas.microsoft.com/office/drawing/2014/main" id="{DD6C89D0-4500-4857-89A8-FA152D72A0C2}"/>
                </a:ext>
              </a:extLst>
            </p:cNvPr>
            <p:cNvSpPr/>
            <p:nvPr/>
          </p:nvSpPr>
          <p:spPr>
            <a:xfrm>
              <a:off x="4157223" y="1078504"/>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DB6109B5-92FB-4776-9CF7-4FF4887D46A4}"/>
                </a:ext>
              </a:extLst>
            </p:cNvPr>
            <p:cNvSpPr/>
            <p:nvPr/>
          </p:nvSpPr>
          <p:spPr>
            <a:xfrm>
              <a:off x="4128920" y="1073424"/>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75E0CA4D-C966-40C0-9E84-A332A6B3108F}"/>
                </a:ext>
              </a:extLst>
            </p:cNvPr>
            <p:cNvSpPr/>
            <p:nvPr/>
          </p:nvSpPr>
          <p:spPr>
            <a:xfrm>
              <a:off x="4123840" y="1073425"/>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7D90502F-75C1-404C-8FB3-F246EB1BD307}"/>
                </a:ext>
              </a:extLst>
            </p:cNvPr>
            <p:cNvSpPr/>
            <p:nvPr/>
          </p:nvSpPr>
          <p:spPr>
            <a:xfrm>
              <a:off x="5236360" y="1078503"/>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5B19525D-F627-4EF0-A6ED-40131BF0C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075963"/>
              <a:ext cx="1107440" cy="169280"/>
            </a:xfrm>
            <a:prstGeom prst="rect">
              <a:avLst/>
            </a:prstGeom>
          </p:spPr>
        </p:pic>
        <p:sp>
          <p:nvSpPr>
            <p:cNvPr id="63" name="Rectangle 62">
              <a:extLst>
                <a:ext uri="{FF2B5EF4-FFF2-40B4-BE49-F238E27FC236}">
                  <a16:creationId xmlns:a16="http://schemas.microsoft.com/office/drawing/2014/main" id="{E071BBE8-B552-422F-995B-BD0C820A1027}"/>
                </a:ext>
              </a:extLst>
            </p:cNvPr>
            <p:cNvSpPr/>
            <p:nvPr/>
          </p:nvSpPr>
          <p:spPr>
            <a:xfrm>
              <a:off x="5388760" y="1381780"/>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64B26BDD-5D0C-46EE-BEB1-36D1F682CD3C}"/>
                </a:ext>
              </a:extLst>
            </p:cNvPr>
            <p:cNvSpPr/>
            <p:nvPr/>
          </p:nvSpPr>
          <p:spPr>
            <a:xfrm>
              <a:off x="5240617" y="3909100"/>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6DE163D9-A00E-4B57-8C59-3AF1C5CD6042}"/>
                </a:ext>
              </a:extLst>
            </p:cNvPr>
            <p:cNvSpPr/>
            <p:nvPr/>
          </p:nvSpPr>
          <p:spPr>
            <a:xfrm>
              <a:off x="9305439" y="1130336"/>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A20D92C3-367B-4A61-BC63-30A14240E8E8}"/>
                </a:ext>
              </a:extLst>
            </p:cNvPr>
            <p:cNvSpPr/>
            <p:nvPr/>
          </p:nvSpPr>
          <p:spPr>
            <a:xfrm>
              <a:off x="9117562" y="1108985"/>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BB9E5D63-4E22-46B1-A3B0-7891C9876211}"/>
                </a:ext>
              </a:extLst>
            </p:cNvPr>
            <p:cNvSpPr/>
            <p:nvPr/>
          </p:nvSpPr>
          <p:spPr>
            <a:xfrm>
              <a:off x="5337960" y="3948749"/>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1838E665-B60C-4951-8683-7F68689C10DE}"/>
                </a:ext>
              </a:extLst>
            </p:cNvPr>
            <p:cNvSpPr/>
            <p:nvPr/>
          </p:nvSpPr>
          <p:spPr>
            <a:xfrm>
              <a:off x="9841692" y="3949927"/>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8083EDFE-F043-4377-9C84-84A65582ACDD}"/>
                </a:ext>
              </a:extLst>
            </p:cNvPr>
            <p:cNvSpPr/>
            <p:nvPr/>
          </p:nvSpPr>
          <p:spPr>
            <a:xfrm>
              <a:off x="4128920" y="1259669"/>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37BCF6FD-5424-43F4-B7F6-B97A7881CC3B}"/>
                </a:ext>
              </a:extLst>
            </p:cNvPr>
            <p:cNvSpPr/>
            <p:nvPr/>
          </p:nvSpPr>
          <p:spPr>
            <a:xfrm>
              <a:off x="4128920" y="1598786"/>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3750721F-68EF-4FAD-ACDC-3F25F2AA58D3}"/>
                </a:ext>
              </a:extLst>
            </p:cNvPr>
            <p:cNvSpPr txBox="1"/>
            <p:nvPr/>
          </p:nvSpPr>
          <p:spPr>
            <a:xfrm>
              <a:off x="4128920" y="1253828"/>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9F80B5DD-C459-4649-ABE6-CBE2B29EDE01}"/>
                </a:ext>
              </a:extLst>
            </p:cNvPr>
            <p:cNvSpPr txBox="1"/>
            <p:nvPr/>
          </p:nvSpPr>
          <p:spPr>
            <a:xfrm>
              <a:off x="4122210" y="1597339"/>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CAF52B8C-0EA2-44E2-9314-228AAFC70DB4}"/>
                </a:ext>
              </a:extLst>
            </p:cNvPr>
            <p:cNvSpPr/>
            <p:nvPr/>
          </p:nvSpPr>
          <p:spPr>
            <a:xfrm>
              <a:off x="4218880" y="1473484"/>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69E215F2-1E81-4F65-9860-8F304449A08F}"/>
                </a:ext>
              </a:extLst>
            </p:cNvPr>
            <p:cNvSpPr/>
            <p:nvPr/>
          </p:nvSpPr>
          <p:spPr>
            <a:xfrm>
              <a:off x="4369426" y="1822384"/>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647EB138-E16D-440C-BE3B-A2F21DAF79A4}"/>
                </a:ext>
              </a:extLst>
            </p:cNvPr>
            <p:cNvSpPr/>
            <p:nvPr/>
          </p:nvSpPr>
          <p:spPr>
            <a:xfrm>
              <a:off x="4369426" y="148500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85CEDEE9-69EC-4E41-9C3D-E7FE9B8F3D24}"/>
                </a:ext>
              </a:extLst>
            </p:cNvPr>
            <p:cNvSpPr/>
            <p:nvPr/>
          </p:nvSpPr>
          <p:spPr>
            <a:xfrm>
              <a:off x="4130734" y="1738206"/>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3C1FE89F-E3A6-4880-823B-AE8770F8A092}"/>
                </a:ext>
              </a:extLst>
            </p:cNvPr>
            <p:cNvSpPr/>
            <p:nvPr/>
          </p:nvSpPr>
          <p:spPr>
            <a:xfrm>
              <a:off x="4128920" y="1912952"/>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988F8456-E320-4318-85BD-1ECA997C7A59}"/>
                </a:ext>
              </a:extLst>
            </p:cNvPr>
            <p:cNvSpPr txBox="1"/>
            <p:nvPr/>
          </p:nvSpPr>
          <p:spPr>
            <a:xfrm>
              <a:off x="4283157" y="1744041"/>
              <a:ext cx="603560" cy="169277"/>
            </a:xfrm>
            <a:prstGeom prst="rect">
              <a:avLst/>
            </a:prstGeom>
            <a:noFill/>
          </p:spPr>
          <p:txBody>
            <a:bodyPr wrap="square" rtlCol="0">
              <a:spAutoFit/>
            </a:bodyPr>
            <a:lstStyle/>
            <a:p>
              <a:r>
                <a:rPr lang="en-PH" sz="500" b="1" dirty="0">
                  <a:solidFill>
                    <a:schemeClr val="bg1"/>
                  </a:solidFill>
                </a:rPr>
                <a:t>Sites</a:t>
              </a:r>
            </a:p>
          </p:txBody>
        </p:sp>
        <p:pic>
          <p:nvPicPr>
            <p:cNvPr id="79" name="Graphic 78" descr="Earth Globe Europe-Africa">
              <a:extLst>
                <a:ext uri="{FF2B5EF4-FFF2-40B4-BE49-F238E27FC236}">
                  <a16:creationId xmlns:a16="http://schemas.microsoft.com/office/drawing/2014/main" id="{1E9CD2EF-4558-48AE-A6E0-1888C35290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790508"/>
              <a:ext cx="78393" cy="78393"/>
            </a:xfrm>
            <a:prstGeom prst="rect">
              <a:avLst/>
            </a:prstGeom>
          </p:spPr>
        </p:pic>
        <p:sp>
          <p:nvSpPr>
            <p:cNvPr id="80" name="Oval 79">
              <a:extLst>
                <a:ext uri="{FF2B5EF4-FFF2-40B4-BE49-F238E27FC236}">
                  <a16:creationId xmlns:a16="http://schemas.microsoft.com/office/drawing/2014/main" id="{DC314429-A37E-43B0-B966-2B9DFAABE287}"/>
                </a:ext>
              </a:extLst>
            </p:cNvPr>
            <p:cNvSpPr/>
            <p:nvPr/>
          </p:nvSpPr>
          <p:spPr>
            <a:xfrm>
              <a:off x="4245479" y="1985486"/>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1BF328E8-2E7E-4BC4-954C-AAFC3B11E7AE}"/>
                </a:ext>
              </a:extLst>
            </p:cNvPr>
            <p:cNvSpPr txBox="1"/>
            <p:nvPr/>
          </p:nvSpPr>
          <p:spPr>
            <a:xfrm>
              <a:off x="4288460" y="1923652"/>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82" name="Graphic 81" descr="Forbidden">
              <a:extLst>
                <a:ext uri="{FF2B5EF4-FFF2-40B4-BE49-F238E27FC236}">
                  <a16:creationId xmlns:a16="http://schemas.microsoft.com/office/drawing/2014/main" id="{C7C32D92-68D6-422C-AA3F-EBBEF360FE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04674"/>
              <a:ext cx="81882" cy="81882"/>
            </a:xfrm>
            <a:prstGeom prst="rect">
              <a:avLst/>
            </a:prstGeom>
          </p:spPr>
        </p:pic>
        <p:sp>
          <p:nvSpPr>
            <p:cNvPr id="83" name="TextBox 82">
              <a:extLst>
                <a:ext uri="{FF2B5EF4-FFF2-40B4-BE49-F238E27FC236}">
                  <a16:creationId xmlns:a16="http://schemas.microsoft.com/office/drawing/2014/main" id="{34091CA0-B8EA-41C6-884E-73859E45E94A}"/>
                </a:ext>
              </a:extLst>
            </p:cNvPr>
            <p:cNvSpPr txBox="1"/>
            <p:nvPr/>
          </p:nvSpPr>
          <p:spPr>
            <a:xfrm>
              <a:off x="4454195" y="2214051"/>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84" name="TextBox 83">
              <a:extLst>
                <a:ext uri="{FF2B5EF4-FFF2-40B4-BE49-F238E27FC236}">
                  <a16:creationId xmlns:a16="http://schemas.microsoft.com/office/drawing/2014/main" id="{1E804F48-704A-4EE7-9059-42DABF2FBC28}"/>
                </a:ext>
              </a:extLst>
            </p:cNvPr>
            <p:cNvSpPr txBox="1"/>
            <p:nvPr/>
          </p:nvSpPr>
          <p:spPr>
            <a:xfrm>
              <a:off x="4457761" y="2376686"/>
              <a:ext cx="603560" cy="169277"/>
            </a:xfrm>
            <a:prstGeom prst="rect">
              <a:avLst/>
            </a:prstGeom>
            <a:noFill/>
          </p:spPr>
          <p:txBody>
            <a:bodyPr wrap="square" rtlCol="0">
              <a:spAutoFit/>
            </a:bodyPr>
            <a:lstStyle/>
            <a:p>
              <a:r>
                <a:rPr lang="en-PH" sz="500" b="1" dirty="0">
                  <a:solidFill>
                    <a:srgbClr val="92A7A3"/>
                  </a:solidFill>
                </a:rPr>
                <a:t>Articles</a:t>
              </a:r>
            </a:p>
          </p:txBody>
        </p:sp>
        <p:sp>
          <p:nvSpPr>
            <p:cNvPr id="85" name="Rectangle 84">
              <a:extLst>
                <a:ext uri="{FF2B5EF4-FFF2-40B4-BE49-F238E27FC236}">
                  <a16:creationId xmlns:a16="http://schemas.microsoft.com/office/drawing/2014/main" id="{995D0438-CA35-4D4C-96B5-74EEBE0D3436}"/>
                </a:ext>
              </a:extLst>
            </p:cNvPr>
            <p:cNvSpPr/>
            <p:nvPr/>
          </p:nvSpPr>
          <p:spPr>
            <a:xfrm>
              <a:off x="4378092" y="212698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8944405-915E-4FC0-9228-F3095E5E9EE4}"/>
                </a:ext>
              </a:extLst>
            </p:cNvPr>
            <p:cNvSpPr/>
            <p:nvPr/>
          </p:nvSpPr>
          <p:spPr>
            <a:xfrm>
              <a:off x="4382920" y="1985377"/>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51FB8B05-EDD5-48F5-B8D0-8147332BA237}"/>
                </a:ext>
              </a:extLst>
            </p:cNvPr>
            <p:cNvSpPr/>
            <p:nvPr/>
          </p:nvSpPr>
          <p:spPr>
            <a:xfrm>
              <a:off x="4547360" y="2276971"/>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80B6C691-DD1A-4708-A4F1-FB767650130C}"/>
                </a:ext>
              </a:extLst>
            </p:cNvPr>
            <p:cNvSpPr/>
            <p:nvPr/>
          </p:nvSpPr>
          <p:spPr>
            <a:xfrm>
              <a:off x="4550540" y="2436277"/>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C5E3FA24-5F18-4B94-87F7-16C577E33DEB}"/>
                </a:ext>
              </a:extLst>
            </p:cNvPr>
            <p:cNvSpPr/>
            <p:nvPr/>
          </p:nvSpPr>
          <p:spPr>
            <a:xfrm>
              <a:off x="4374503" y="1803918"/>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9C94AC73-C4A8-45B2-8337-1E60F815A2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51061"/>
              <a:ext cx="104844" cy="104844"/>
            </a:xfrm>
            <a:prstGeom prst="rect">
              <a:avLst/>
            </a:prstGeom>
          </p:spPr>
        </p:pic>
        <p:pic>
          <p:nvPicPr>
            <p:cNvPr id="91" name="Graphic 90" descr="Document">
              <a:extLst>
                <a:ext uri="{FF2B5EF4-FFF2-40B4-BE49-F238E27FC236}">
                  <a16:creationId xmlns:a16="http://schemas.microsoft.com/office/drawing/2014/main" id="{FB44BFF3-C204-4AE9-B60C-A815B02737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07051"/>
              <a:ext cx="95524" cy="95524"/>
            </a:xfrm>
            <a:prstGeom prst="rect">
              <a:avLst/>
            </a:prstGeom>
          </p:spPr>
        </p:pic>
        <p:cxnSp>
          <p:nvCxnSpPr>
            <p:cNvPr id="92" name="Straight Connector 91">
              <a:extLst>
                <a:ext uri="{FF2B5EF4-FFF2-40B4-BE49-F238E27FC236}">
                  <a16:creationId xmlns:a16="http://schemas.microsoft.com/office/drawing/2014/main" id="{AE70A27C-169E-4A87-9045-B64E8062C428}"/>
                </a:ext>
              </a:extLst>
            </p:cNvPr>
            <p:cNvCxnSpPr>
              <a:cxnSpLocks/>
            </p:cNvCxnSpPr>
            <p:nvPr/>
          </p:nvCxnSpPr>
          <p:spPr>
            <a:xfrm>
              <a:off x="4138276" y="1739929"/>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93" name="Rectangle: Rounded Corners 92">
              <a:extLst>
                <a:ext uri="{FF2B5EF4-FFF2-40B4-BE49-F238E27FC236}">
                  <a16:creationId xmlns:a16="http://schemas.microsoft.com/office/drawing/2014/main" id="{51220E06-C6E6-4956-9B68-4BE55806F81F}"/>
                </a:ext>
              </a:extLst>
            </p:cNvPr>
            <p:cNvSpPr/>
            <p:nvPr/>
          </p:nvSpPr>
          <p:spPr>
            <a:xfrm>
              <a:off x="5377121" y="1543128"/>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00" b="1" dirty="0"/>
                <a:t> +  CREATE NEW ARTICLE</a:t>
              </a:r>
            </a:p>
          </p:txBody>
        </p:sp>
        <p:sp>
          <p:nvSpPr>
            <p:cNvPr id="94" name="Rectangle 93">
              <a:extLst>
                <a:ext uri="{FF2B5EF4-FFF2-40B4-BE49-F238E27FC236}">
                  <a16:creationId xmlns:a16="http://schemas.microsoft.com/office/drawing/2014/main" id="{7FE11EAE-34F3-41ED-BCD9-93B0E0AE089D}"/>
                </a:ext>
              </a:extLst>
            </p:cNvPr>
            <p:cNvSpPr/>
            <p:nvPr/>
          </p:nvSpPr>
          <p:spPr>
            <a:xfrm>
              <a:off x="5413814" y="1975658"/>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5" name="Rectangle 94">
              <a:extLst>
                <a:ext uri="{FF2B5EF4-FFF2-40B4-BE49-F238E27FC236}">
                  <a16:creationId xmlns:a16="http://schemas.microsoft.com/office/drawing/2014/main" id="{B18EB436-8E5D-4691-9FEE-9D7622D6F5C8}"/>
                </a:ext>
              </a:extLst>
            </p:cNvPr>
            <p:cNvSpPr/>
            <p:nvPr/>
          </p:nvSpPr>
          <p:spPr>
            <a:xfrm>
              <a:off x="5623271" y="1967741"/>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2" name="Rectangle 131">
              <a:extLst>
                <a:ext uri="{FF2B5EF4-FFF2-40B4-BE49-F238E27FC236}">
                  <a16:creationId xmlns:a16="http://schemas.microsoft.com/office/drawing/2014/main" id="{29EE192D-D73B-4413-8CA9-E69683107702}"/>
                </a:ext>
              </a:extLst>
            </p:cNvPr>
            <p:cNvSpPr/>
            <p:nvPr/>
          </p:nvSpPr>
          <p:spPr>
            <a:xfrm>
              <a:off x="5811540" y="1978198"/>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3" name="Rectangle 132">
              <a:extLst>
                <a:ext uri="{FF2B5EF4-FFF2-40B4-BE49-F238E27FC236}">
                  <a16:creationId xmlns:a16="http://schemas.microsoft.com/office/drawing/2014/main" id="{E3C259F6-AF79-4505-BA9D-7F3524B8A758}"/>
                </a:ext>
              </a:extLst>
            </p:cNvPr>
            <p:cNvSpPr/>
            <p:nvPr/>
          </p:nvSpPr>
          <p:spPr>
            <a:xfrm>
              <a:off x="5419582" y="2141964"/>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4" name="Rectangle 133">
              <a:extLst>
                <a:ext uri="{FF2B5EF4-FFF2-40B4-BE49-F238E27FC236}">
                  <a16:creationId xmlns:a16="http://schemas.microsoft.com/office/drawing/2014/main" id="{AAD27F34-B77B-43DB-9099-793D9E87A067}"/>
                </a:ext>
              </a:extLst>
            </p:cNvPr>
            <p:cNvSpPr/>
            <p:nvPr/>
          </p:nvSpPr>
          <p:spPr>
            <a:xfrm>
              <a:off x="5424661" y="2278768"/>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5" name="Rectangle 134">
              <a:extLst>
                <a:ext uri="{FF2B5EF4-FFF2-40B4-BE49-F238E27FC236}">
                  <a16:creationId xmlns:a16="http://schemas.microsoft.com/office/drawing/2014/main" id="{639CF075-AB1C-4E32-B342-AFABA70CD466}"/>
                </a:ext>
              </a:extLst>
            </p:cNvPr>
            <p:cNvSpPr/>
            <p:nvPr/>
          </p:nvSpPr>
          <p:spPr>
            <a:xfrm>
              <a:off x="5507161" y="217481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8" name="Rectangle 137">
              <a:extLst>
                <a:ext uri="{FF2B5EF4-FFF2-40B4-BE49-F238E27FC236}">
                  <a16:creationId xmlns:a16="http://schemas.microsoft.com/office/drawing/2014/main" id="{A231A96E-B256-4873-B07B-38CE11E7394F}"/>
                </a:ext>
              </a:extLst>
            </p:cNvPr>
            <p:cNvSpPr/>
            <p:nvPr/>
          </p:nvSpPr>
          <p:spPr>
            <a:xfrm>
              <a:off x="9470955" y="217258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9" name="Rectangle: Rounded Corners 138">
              <a:extLst>
                <a:ext uri="{FF2B5EF4-FFF2-40B4-BE49-F238E27FC236}">
                  <a16:creationId xmlns:a16="http://schemas.microsoft.com/office/drawing/2014/main" id="{1B317329-9B30-4F5F-8076-75711EDF934D}"/>
                </a:ext>
              </a:extLst>
            </p:cNvPr>
            <p:cNvSpPr/>
            <p:nvPr/>
          </p:nvSpPr>
          <p:spPr>
            <a:xfrm>
              <a:off x="9486630" y="2339576"/>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0" name="Rectangle 139">
              <a:extLst>
                <a:ext uri="{FF2B5EF4-FFF2-40B4-BE49-F238E27FC236}">
                  <a16:creationId xmlns:a16="http://schemas.microsoft.com/office/drawing/2014/main" id="{AD3EE7D7-DB40-4B26-9A05-5E62A79CDD0B}"/>
                </a:ext>
              </a:extLst>
            </p:cNvPr>
            <p:cNvSpPr/>
            <p:nvPr/>
          </p:nvSpPr>
          <p:spPr>
            <a:xfrm>
              <a:off x="5491950" y="2405633"/>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1" name="Rectangle 140">
              <a:extLst>
                <a:ext uri="{FF2B5EF4-FFF2-40B4-BE49-F238E27FC236}">
                  <a16:creationId xmlns:a16="http://schemas.microsoft.com/office/drawing/2014/main" id="{E670CF66-5BCD-43F4-BF44-948CBB114750}"/>
                </a:ext>
              </a:extLst>
            </p:cNvPr>
            <p:cNvSpPr/>
            <p:nvPr/>
          </p:nvSpPr>
          <p:spPr>
            <a:xfrm>
              <a:off x="6389380" y="1986569"/>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3" name="Rectangle 142">
              <a:extLst>
                <a:ext uri="{FF2B5EF4-FFF2-40B4-BE49-F238E27FC236}">
                  <a16:creationId xmlns:a16="http://schemas.microsoft.com/office/drawing/2014/main" id="{CD01B2E3-7293-4AC8-87F6-196A297B8E6B}"/>
                </a:ext>
              </a:extLst>
            </p:cNvPr>
            <p:cNvSpPr/>
            <p:nvPr/>
          </p:nvSpPr>
          <p:spPr>
            <a:xfrm>
              <a:off x="6598836" y="1978652"/>
              <a:ext cx="481649" cy="9596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4" name="Rectangle 143">
              <a:extLst>
                <a:ext uri="{FF2B5EF4-FFF2-40B4-BE49-F238E27FC236}">
                  <a16:creationId xmlns:a16="http://schemas.microsoft.com/office/drawing/2014/main" id="{946BE9B4-917F-415A-AA80-3A7144EC021C}"/>
                </a:ext>
              </a:extLst>
            </p:cNvPr>
            <p:cNvSpPr/>
            <p:nvPr/>
          </p:nvSpPr>
          <p:spPr>
            <a:xfrm>
              <a:off x="7576068" y="1995704"/>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5" name="Rectangle 144">
              <a:extLst>
                <a:ext uri="{FF2B5EF4-FFF2-40B4-BE49-F238E27FC236}">
                  <a16:creationId xmlns:a16="http://schemas.microsoft.com/office/drawing/2014/main" id="{12263293-EF20-43D4-BCB1-3AEA816958F1}"/>
                </a:ext>
              </a:extLst>
            </p:cNvPr>
            <p:cNvSpPr/>
            <p:nvPr/>
          </p:nvSpPr>
          <p:spPr>
            <a:xfrm>
              <a:off x="7785525" y="1987787"/>
              <a:ext cx="481648" cy="86827"/>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7" name="Rectangle 146">
              <a:extLst>
                <a:ext uri="{FF2B5EF4-FFF2-40B4-BE49-F238E27FC236}">
                  <a16:creationId xmlns:a16="http://schemas.microsoft.com/office/drawing/2014/main" id="{BFA89642-DC86-48A1-8099-1CD058FFD72C}"/>
                </a:ext>
              </a:extLst>
            </p:cNvPr>
            <p:cNvSpPr/>
            <p:nvPr/>
          </p:nvSpPr>
          <p:spPr>
            <a:xfrm>
              <a:off x="6133144" y="217120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147">
              <a:extLst>
                <a:ext uri="{FF2B5EF4-FFF2-40B4-BE49-F238E27FC236}">
                  <a16:creationId xmlns:a16="http://schemas.microsoft.com/office/drawing/2014/main" id="{A9B922B7-F6E8-47EC-BF40-CFE90186427E}"/>
                </a:ext>
              </a:extLst>
            </p:cNvPr>
            <p:cNvSpPr/>
            <p:nvPr/>
          </p:nvSpPr>
          <p:spPr>
            <a:xfrm>
              <a:off x="6117933" y="2402020"/>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9" name="Rectangle 148">
              <a:extLst>
                <a:ext uri="{FF2B5EF4-FFF2-40B4-BE49-F238E27FC236}">
                  <a16:creationId xmlns:a16="http://schemas.microsoft.com/office/drawing/2014/main" id="{0116214E-4DAE-494C-8ACB-E7CB00526565}"/>
                </a:ext>
              </a:extLst>
            </p:cNvPr>
            <p:cNvSpPr/>
            <p:nvPr/>
          </p:nvSpPr>
          <p:spPr>
            <a:xfrm>
              <a:off x="6747423" y="21726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0" name="Rectangle 149">
              <a:extLst>
                <a:ext uri="{FF2B5EF4-FFF2-40B4-BE49-F238E27FC236}">
                  <a16:creationId xmlns:a16="http://schemas.microsoft.com/office/drawing/2014/main" id="{7F8C3075-7E99-4D8F-895A-246424FE58AF}"/>
                </a:ext>
              </a:extLst>
            </p:cNvPr>
            <p:cNvSpPr/>
            <p:nvPr/>
          </p:nvSpPr>
          <p:spPr>
            <a:xfrm>
              <a:off x="6732212" y="2403479"/>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1" name="Rectangle 150">
              <a:extLst>
                <a:ext uri="{FF2B5EF4-FFF2-40B4-BE49-F238E27FC236}">
                  <a16:creationId xmlns:a16="http://schemas.microsoft.com/office/drawing/2014/main" id="{8D632562-268B-417C-8E99-9B6EA8D5B6C5}"/>
                </a:ext>
              </a:extLst>
            </p:cNvPr>
            <p:cNvSpPr/>
            <p:nvPr/>
          </p:nvSpPr>
          <p:spPr>
            <a:xfrm>
              <a:off x="7342393" y="217120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2" name="Rectangle 151">
              <a:extLst>
                <a:ext uri="{FF2B5EF4-FFF2-40B4-BE49-F238E27FC236}">
                  <a16:creationId xmlns:a16="http://schemas.microsoft.com/office/drawing/2014/main" id="{55B452E6-D415-4CCB-A8C5-4F5E62969F5D}"/>
                </a:ext>
              </a:extLst>
            </p:cNvPr>
            <p:cNvSpPr/>
            <p:nvPr/>
          </p:nvSpPr>
          <p:spPr>
            <a:xfrm>
              <a:off x="7327182" y="2402020"/>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3" name="Rectangle 152">
              <a:extLst>
                <a:ext uri="{FF2B5EF4-FFF2-40B4-BE49-F238E27FC236}">
                  <a16:creationId xmlns:a16="http://schemas.microsoft.com/office/drawing/2014/main" id="{57612AEC-63E2-474D-9468-DB04F2F9FF33}"/>
                </a:ext>
              </a:extLst>
            </p:cNvPr>
            <p:cNvSpPr/>
            <p:nvPr/>
          </p:nvSpPr>
          <p:spPr>
            <a:xfrm>
              <a:off x="7957695" y="217652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4" name="Rectangle 153">
              <a:extLst>
                <a:ext uri="{FF2B5EF4-FFF2-40B4-BE49-F238E27FC236}">
                  <a16:creationId xmlns:a16="http://schemas.microsoft.com/office/drawing/2014/main" id="{64A80624-970F-495D-8971-C72E599BD0DA}"/>
                </a:ext>
              </a:extLst>
            </p:cNvPr>
            <p:cNvSpPr/>
            <p:nvPr/>
          </p:nvSpPr>
          <p:spPr>
            <a:xfrm>
              <a:off x="7942483" y="2407338"/>
              <a:ext cx="710933"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5" name="Rectangle 154">
              <a:extLst>
                <a:ext uri="{FF2B5EF4-FFF2-40B4-BE49-F238E27FC236}">
                  <a16:creationId xmlns:a16="http://schemas.microsoft.com/office/drawing/2014/main" id="{40A1543E-CA97-4FAD-889A-5B23965F16CE}"/>
                </a:ext>
              </a:extLst>
            </p:cNvPr>
            <p:cNvSpPr/>
            <p:nvPr/>
          </p:nvSpPr>
          <p:spPr>
            <a:xfrm>
              <a:off x="8778272" y="217481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Rectangle 155">
              <a:extLst>
                <a:ext uri="{FF2B5EF4-FFF2-40B4-BE49-F238E27FC236}">
                  <a16:creationId xmlns:a16="http://schemas.microsoft.com/office/drawing/2014/main" id="{69482110-03E2-4094-9B3B-BD91427D1EA8}"/>
                </a:ext>
              </a:extLst>
            </p:cNvPr>
            <p:cNvSpPr/>
            <p:nvPr/>
          </p:nvSpPr>
          <p:spPr>
            <a:xfrm>
              <a:off x="8763061" y="2408536"/>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7" name="Rectangle 156">
              <a:extLst>
                <a:ext uri="{FF2B5EF4-FFF2-40B4-BE49-F238E27FC236}">
                  <a16:creationId xmlns:a16="http://schemas.microsoft.com/office/drawing/2014/main" id="{D5306DED-5CC9-4B22-9D70-DFA2953ADF48}"/>
                </a:ext>
              </a:extLst>
            </p:cNvPr>
            <p:cNvSpPr/>
            <p:nvPr/>
          </p:nvSpPr>
          <p:spPr>
            <a:xfrm>
              <a:off x="5424661" y="261409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8" name="Rectangle: Rounded Corners 157">
              <a:extLst>
                <a:ext uri="{FF2B5EF4-FFF2-40B4-BE49-F238E27FC236}">
                  <a16:creationId xmlns:a16="http://schemas.microsoft.com/office/drawing/2014/main" id="{0931BF62-EDB6-4B36-921F-72B4A37F76B4}"/>
                </a:ext>
              </a:extLst>
            </p:cNvPr>
            <p:cNvSpPr/>
            <p:nvPr/>
          </p:nvSpPr>
          <p:spPr>
            <a:xfrm>
              <a:off x="9486630" y="267490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9" name="Rectangle 158">
              <a:extLst>
                <a:ext uri="{FF2B5EF4-FFF2-40B4-BE49-F238E27FC236}">
                  <a16:creationId xmlns:a16="http://schemas.microsoft.com/office/drawing/2014/main" id="{E10E5C31-42C1-40C8-9523-DF8FA6CB8C4D}"/>
                </a:ext>
              </a:extLst>
            </p:cNvPr>
            <p:cNvSpPr/>
            <p:nvPr/>
          </p:nvSpPr>
          <p:spPr>
            <a:xfrm>
              <a:off x="5491950" y="2740962"/>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0" name="Rectangle 159">
              <a:extLst>
                <a:ext uri="{FF2B5EF4-FFF2-40B4-BE49-F238E27FC236}">
                  <a16:creationId xmlns:a16="http://schemas.microsoft.com/office/drawing/2014/main" id="{6E7253CE-D910-4083-A0E8-258F4C838FE3}"/>
                </a:ext>
              </a:extLst>
            </p:cNvPr>
            <p:cNvSpPr/>
            <p:nvPr/>
          </p:nvSpPr>
          <p:spPr>
            <a:xfrm>
              <a:off x="6117933" y="2737349"/>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1" name="Rectangle 160">
              <a:extLst>
                <a:ext uri="{FF2B5EF4-FFF2-40B4-BE49-F238E27FC236}">
                  <a16:creationId xmlns:a16="http://schemas.microsoft.com/office/drawing/2014/main" id="{5357FFD7-4008-4DA2-8585-AE0F46E3DC9A}"/>
                </a:ext>
              </a:extLst>
            </p:cNvPr>
            <p:cNvSpPr/>
            <p:nvPr/>
          </p:nvSpPr>
          <p:spPr>
            <a:xfrm>
              <a:off x="6732212" y="2738808"/>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2" name="Rectangle 161">
              <a:extLst>
                <a:ext uri="{FF2B5EF4-FFF2-40B4-BE49-F238E27FC236}">
                  <a16:creationId xmlns:a16="http://schemas.microsoft.com/office/drawing/2014/main" id="{336EFDDB-55C1-42A0-A1A5-4D42AAEC9F34}"/>
                </a:ext>
              </a:extLst>
            </p:cNvPr>
            <p:cNvSpPr/>
            <p:nvPr/>
          </p:nvSpPr>
          <p:spPr>
            <a:xfrm>
              <a:off x="7327182" y="2737349"/>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3" name="Rectangle 162">
              <a:extLst>
                <a:ext uri="{FF2B5EF4-FFF2-40B4-BE49-F238E27FC236}">
                  <a16:creationId xmlns:a16="http://schemas.microsoft.com/office/drawing/2014/main" id="{280D3BAB-AB73-4A64-A2D0-A6223321CD84}"/>
                </a:ext>
              </a:extLst>
            </p:cNvPr>
            <p:cNvSpPr/>
            <p:nvPr/>
          </p:nvSpPr>
          <p:spPr>
            <a:xfrm>
              <a:off x="7942483" y="2742667"/>
              <a:ext cx="710933"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4" name="Rectangle 163">
              <a:extLst>
                <a:ext uri="{FF2B5EF4-FFF2-40B4-BE49-F238E27FC236}">
                  <a16:creationId xmlns:a16="http://schemas.microsoft.com/office/drawing/2014/main" id="{C0AEC06C-2836-45FD-B4DF-46A061E38AD4}"/>
                </a:ext>
              </a:extLst>
            </p:cNvPr>
            <p:cNvSpPr/>
            <p:nvPr/>
          </p:nvSpPr>
          <p:spPr>
            <a:xfrm>
              <a:off x="8763061" y="2743865"/>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165" name="Rectangle 164">
            <a:extLst>
              <a:ext uri="{FF2B5EF4-FFF2-40B4-BE49-F238E27FC236}">
                <a16:creationId xmlns:a16="http://schemas.microsoft.com/office/drawing/2014/main" id="{4EA13880-73B0-4395-B18F-01F0336F7213}"/>
              </a:ext>
            </a:extLst>
          </p:cNvPr>
          <p:cNvSpPr/>
          <p:nvPr/>
        </p:nvSpPr>
        <p:spPr>
          <a:xfrm>
            <a:off x="4128116" y="1075966"/>
            <a:ext cx="5995743"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0" name="Rectangle: Rounded Corners 129">
            <a:extLst>
              <a:ext uri="{FF2B5EF4-FFF2-40B4-BE49-F238E27FC236}">
                <a16:creationId xmlns:a16="http://schemas.microsoft.com/office/drawing/2014/main" id="{47632621-A0B0-4A48-8C91-0A2B424ED9D6}"/>
              </a:ext>
            </a:extLst>
          </p:cNvPr>
          <p:cNvSpPr/>
          <p:nvPr/>
        </p:nvSpPr>
        <p:spPr>
          <a:xfrm>
            <a:off x="9486630" y="233981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7" name="Rectangle: Rounded Corners 136">
            <a:extLst>
              <a:ext uri="{FF2B5EF4-FFF2-40B4-BE49-F238E27FC236}">
                <a16:creationId xmlns:a16="http://schemas.microsoft.com/office/drawing/2014/main" id="{652FAC5A-99CF-41E6-95ED-3149256CEDDF}"/>
              </a:ext>
            </a:extLst>
          </p:cNvPr>
          <p:cNvSpPr/>
          <p:nvPr/>
        </p:nvSpPr>
        <p:spPr>
          <a:xfrm>
            <a:off x="9485826" y="2685446"/>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7845425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073534" cy="369332"/>
          </a:xfrm>
          <a:prstGeom prst="rect">
            <a:avLst/>
          </a:prstGeom>
          <a:noFill/>
        </p:spPr>
        <p:txBody>
          <a:bodyPr wrap="none" rtlCol="0">
            <a:spAutoFit/>
          </a:bodyPr>
          <a:lstStyle/>
          <a:p>
            <a:r>
              <a:rPr lang="en-PH" dirty="0">
                <a:solidFill>
                  <a:schemeClr val="bg1"/>
                </a:solidFill>
                <a:latin typeface="Nexa Bold" panose="02000000000000000000" pitchFamily="50" charset="0"/>
              </a:rPr>
              <a:t>EDITING ARTICLE | STEP 3</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96" name="Rectangle 95">
            <a:extLst>
              <a:ext uri="{FF2B5EF4-FFF2-40B4-BE49-F238E27FC236}">
                <a16:creationId xmlns:a16="http://schemas.microsoft.com/office/drawing/2014/main" id="{51CE5635-4ED5-4519-A29E-D8D62E756E42}"/>
              </a:ext>
            </a:extLst>
          </p:cNvPr>
          <p:cNvSpPr/>
          <p:nvPr/>
        </p:nvSpPr>
        <p:spPr>
          <a:xfrm>
            <a:off x="4154320" y="1124155"/>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7" name="Rectangle 96">
            <a:extLst>
              <a:ext uri="{FF2B5EF4-FFF2-40B4-BE49-F238E27FC236}">
                <a16:creationId xmlns:a16="http://schemas.microsoft.com/office/drawing/2014/main" id="{B3FE5A68-EBE9-4739-A808-7645F8A18E82}"/>
              </a:ext>
            </a:extLst>
          </p:cNvPr>
          <p:cNvSpPr/>
          <p:nvPr/>
        </p:nvSpPr>
        <p:spPr>
          <a:xfrm>
            <a:off x="4128920" y="1119075"/>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53C0359C-E05A-4441-9D66-22F8BB303A0C}"/>
              </a:ext>
            </a:extLst>
          </p:cNvPr>
          <p:cNvSpPr/>
          <p:nvPr/>
        </p:nvSpPr>
        <p:spPr>
          <a:xfrm>
            <a:off x="4123840" y="1119076"/>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FC788ADD-213D-4443-A0F4-493CC61C5242}"/>
              </a:ext>
            </a:extLst>
          </p:cNvPr>
          <p:cNvSpPr/>
          <p:nvPr/>
        </p:nvSpPr>
        <p:spPr>
          <a:xfrm>
            <a:off x="5236360" y="1124154"/>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00" name="Picture 99" descr="A sign in the dark&#10;&#10;Description generated with high confidence">
            <a:extLst>
              <a:ext uri="{FF2B5EF4-FFF2-40B4-BE49-F238E27FC236}">
                <a16:creationId xmlns:a16="http://schemas.microsoft.com/office/drawing/2014/main" id="{7DB2A710-2EE8-418F-88C1-75520DFEE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121614"/>
            <a:ext cx="1107440" cy="169280"/>
          </a:xfrm>
          <a:prstGeom prst="rect">
            <a:avLst/>
          </a:prstGeom>
        </p:spPr>
      </p:pic>
      <p:sp>
        <p:nvSpPr>
          <p:cNvPr id="101" name="Rectangle 100">
            <a:extLst>
              <a:ext uri="{FF2B5EF4-FFF2-40B4-BE49-F238E27FC236}">
                <a16:creationId xmlns:a16="http://schemas.microsoft.com/office/drawing/2014/main" id="{75578348-9CE6-4540-935B-537DF974D2EA}"/>
              </a:ext>
            </a:extLst>
          </p:cNvPr>
          <p:cNvSpPr/>
          <p:nvPr/>
        </p:nvSpPr>
        <p:spPr>
          <a:xfrm>
            <a:off x="5388760" y="1421335"/>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0" name="Rectangle 109">
            <a:extLst>
              <a:ext uri="{FF2B5EF4-FFF2-40B4-BE49-F238E27FC236}">
                <a16:creationId xmlns:a16="http://schemas.microsoft.com/office/drawing/2014/main" id="{5FBC2695-27C4-457B-870E-2E2EA16EC103}"/>
              </a:ext>
            </a:extLst>
          </p:cNvPr>
          <p:cNvSpPr/>
          <p:nvPr/>
        </p:nvSpPr>
        <p:spPr>
          <a:xfrm>
            <a:off x="5240617" y="3954751"/>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CEFBCBCB-7D31-40B9-9180-143DA956D87C}"/>
              </a:ext>
            </a:extLst>
          </p:cNvPr>
          <p:cNvSpPr/>
          <p:nvPr/>
        </p:nvSpPr>
        <p:spPr>
          <a:xfrm>
            <a:off x="9305439" y="1175987"/>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2" name="Oval 111">
            <a:extLst>
              <a:ext uri="{FF2B5EF4-FFF2-40B4-BE49-F238E27FC236}">
                <a16:creationId xmlns:a16="http://schemas.microsoft.com/office/drawing/2014/main" id="{6F877C0E-56BC-4398-989A-138C541F88AA}"/>
              </a:ext>
            </a:extLst>
          </p:cNvPr>
          <p:cNvSpPr/>
          <p:nvPr/>
        </p:nvSpPr>
        <p:spPr>
          <a:xfrm>
            <a:off x="9117562" y="1154636"/>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DC970E9F-7E08-4617-8B84-6CD52FB929B3}"/>
              </a:ext>
            </a:extLst>
          </p:cNvPr>
          <p:cNvSpPr/>
          <p:nvPr/>
        </p:nvSpPr>
        <p:spPr>
          <a:xfrm>
            <a:off x="5337960" y="3994400"/>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4" name="Rectangle 113">
            <a:extLst>
              <a:ext uri="{FF2B5EF4-FFF2-40B4-BE49-F238E27FC236}">
                <a16:creationId xmlns:a16="http://schemas.microsoft.com/office/drawing/2014/main" id="{74A97D76-B32E-41EA-8534-75A3413AC932}"/>
              </a:ext>
            </a:extLst>
          </p:cNvPr>
          <p:cNvSpPr/>
          <p:nvPr/>
        </p:nvSpPr>
        <p:spPr>
          <a:xfrm>
            <a:off x="9841692" y="3995578"/>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AFBB44EE-5EB5-46D1-96D9-39A98300D68A}"/>
              </a:ext>
            </a:extLst>
          </p:cNvPr>
          <p:cNvSpPr/>
          <p:nvPr/>
        </p:nvSpPr>
        <p:spPr>
          <a:xfrm>
            <a:off x="4128920" y="1305320"/>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6" name="Rectangle 115">
            <a:extLst>
              <a:ext uri="{FF2B5EF4-FFF2-40B4-BE49-F238E27FC236}">
                <a16:creationId xmlns:a16="http://schemas.microsoft.com/office/drawing/2014/main" id="{2E5339A3-45C6-464C-8ADB-BFB1C28E7AEA}"/>
              </a:ext>
            </a:extLst>
          </p:cNvPr>
          <p:cNvSpPr/>
          <p:nvPr/>
        </p:nvSpPr>
        <p:spPr>
          <a:xfrm>
            <a:off x="4128920" y="1644437"/>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TextBox 116">
            <a:extLst>
              <a:ext uri="{FF2B5EF4-FFF2-40B4-BE49-F238E27FC236}">
                <a16:creationId xmlns:a16="http://schemas.microsoft.com/office/drawing/2014/main" id="{2E894790-A149-45F2-9ABC-F0FEC96B71B1}"/>
              </a:ext>
            </a:extLst>
          </p:cNvPr>
          <p:cNvSpPr txBox="1"/>
          <p:nvPr/>
        </p:nvSpPr>
        <p:spPr>
          <a:xfrm>
            <a:off x="4128920" y="1299479"/>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18" name="TextBox 117">
            <a:extLst>
              <a:ext uri="{FF2B5EF4-FFF2-40B4-BE49-F238E27FC236}">
                <a16:creationId xmlns:a16="http://schemas.microsoft.com/office/drawing/2014/main" id="{F4FC837D-DB1E-4AAE-BF47-2ACEB91315F9}"/>
              </a:ext>
            </a:extLst>
          </p:cNvPr>
          <p:cNvSpPr txBox="1"/>
          <p:nvPr/>
        </p:nvSpPr>
        <p:spPr>
          <a:xfrm>
            <a:off x="4122210" y="1642990"/>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19" name="Oval 118">
            <a:extLst>
              <a:ext uri="{FF2B5EF4-FFF2-40B4-BE49-F238E27FC236}">
                <a16:creationId xmlns:a16="http://schemas.microsoft.com/office/drawing/2014/main" id="{B23C1978-FCF8-4E8D-BD37-125C657CC516}"/>
              </a:ext>
            </a:extLst>
          </p:cNvPr>
          <p:cNvSpPr/>
          <p:nvPr/>
        </p:nvSpPr>
        <p:spPr>
          <a:xfrm>
            <a:off x="4218880" y="1519135"/>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809C6C4B-148B-4123-8489-906AED9EC2F7}"/>
              </a:ext>
            </a:extLst>
          </p:cNvPr>
          <p:cNvSpPr/>
          <p:nvPr/>
        </p:nvSpPr>
        <p:spPr>
          <a:xfrm>
            <a:off x="4369426" y="1868035"/>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1EB1AE7F-6CC2-4E11-A803-397523334811}"/>
              </a:ext>
            </a:extLst>
          </p:cNvPr>
          <p:cNvSpPr/>
          <p:nvPr/>
        </p:nvSpPr>
        <p:spPr>
          <a:xfrm>
            <a:off x="4369426" y="153065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23755E02-E084-48AE-A283-297EDA10FCC7}"/>
              </a:ext>
            </a:extLst>
          </p:cNvPr>
          <p:cNvSpPr/>
          <p:nvPr/>
        </p:nvSpPr>
        <p:spPr>
          <a:xfrm>
            <a:off x="4130734" y="1783857"/>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84DCF713-DE29-4C9C-85CF-4B3F61BEA097}"/>
              </a:ext>
            </a:extLst>
          </p:cNvPr>
          <p:cNvSpPr/>
          <p:nvPr/>
        </p:nvSpPr>
        <p:spPr>
          <a:xfrm>
            <a:off x="4128920" y="1958603"/>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TextBox 123">
            <a:extLst>
              <a:ext uri="{FF2B5EF4-FFF2-40B4-BE49-F238E27FC236}">
                <a16:creationId xmlns:a16="http://schemas.microsoft.com/office/drawing/2014/main" id="{FF439E02-BF55-4E8D-82CF-3D4EC54409FD}"/>
              </a:ext>
            </a:extLst>
          </p:cNvPr>
          <p:cNvSpPr txBox="1"/>
          <p:nvPr/>
        </p:nvSpPr>
        <p:spPr>
          <a:xfrm>
            <a:off x="4283157" y="1789692"/>
            <a:ext cx="603560" cy="169277"/>
          </a:xfrm>
          <a:prstGeom prst="rect">
            <a:avLst/>
          </a:prstGeom>
          <a:noFill/>
        </p:spPr>
        <p:txBody>
          <a:bodyPr wrap="square" rtlCol="0">
            <a:spAutoFit/>
          </a:bodyPr>
          <a:lstStyle/>
          <a:p>
            <a:r>
              <a:rPr lang="en-PH" sz="500" b="1" dirty="0">
                <a:solidFill>
                  <a:schemeClr val="bg1"/>
                </a:solidFill>
              </a:rPr>
              <a:t>Sites</a:t>
            </a:r>
          </a:p>
        </p:txBody>
      </p:sp>
      <p:pic>
        <p:nvPicPr>
          <p:cNvPr id="125" name="Graphic 124" descr="Earth Globe Europe-Africa">
            <a:extLst>
              <a:ext uri="{FF2B5EF4-FFF2-40B4-BE49-F238E27FC236}">
                <a16:creationId xmlns:a16="http://schemas.microsoft.com/office/drawing/2014/main" id="{96198B3E-EB91-41D6-A379-105C8D930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836159"/>
            <a:ext cx="78393" cy="78393"/>
          </a:xfrm>
          <a:prstGeom prst="rect">
            <a:avLst/>
          </a:prstGeom>
        </p:spPr>
      </p:pic>
      <p:sp>
        <p:nvSpPr>
          <p:cNvPr id="126" name="Oval 125">
            <a:extLst>
              <a:ext uri="{FF2B5EF4-FFF2-40B4-BE49-F238E27FC236}">
                <a16:creationId xmlns:a16="http://schemas.microsoft.com/office/drawing/2014/main" id="{83B9256E-6838-4E9F-A2BB-FDD3EA2C7672}"/>
              </a:ext>
            </a:extLst>
          </p:cNvPr>
          <p:cNvSpPr/>
          <p:nvPr/>
        </p:nvSpPr>
        <p:spPr>
          <a:xfrm>
            <a:off x="4245479" y="2031137"/>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TextBox 126">
            <a:extLst>
              <a:ext uri="{FF2B5EF4-FFF2-40B4-BE49-F238E27FC236}">
                <a16:creationId xmlns:a16="http://schemas.microsoft.com/office/drawing/2014/main" id="{48230553-220B-45DB-84BA-CEC4D415DD71}"/>
              </a:ext>
            </a:extLst>
          </p:cNvPr>
          <p:cNvSpPr txBox="1"/>
          <p:nvPr/>
        </p:nvSpPr>
        <p:spPr>
          <a:xfrm>
            <a:off x="4288460" y="1969303"/>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28" name="Graphic 127" descr="Forbidden">
            <a:extLst>
              <a:ext uri="{FF2B5EF4-FFF2-40B4-BE49-F238E27FC236}">
                <a16:creationId xmlns:a16="http://schemas.microsoft.com/office/drawing/2014/main" id="{A0B31730-757F-418E-9765-1EAD100EDA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50325"/>
            <a:ext cx="81882" cy="81882"/>
          </a:xfrm>
          <a:prstGeom prst="rect">
            <a:avLst/>
          </a:prstGeom>
        </p:spPr>
      </p:pic>
      <p:sp>
        <p:nvSpPr>
          <p:cNvPr id="131" name="Rectangle 130">
            <a:extLst>
              <a:ext uri="{FF2B5EF4-FFF2-40B4-BE49-F238E27FC236}">
                <a16:creationId xmlns:a16="http://schemas.microsoft.com/office/drawing/2014/main" id="{8B14A431-D22A-41C4-8E35-9B0B9BD5C5E5}"/>
              </a:ext>
            </a:extLst>
          </p:cNvPr>
          <p:cNvSpPr/>
          <p:nvPr/>
        </p:nvSpPr>
        <p:spPr>
          <a:xfrm>
            <a:off x="4378092" y="217263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142" name="Straight Connector 141">
            <a:extLst>
              <a:ext uri="{FF2B5EF4-FFF2-40B4-BE49-F238E27FC236}">
                <a16:creationId xmlns:a16="http://schemas.microsoft.com/office/drawing/2014/main" id="{D6E47A90-ECBD-40B5-90B5-894C21401153}"/>
              </a:ext>
            </a:extLst>
          </p:cNvPr>
          <p:cNvCxnSpPr>
            <a:cxnSpLocks/>
          </p:cNvCxnSpPr>
          <p:nvPr/>
        </p:nvCxnSpPr>
        <p:spPr>
          <a:xfrm>
            <a:off x="4138276" y="1785580"/>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4756815" cy="1538883"/>
          </a:xfrm>
          <a:prstGeom prst="rect">
            <a:avLst/>
          </a:prstGeom>
          <a:noFill/>
        </p:spPr>
        <p:txBody>
          <a:bodyPr wrap="none" rtlCol="0">
            <a:spAutoFit/>
          </a:bodyPr>
          <a:lstStyle/>
          <a:p>
            <a:r>
              <a:rPr lang="en-PH" sz="2000" b="1" dirty="0">
                <a:latin typeface="Nexa Bold" panose="02000000000000000000" pitchFamily="50" charset="0"/>
              </a:rPr>
              <a:t>STEP 3</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b="1" dirty="0">
                <a:latin typeface="Nexa Bold" panose="02000000000000000000" pitchFamily="50" charset="0"/>
              </a:rPr>
              <a:t>EDIT BUTTON.</a:t>
            </a:r>
            <a:r>
              <a:rPr lang="en-PH" dirty="0">
                <a:latin typeface="Nexa Light" panose="02000000000000000000" pitchFamily="50" charset="0"/>
              </a:rPr>
              <a:t>.</a:t>
            </a:r>
          </a:p>
          <a:p>
            <a:endParaRPr lang="en-PH" dirty="0">
              <a:latin typeface="Nexa Light" panose="02000000000000000000" pitchFamily="50" charset="0"/>
            </a:endParaRPr>
          </a:p>
          <a:p>
            <a:r>
              <a:rPr lang="en-PH" dirty="0">
                <a:latin typeface="Nexa Light" panose="02000000000000000000" pitchFamily="50" charset="0"/>
              </a:rPr>
              <a:t>User will be redirected to the </a:t>
            </a:r>
            <a:r>
              <a:rPr lang="en-PH" dirty="0">
                <a:latin typeface="Nexa Bold" panose="02000000000000000000" pitchFamily="50" charset="0"/>
              </a:rPr>
              <a:t>EDIT ARTICLE PAGE</a:t>
            </a:r>
          </a:p>
        </p:txBody>
      </p:sp>
      <p:sp>
        <p:nvSpPr>
          <p:cNvPr id="102" name="Rectangle 101">
            <a:extLst>
              <a:ext uri="{FF2B5EF4-FFF2-40B4-BE49-F238E27FC236}">
                <a16:creationId xmlns:a16="http://schemas.microsoft.com/office/drawing/2014/main" id="{77128938-3B51-4388-9E44-A36E23A1D057}"/>
              </a:ext>
            </a:extLst>
          </p:cNvPr>
          <p:cNvSpPr/>
          <p:nvPr/>
        </p:nvSpPr>
        <p:spPr>
          <a:xfrm>
            <a:off x="5547256" y="1656031"/>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6" name="TextBox 105">
            <a:extLst>
              <a:ext uri="{FF2B5EF4-FFF2-40B4-BE49-F238E27FC236}">
                <a16:creationId xmlns:a16="http://schemas.microsoft.com/office/drawing/2014/main" id="{EFF2FC47-CECF-44F4-BBB5-79CE951D527F}"/>
              </a:ext>
            </a:extLst>
          </p:cNvPr>
          <p:cNvSpPr txBox="1"/>
          <p:nvPr/>
        </p:nvSpPr>
        <p:spPr>
          <a:xfrm>
            <a:off x="5553966" y="1714147"/>
            <a:ext cx="957313" cy="307777"/>
          </a:xfrm>
          <a:prstGeom prst="rect">
            <a:avLst/>
          </a:prstGeom>
          <a:noFill/>
        </p:spPr>
        <p:txBody>
          <a:bodyPr wrap="none" rtlCol="0">
            <a:spAutoFit/>
          </a:bodyPr>
          <a:lstStyle/>
          <a:p>
            <a:r>
              <a:rPr lang="en-PH" sz="1400" dirty="0">
                <a:solidFill>
                  <a:schemeClr val="bg1"/>
                </a:solidFill>
              </a:rPr>
              <a:t>Categories</a:t>
            </a:r>
          </a:p>
        </p:txBody>
      </p:sp>
      <p:sp>
        <p:nvSpPr>
          <p:cNvPr id="129" name="TextBox 128">
            <a:extLst>
              <a:ext uri="{FF2B5EF4-FFF2-40B4-BE49-F238E27FC236}">
                <a16:creationId xmlns:a16="http://schemas.microsoft.com/office/drawing/2014/main" id="{7492310B-8A2A-4272-B0F2-A9DFD3322D3D}"/>
              </a:ext>
            </a:extLst>
          </p:cNvPr>
          <p:cNvSpPr txBox="1"/>
          <p:nvPr/>
        </p:nvSpPr>
        <p:spPr>
          <a:xfrm>
            <a:off x="4454195" y="2259702"/>
            <a:ext cx="603560" cy="169277"/>
          </a:xfrm>
          <a:prstGeom prst="rect">
            <a:avLst/>
          </a:prstGeom>
          <a:noFill/>
        </p:spPr>
        <p:txBody>
          <a:bodyPr wrap="square" rtlCol="0">
            <a:spAutoFit/>
          </a:bodyPr>
          <a:lstStyle/>
          <a:p>
            <a:r>
              <a:rPr lang="en-PH" sz="500" b="1" dirty="0">
                <a:solidFill>
                  <a:srgbClr val="92A7A3"/>
                </a:solidFill>
              </a:rPr>
              <a:t>Categories</a:t>
            </a:r>
          </a:p>
        </p:txBody>
      </p:sp>
      <p:pic>
        <p:nvPicPr>
          <p:cNvPr id="136" name="Graphic 135" descr="Tag">
            <a:extLst>
              <a:ext uri="{FF2B5EF4-FFF2-40B4-BE49-F238E27FC236}">
                <a16:creationId xmlns:a16="http://schemas.microsoft.com/office/drawing/2014/main" id="{A58626F9-2372-4083-9756-AB90307560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96712"/>
            <a:ext cx="104844" cy="104844"/>
          </a:xfrm>
          <a:prstGeom prst="rect">
            <a:avLst/>
          </a:prstGeom>
        </p:spPr>
      </p:pic>
      <p:sp>
        <p:nvSpPr>
          <p:cNvPr id="3" name="Rectangle 2">
            <a:extLst>
              <a:ext uri="{FF2B5EF4-FFF2-40B4-BE49-F238E27FC236}">
                <a16:creationId xmlns:a16="http://schemas.microsoft.com/office/drawing/2014/main" id="{FD76AB57-2518-4BB2-AFA5-A7041AED2C60}"/>
              </a:ext>
            </a:extLst>
          </p:cNvPr>
          <p:cNvSpPr/>
          <p:nvPr/>
        </p:nvSpPr>
        <p:spPr>
          <a:xfrm>
            <a:off x="4123405" y="1119075"/>
            <a:ext cx="5995743"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0" name="Rectangle 49">
            <a:extLst>
              <a:ext uri="{FF2B5EF4-FFF2-40B4-BE49-F238E27FC236}">
                <a16:creationId xmlns:a16="http://schemas.microsoft.com/office/drawing/2014/main" id="{42EB3C98-5B4E-41F0-BDDD-7A39478B8C76}"/>
              </a:ext>
            </a:extLst>
          </p:cNvPr>
          <p:cNvSpPr/>
          <p:nvPr/>
        </p:nvSpPr>
        <p:spPr>
          <a:xfrm>
            <a:off x="7779916" y="1651123"/>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2" name="TextBox 51">
            <a:extLst>
              <a:ext uri="{FF2B5EF4-FFF2-40B4-BE49-F238E27FC236}">
                <a16:creationId xmlns:a16="http://schemas.microsoft.com/office/drawing/2014/main" id="{9465F8B0-7050-4A0E-B815-826E51AACC6C}"/>
              </a:ext>
            </a:extLst>
          </p:cNvPr>
          <p:cNvSpPr txBox="1"/>
          <p:nvPr/>
        </p:nvSpPr>
        <p:spPr>
          <a:xfrm>
            <a:off x="7779916" y="1706486"/>
            <a:ext cx="731290" cy="307777"/>
          </a:xfrm>
          <a:prstGeom prst="rect">
            <a:avLst/>
          </a:prstGeom>
          <a:noFill/>
        </p:spPr>
        <p:txBody>
          <a:bodyPr wrap="none" rtlCol="0">
            <a:spAutoFit/>
          </a:bodyPr>
          <a:lstStyle/>
          <a:p>
            <a:r>
              <a:rPr lang="en-PH" sz="1400" dirty="0">
                <a:solidFill>
                  <a:schemeClr val="bg1"/>
                </a:solidFill>
              </a:rPr>
              <a:t>Articles</a:t>
            </a:r>
          </a:p>
        </p:txBody>
      </p:sp>
      <p:sp>
        <p:nvSpPr>
          <p:cNvPr id="54" name="Rectangle 53">
            <a:extLst>
              <a:ext uri="{FF2B5EF4-FFF2-40B4-BE49-F238E27FC236}">
                <a16:creationId xmlns:a16="http://schemas.microsoft.com/office/drawing/2014/main" id="{AE8501A1-6F63-487E-A292-D076E70262C9}"/>
              </a:ext>
            </a:extLst>
          </p:cNvPr>
          <p:cNvSpPr/>
          <p:nvPr/>
        </p:nvSpPr>
        <p:spPr>
          <a:xfrm>
            <a:off x="4128920" y="2420971"/>
            <a:ext cx="1107440" cy="16751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5" name="TextBox 54">
            <a:extLst>
              <a:ext uri="{FF2B5EF4-FFF2-40B4-BE49-F238E27FC236}">
                <a16:creationId xmlns:a16="http://schemas.microsoft.com/office/drawing/2014/main" id="{E92E7EF3-1DB4-4F0E-9672-1BA56B260CC0}"/>
              </a:ext>
            </a:extLst>
          </p:cNvPr>
          <p:cNvSpPr txBox="1"/>
          <p:nvPr/>
        </p:nvSpPr>
        <p:spPr>
          <a:xfrm>
            <a:off x="4457761" y="2422337"/>
            <a:ext cx="603560" cy="169277"/>
          </a:xfrm>
          <a:prstGeom prst="rect">
            <a:avLst/>
          </a:prstGeom>
          <a:noFill/>
        </p:spPr>
        <p:txBody>
          <a:bodyPr wrap="square" rtlCol="0">
            <a:spAutoFit/>
          </a:bodyPr>
          <a:lstStyle/>
          <a:p>
            <a:r>
              <a:rPr lang="en-PH" sz="500" b="1" dirty="0">
                <a:solidFill>
                  <a:srgbClr val="92A7A3"/>
                </a:solidFill>
              </a:rPr>
              <a:t>Articles</a:t>
            </a:r>
          </a:p>
        </p:txBody>
      </p:sp>
      <p:pic>
        <p:nvPicPr>
          <p:cNvPr id="56" name="Graphic 55" descr="Document">
            <a:extLst>
              <a:ext uri="{FF2B5EF4-FFF2-40B4-BE49-F238E27FC236}">
                <a16:creationId xmlns:a16="http://schemas.microsoft.com/office/drawing/2014/main" id="{71990E78-BEC3-4E33-9310-DF36E43299D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52702"/>
            <a:ext cx="95524" cy="95524"/>
          </a:xfrm>
          <a:prstGeom prst="rect">
            <a:avLst/>
          </a:prstGeom>
        </p:spPr>
      </p:pic>
      <p:sp>
        <p:nvSpPr>
          <p:cNvPr id="58" name="Rectangle 57">
            <a:extLst>
              <a:ext uri="{FF2B5EF4-FFF2-40B4-BE49-F238E27FC236}">
                <a16:creationId xmlns:a16="http://schemas.microsoft.com/office/drawing/2014/main" id="{DD6C89D0-4500-4857-89A8-FA152D72A0C2}"/>
              </a:ext>
            </a:extLst>
          </p:cNvPr>
          <p:cNvSpPr/>
          <p:nvPr/>
        </p:nvSpPr>
        <p:spPr>
          <a:xfrm>
            <a:off x="4157223" y="1078504"/>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DB6109B5-92FB-4776-9CF7-4FF4887D46A4}"/>
              </a:ext>
            </a:extLst>
          </p:cNvPr>
          <p:cNvSpPr/>
          <p:nvPr/>
        </p:nvSpPr>
        <p:spPr>
          <a:xfrm>
            <a:off x="4128920" y="1073424"/>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75E0CA4D-C966-40C0-9E84-A332A6B3108F}"/>
              </a:ext>
            </a:extLst>
          </p:cNvPr>
          <p:cNvSpPr/>
          <p:nvPr/>
        </p:nvSpPr>
        <p:spPr>
          <a:xfrm>
            <a:off x="4123840" y="1073425"/>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7D90502F-75C1-404C-8FB3-F246EB1BD307}"/>
              </a:ext>
            </a:extLst>
          </p:cNvPr>
          <p:cNvSpPr/>
          <p:nvPr/>
        </p:nvSpPr>
        <p:spPr>
          <a:xfrm>
            <a:off x="5236360" y="1078503"/>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5B19525D-F627-4EF0-A6ED-40131BF0C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075963"/>
            <a:ext cx="1107440" cy="169280"/>
          </a:xfrm>
          <a:prstGeom prst="rect">
            <a:avLst/>
          </a:prstGeom>
        </p:spPr>
      </p:pic>
      <p:sp>
        <p:nvSpPr>
          <p:cNvPr id="63" name="Rectangle 62">
            <a:extLst>
              <a:ext uri="{FF2B5EF4-FFF2-40B4-BE49-F238E27FC236}">
                <a16:creationId xmlns:a16="http://schemas.microsoft.com/office/drawing/2014/main" id="{E071BBE8-B552-422F-995B-BD0C820A1027}"/>
              </a:ext>
            </a:extLst>
          </p:cNvPr>
          <p:cNvSpPr/>
          <p:nvPr/>
        </p:nvSpPr>
        <p:spPr>
          <a:xfrm>
            <a:off x="5388760" y="1381780"/>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64B26BDD-5D0C-46EE-BEB1-36D1F682CD3C}"/>
              </a:ext>
            </a:extLst>
          </p:cNvPr>
          <p:cNvSpPr/>
          <p:nvPr/>
        </p:nvSpPr>
        <p:spPr>
          <a:xfrm>
            <a:off x="5240617" y="3909100"/>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6DE163D9-A00E-4B57-8C59-3AF1C5CD6042}"/>
              </a:ext>
            </a:extLst>
          </p:cNvPr>
          <p:cNvSpPr/>
          <p:nvPr/>
        </p:nvSpPr>
        <p:spPr>
          <a:xfrm>
            <a:off x="9305439" y="1130336"/>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A20D92C3-367B-4A61-BC63-30A14240E8E8}"/>
              </a:ext>
            </a:extLst>
          </p:cNvPr>
          <p:cNvSpPr/>
          <p:nvPr/>
        </p:nvSpPr>
        <p:spPr>
          <a:xfrm>
            <a:off x="9117562" y="1108985"/>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BB9E5D63-4E22-46B1-A3B0-7891C9876211}"/>
              </a:ext>
            </a:extLst>
          </p:cNvPr>
          <p:cNvSpPr/>
          <p:nvPr/>
        </p:nvSpPr>
        <p:spPr>
          <a:xfrm>
            <a:off x="5337960" y="3948749"/>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1838E665-B60C-4951-8683-7F68689C10DE}"/>
              </a:ext>
            </a:extLst>
          </p:cNvPr>
          <p:cNvSpPr/>
          <p:nvPr/>
        </p:nvSpPr>
        <p:spPr>
          <a:xfrm>
            <a:off x="9841692" y="3949927"/>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8083EDFE-F043-4377-9C84-84A65582ACDD}"/>
              </a:ext>
            </a:extLst>
          </p:cNvPr>
          <p:cNvSpPr/>
          <p:nvPr/>
        </p:nvSpPr>
        <p:spPr>
          <a:xfrm>
            <a:off x="4128920" y="1259669"/>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37BCF6FD-5424-43F4-B7F6-B97A7881CC3B}"/>
              </a:ext>
            </a:extLst>
          </p:cNvPr>
          <p:cNvSpPr/>
          <p:nvPr/>
        </p:nvSpPr>
        <p:spPr>
          <a:xfrm>
            <a:off x="4128920" y="1598786"/>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3750721F-68EF-4FAD-ACDC-3F25F2AA58D3}"/>
              </a:ext>
            </a:extLst>
          </p:cNvPr>
          <p:cNvSpPr txBox="1"/>
          <p:nvPr/>
        </p:nvSpPr>
        <p:spPr>
          <a:xfrm>
            <a:off x="4128920" y="1253828"/>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9F80B5DD-C459-4649-ABE6-CBE2B29EDE01}"/>
              </a:ext>
            </a:extLst>
          </p:cNvPr>
          <p:cNvSpPr txBox="1"/>
          <p:nvPr/>
        </p:nvSpPr>
        <p:spPr>
          <a:xfrm>
            <a:off x="4122210" y="1597339"/>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CAF52B8C-0EA2-44E2-9314-228AAFC70DB4}"/>
              </a:ext>
            </a:extLst>
          </p:cNvPr>
          <p:cNvSpPr/>
          <p:nvPr/>
        </p:nvSpPr>
        <p:spPr>
          <a:xfrm>
            <a:off x="4218880" y="1473484"/>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69E215F2-1E81-4F65-9860-8F304449A08F}"/>
              </a:ext>
            </a:extLst>
          </p:cNvPr>
          <p:cNvSpPr/>
          <p:nvPr/>
        </p:nvSpPr>
        <p:spPr>
          <a:xfrm>
            <a:off x="4369426" y="1822384"/>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647EB138-E16D-440C-BE3B-A2F21DAF79A4}"/>
              </a:ext>
            </a:extLst>
          </p:cNvPr>
          <p:cNvSpPr/>
          <p:nvPr/>
        </p:nvSpPr>
        <p:spPr>
          <a:xfrm>
            <a:off x="4369426" y="148500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85CEDEE9-69EC-4E41-9C3D-E7FE9B8F3D24}"/>
              </a:ext>
            </a:extLst>
          </p:cNvPr>
          <p:cNvSpPr/>
          <p:nvPr/>
        </p:nvSpPr>
        <p:spPr>
          <a:xfrm>
            <a:off x="4130734" y="1738206"/>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3C1FE89F-E3A6-4880-823B-AE8770F8A092}"/>
              </a:ext>
            </a:extLst>
          </p:cNvPr>
          <p:cNvSpPr/>
          <p:nvPr/>
        </p:nvSpPr>
        <p:spPr>
          <a:xfrm>
            <a:off x="4128920" y="1912952"/>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988F8456-E320-4318-85BD-1ECA997C7A59}"/>
              </a:ext>
            </a:extLst>
          </p:cNvPr>
          <p:cNvSpPr txBox="1"/>
          <p:nvPr/>
        </p:nvSpPr>
        <p:spPr>
          <a:xfrm>
            <a:off x="4283157" y="1744041"/>
            <a:ext cx="603560" cy="169277"/>
          </a:xfrm>
          <a:prstGeom prst="rect">
            <a:avLst/>
          </a:prstGeom>
          <a:noFill/>
        </p:spPr>
        <p:txBody>
          <a:bodyPr wrap="square" rtlCol="0">
            <a:spAutoFit/>
          </a:bodyPr>
          <a:lstStyle/>
          <a:p>
            <a:r>
              <a:rPr lang="en-PH" sz="500" b="1" dirty="0">
                <a:solidFill>
                  <a:schemeClr val="bg1"/>
                </a:solidFill>
              </a:rPr>
              <a:t>Sites</a:t>
            </a:r>
          </a:p>
        </p:txBody>
      </p:sp>
      <p:pic>
        <p:nvPicPr>
          <p:cNvPr id="79" name="Graphic 78" descr="Earth Globe Europe-Africa">
            <a:extLst>
              <a:ext uri="{FF2B5EF4-FFF2-40B4-BE49-F238E27FC236}">
                <a16:creationId xmlns:a16="http://schemas.microsoft.com/office/drawing/2014/main" id="{1E9CD2EF-4558-48AE-A6E0-1888C35290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790508"/>
            <a:ext cx="78393" cy="78393"/>
          </a:xfrm>
          <a:prstGeom prst="rect">
            <a:avLst/>
          </a:prstGeom>
        </p:spPr>
      </p:pic>
      <p:sp>
        <p:nvSpPr>
          <p:cNvPr id="80" name="Oval 79">
            <a:extLst>
              <a:ext uri="{FF2B5EF4-FFF2-40B4-BE49-F238E27FC236}">
                <a16:creationId xmlns:a16="http://schemas.microsoft.com/office/drawing/2014/main" id="{DC314429-A37E-43B0-B966-2B9DFAABE287}"/>
              </a:ext>
            </a:extLst>
          </p:cNvPr>
          <p:cNvSpPr/>
          <p:nvPr/>
        </p:nvSpPr>
        <p:spPr>
          <a:xfrm>
            <a:off x="4245479" y="1985486"/>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1BF328E8-2E7E-4BC4-954C-AAFC3B11E7AE}"/>
              </a:ext>
            </a:extLst>
          </p:cNvPr>
          <p:cNvSpPr txBox="1"/>
          <p:nvPr/>
        </p:nvSpPr>
        <p:spPr>
          <a:xfrm>
            <a:off x="4288460" y="1923652"/>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82" name="Graphic 81" descr="Forbidden">
            <a:extLst>
              <a:ext uri="{FF2B5EF4-FFF2-40B4-BE49-F238E27FC236}">
                <a16:creationId xmlns:a16="http://schemas.microsoft.com/office/drawing/2014/main" id="{C7C32D92-68D6-422C-AA3F-EBBEF360FE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04674"/>
            <a:ext cx="81882" cy="81882"/>
          </a:xfrm>
          <a:prstGeom prst="rect">
            <a:avLst/>
          </a:prstGeom>
        </p:spPr>
      </p:pic>
      <p:sp>
        <p:nvSpPr>
          <p:cNvPr id="83" name="TextBox 82">
            <a:extLst>
              <a:ext uri="{FF2B5EF4-FFF2-40B4-BE49-F238E27FC236}">
                <a16:creationId xmlns:a16="http://schemas.microsoft.com/office/drawing/2014/main" id="{34091CA0-B8EA-41C6-884E-73859E45E94A}"/>
              </a:ext>
            </a:extLst>
          </p:cNvPr>
          <p:cNvSpPr txBox="1"/>
          <p:nvPr/>
        </p:nvSpPr>
        <p:spPr>
          <a:xfrm>
            <a:off x="4454195" y="2214051"/>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84" name="TextBox 83">
            <a:extLst>
              <a:ext uri="{FF2B5EF4-FFF2-40B4-BE49-F238E27FC236}">
                <a16:creationId xmlns:a16="http://schemas.microsoft.com/office/drawing/2014/main" id="{1E804F48-704A-4EE7-9059-42DABF2FBC28}"/>
              </a:ext>
            </a:extLst>
          </p:cNvPr>
          <p:cNvSpPr txBox="1"/>
          <p:nvPr/>
        </p:nvSpPr>
        <p:spPr>
          <a:xfrm>
            <a:off x="4457761" y="2376686"/>
            <a:ext cx="603560" cy="169277"/>
          </a:xfrm>
          <a:prstGeom prst="rect">
            <a:avLst/>
          </a:prstGeom>
          <a:noFill/>
        </p:spPr>
        <p:txBody>
          <a:bodyPr wrap="square" rtlCol="0">
            <a:spAutoFit/>
          </a:bodyPr>
          <a:lstStyle/>
          <a:p>
            <a:r>
              <a:rPr lang="en-PH" sz="500" b="1" dirty="0">
                <a:solidFill>
                  <a:srgbClr val="92A7A3"/>
                </a:solidFill>
              </a:rPr>
              <a:t>Articles</a:t>
            </a:r>
          </a:p>
        </p:txBody>
      </p:sp>
      <p:sp>
        <p:nvSpPr>
          <p:cNvPr id="85" name="Rectangle 84">
            <a:extLst>
              <a:ext uri="{FF2B5EF4-FFF2-40B4-BE49-F238E27FC236}">
                <a16:creationId xmlns:a16="http://schemas.microsoft.com/office/drawing/2014/main" id="{995D0438-CA35-4D4C-96B5-74EEBE0D3436}"/>
              </a:ext>
            </a:extLst>
          </p:cNvPr>
          <p:cNvSpPr/>
          <p:nvPr/>
        </p:nvSpPr>
        <p:spPr>
          <a:xfrm>
            <a:off x="4378092" y="212698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8944405-915E-4FC0-9228-F3095E5E9EE4}"/>
              </a:ext>
            </a:extLst>
          </p:cNvPr>
          <p:cNvSpPr/>
          <p:nvPr/>
        </p:nvSpPr>
        <p:spPr>
          <a:xfrm>
            <a:off x="4382920" y="1985377"/>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51FB8B05-EDD5-48F5-B8D0-8147332BA237}"/>
              </a:ext>
            </a:extLst>
          </p:cNvPr>
          <p:cNvSpPr/>
          <p:nvPr/>
        </p:nvSpPr>
        <p:spPr>
          <a:xfrm>
            <a:off x="4547360" y="2276971"/>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80B6C691-DD1A-4708-A4F1-FB767650130C}"/>
              </a:ext>
            </a:extLst>
          </p:cNvPr>
          <p:cNvSpPr/>
          <p:nvPr/>
        </p:nvSpPr>
        <p:spPr>
          <a:xfrm>
            <a:off x="4550540" y="2436277"/>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C5E3FA24-5F18-4B94-87F7-16C577E33DEB}"/>
              </a:ext>
            </a:extLst>
          </p:cNvPr>
          <p:cNvSpPr/>
          <p:nvPr/>
        </p:nvSpPr>
        <p:spPr>
          <a:xfrm>
            <a:off x="4374503" y="1803918"/>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9C94AC73-C4A8-45B2-8337-1E60F815A2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51061"/>
            <a:ext cx="104844" cy="104844"/>
          </a:xfrm>
          <a:prstGeom prst="rect">
            <a:avLst/>
          </a:prstGeom>
        </p:spPr>
      </p:pic>
      <p:pic>
        <p:nvPicPr>
          <p:cNvPr id="91" name="Graphic 90" descr="Document">
            <a:extLst>
              <a:ext uri="{FF2B5EF4-FFF2-40B4-BE49-F238E27FC236}">
                <a16:creationId xmlns:a16="http://schemas.microsoft.com/office/drawing/2014/main" id="{FB44BFF3-C204-4AE9-B60C-A815B02737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07051"/>
            <a:ext cx="95524" cy="95524"/>
          </a:xfrm>
          <a:prstGeom prst="rect">
            <a:avLst/>
          </a:prstGeom>
        </p:spPr>
      </p:pic>
      <p:cxnSp>
        <p:nvCxnSpPr>
          <p:cNvPr id="92" name="Straight Connector 91">
            <a:extLst>
              <a:ext uri="{FF2B5EF4-FFF2-40B4-BE49-F238E27FC236}">
                <a16:creationId xmlns:a16="http://schemas.microsoft.com/office/drawing/2014/main" id="{AE70A27C-169E-4A87-9045-B64E8062C428}"/>
              </a:ext>
            </a:extLst>
          </p:cNvPr>
          <p:cNvCxnSpPr>
            <a:cxnSpLocks/>
          </p:cNvCxnSpPr>
          <p:nvPr/>
        </p:nvCxnSpPr>
        <p:spPr>
          <a:xfrm>
            <a:off x="4138276" y="1739929"/>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93" name="Rectangle: Rounded Corners 92">
            <a:extLst>
              <a:ext uri="{FF2B5EF4-FFF2-40B4-BE49-F238E27FC236}">
                <a16:creationId xmlns:a16="http://schemas.microsoft.com/office/drawing/2014/main" id="{51220E06-C6E6-4956-9B68-4BE55806F81F}"/>
              </a:ext>
            </a:extLst>
          </p:cNvPr>
          <p:cNvSpPr/>
          <p:nvPr/>
        </p:nvSpPr>
        <p:spPr>
          <a:xfrm>
            <a:off x="5377121" y="1543128"/>
            <a:ext cx="434419" cy="214926"/>
          </a:xfrm>
          <a:prstGeom prst="roundRect">
            <a:avLst/>
          </a:prstGeom>
          <a:solidFill>
            <a:srgbClr val="3C8DBC"/>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00" b="1" dirty="0"/>
              <a:t>RETURN</a:t>
            </a:r>
          </a:p>
        </p:txBody>
      </p:sp>
      <p:sp>
        <p:nvSpPr>
          <p:cNvPr id="4" name="Rectangle: Rounded Corners 3">
            <a:extLst>
              <a:ext uri="{FF2B5EF4-FFF2-40B4-BE49-F238E27FC236}">
                <a16:creationId xmlns:a16="http://schemas.microsoft.com/office/drawing/2014/main" id="{7CFCBB70-16B7-4F65-BBF1-39BA29DAE305}"/>
              </a:ext>
            </a:extLst>
          </p:cNvPr>
          <p:cNvSpPr/>
          <p:nvPr/>
        </p:nvSpPr>
        <p:spPr>
          <a:xfrm>
            <a:off x="5387917" y="1912952"/>
            <a:ext cx="4471416" cy="1489448"/>
          </a:xfrm>
          <a:prstGeom prst="roundRect">
            <a:avLst>
              <a:gd name="adj" fmla="val 1660"/>
            </a:avLst>
          </a:prstGeom>
          <a:solidFill>
            <a:srgbClr val="FFFFFF"/>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 name="Rectangle: Rounded Corners 4">
            <a:extLst>
              <a:ext uri="{FF2B5EF4-FFF2-40B4-BE49-F238E27FC236}">
                <a16:creationId xmlns:a16="http://schemas.microsoft.com/office/drawing/2014/main" id="{51DE2C47-6FCC-4A5A-A1C2-286EC7360F86}"/>
              </a:ext>
            </a:extLst>
          </p:cNvPr>
          <p:cNvSpPr/>
          <p:nvPr/>
        </p:nvSpPr>
        <p:spPr>
          <a:xfrm>
            <a:off x="5594330" y="2104674"/>
            <a:ext cx="685926" cy="613809"/>
          </a:xfrm>
          <a:prstGeom prst="roundRect">
            <a:avLst>
              <a:gd name="adj" fmla="val 6176"/>
            </a:avLst>
          </a:prstGeom>
          <a:solidFill>
            <a:srgbClr val="FFFFFF"/>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 name="Rectangle 5">
            <a:extLst>
              <a:ext uri="{FF2B5EF4-FFF2-40B4-BE49-F238E27FC236}">
                <a16:creationId xmlns:a16="http://schemas.microsoft.com/office/drawing/2014/main" id="{078118EE-F4EB-401C-9180-3EFE6E4F7D87}"/>
              </a:ext>
            </a:extLst>
          </p:cNvPr>
          <p:cNvSpPr/>
          <p:nvPr/>
        </p:nvSpPr>
        <p:spPr>
          <a:xfrm>
            <a:off x="5713927" y="2621048"/>
            <a:ext cx="477011"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46" name="Picture 145">
            <a:extLst>
              <a:ext uri="{FF2B5EF4-FFF2-40B4-BE49-F238E27FC236}">
                <a16:creationId xmlns:a16="http://schemas.microsoft.com/office/drawing/2014/main" id="{8D6A1A72-5E88-41A1-BA30-75F419DAEAA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749279" y="2182065"/>
            <a:ext cx="375424" cy="352491"/>
          </a:xfrm>
          <a:prstGeom prst="rect">
            <a:avLst/>
          </a:prstGeom>
        </p:spPr>
      </p:pic>
      <p:sp>
        <p:nvSpPr>
          <p:cNvPr id="8" name="Rectangle 7">
            <a:extLst>
              <a:ext uri="{FF2B5EF4-FFF2-40B4-BE49-F238E27FC236}">
                <a16:creationId xmlns:a16="http://schemas.microsoft.com/office/drawing/2014/main" id="{1F4975DE-41D8-421A-8F37-EB222CC08998}"/>
              </a:ext>
            </a:extLst>
          </p:cNvPr>
          <p:cNvSpPr/>
          <p:nvPr/>
        </p:nvSpPr>
        <p:spPr>
          <a:xfrm>
            <a:off x="6539195" y="2126984"/>
            <a:ext cx="386616"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6" name="Rectangle 165">
            <a:extLst>
              <a:ext uri="{FF2B5EF4-FFF2-40B4-BE49-F238E27FC236}">
                <a16:creationId xmlns:a16="http://schemas.microsoft.com/office/drawing/2014/main" id="{1966D185-E9E9-49BA-9C64-B1041811D2B5}"/>
              </a:ext>
            </a:extLst>
          </p:cNvPr>
          <p:cNvSpPr/>
          <p:nvPr/>
        </p:nvSpPr>
        <p:spPr>
          <a:xfrm>
            <a:off x="7151160" y="2125471"/>
            <a:ext cx="880964" cy="5343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7" name="Rectangle 166">
            <a:extLst>
              <a:ext uri="{FF2B5EF4-FFF2-40B4-BE49-F238E27FC236}">
                <a16:creationId xmlns:a16="http://schemas.microsoft.com/office/drawing/2014/main" id="{0715FAF7-C1C2-49CB-8471-F911176FBE9C}"/>
              </a:ext>
            </a:extLst>
          </p:cNvPr>
          <p:cNvSpPr/>
          <p:nvPr/>
        </p:nvSpPr>
        <p:spPr>
          <a:xfrm>
            <a:off x="6539195" y="2236567"/>
            <a:ext cx="386616"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8" name="Rectangle 167">
            <a:extLst>
              <a:ext uri="{FF2B5EF4-FFF2-40B4-BE49-F238E27FC236}">
                <a16:creationId xmlns:a16="http://schemas.microsoft.com/office/drawing/2014/main" id="{49062A1C-7B29-4E28-BE28-967210444482}"/>
              </a:ext>
            </a:extLst>
          </p:cNvPr>
          <p:cNvSpPr/>
          <p:nvPr/>
        </p:nvSpPr>
        <p:spPr>
          <a:xfrm>
            <a:off x="7151160" y="2235054"/>
            <a:ext cx="880964" cy="5343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9" name="Rectangle 168">
            <a:extLst>
              <a:ext uri="{FF2B5EF4-FFF2-40B4-BE49-F238E27FC236}">
                <a16:creationId xmlns:a16="http://schemas.microsoft.com/office/drawing/2014/main" id="{65EF8DCF-F5AC-456D-8242-2ED1955D2444}"/>
              </a:ext>
            </a:extLst>
          </p:cNvPr>
          <p:cNvSpPr/>
          <p:nvPr/>
        </p:nvSpPr>
        <p:spPr>
          <a:xfrm>
            <a:off x="6537150" y="2353975"/>
            <a:ext cx="386616"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0" name="Rectangle 169">
            <a:extLst>
              <a:ext uri="{FF2B5EF4-FFF2-40B4-BE49-F238E27FC236}">
                <a16:creationId xmlns:a16="http://schemas.microsoft.com/office/drawing/2014/main" id="{86F23F48-1263-4862-9BEC-43D6223442C3}"/>
              </a:ext>
            </a:extLst>
          </p:cNvPr>
          <p:cNvSpPr/>
          <p:nvPr/>
        </p:nvSpPr>
        <p:spPr>
          <a:xfrm>
            <a:off x="7149115" y="2352462"/>
            <a:ext cx="204722"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1" name="Rectangle 170">
            <a:extLst>
              <a:ext uri="{FF2B5EF4-FFF2-40B4-BE49-F238E27FC236}">
                <a16:creationId xmlns:a16="http://schemas.microsoft.com/office/drawing/2014/main" id="{07DFDD06-6209-4742-8C3C-9D66B5DBD512}"/>
              </a:ext>
            </a:extLst>
          </p:cNvPr>
          <p:cNvSpPr/>
          <p:nvPr/>
        </p:nvSpPr>
        <p:spPr>
          <a:xfrm>
            <a:off x="6537150" y="2472045"/>
            <a:ext cx="386616"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2" name="Rectangle 171">
            <a:extLst>
              <a:ext uri="{FF2B5EF4-FFF2-40B4-BE49-F238E27FC236}">
                <a16:creationId xmlns:a16="http://schemas.microsoft.com/office/drawing/2014/main" id="{B35E78DE-324F-4504-9187-73DB0339D77E}"/>
              </a:ext>
            </a:extLst>
          </p:cNvPr>
          <p:cNvSpPr/>
          <p:nvPr/>
        </p:nvSpPr>
        <p:spPr>
          <a:xfrm>
            <a:off x="7149115" y="2470532"/>
            <a:ext cx="204722"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3" name="Rectangle 172">
            <a:extLst>
              <a:ext uri="{FF2B5EF4-FFF2-40B4-BE49-F238E27FC236}">
                <a16:creationId xmlns:a16="http://schemas.microsoft.com/office/drawing/2014/main" id="{23743449-4221-435C-8DF4-E1C0375DBF7A}"/>
              </a:ext>
            </a:extLst>
          </p:cNvPr>
          <p:cNvSpPr/>
          <p:nvPr/>
        </p:nvSpPr>
        <p:spPr>
          <a:xfrm>
            <a:off x="6537150" y="2581628"/>
            <a:ext cx="386616"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4" name="Rectangle 173">
            <a:extLst>
              <a:ext uri="{FF2B5EF4-FFF2-40B4-BE49-F238E27FC236}">
                <a16:creationId xmlns:a16="http://schemas.microsoft.com/office/drawing/2014/main" id="{BAB6D212-FA68-47B4-B07C-B7EFC3B7F740}"/>
              </a:ext>
            </a:extLst>
          </p:cNvPr>
          <p:cNvSpPr/>
          <p:nvPr/>
        </p:nvSpPr>
        <p:spPr>
          <a:xfrm>
            <a:off x="7149115" y="2580115"/>
            <a:ext cx="204722"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5" name="Rectangle 174">
            <a:extLst>
              <a:ext uri="{FF2B5EF4-FFF2-40B4-BE49-F238E27FC236}">
                <a16:creationId xmlns:a16="http://schemas.microsoft.com/office/drawing/2014/main" id="{ED7022CC-7258-4BD1-8EC9-4D0A06C7D625}"/>
              </a:ext>
            </a:extLst>
          </p:cNvPr>
          <p:cNvSpPr/>
          <p:nvPr/>
        </p:nvSpPr>
        <p:spPr>
          <a:xfrm>
            <a:off x="6535105" y="2699036"/>
            <a:ext cx="386616"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6" name="Rectangle 175">
            <a:extLst>
              <a:ext uri="{FF2B5EF4-FFF2-40B4-BE49-F238E27FC236}">
                <a16:creationId xmlns:a16="http://schemas.microsoft.com/office/drawing/2014/main" id="{2FDB69E5-C6CB-408C-88A5-D360F5347698}"/>
              </a:ext>
            </a:extLst>
          </p:cNvPr>
          <p:cNvSpPr/>
          <p:nvPr/>
        </p:nvSpPr>
        <p:spPr>
          <a:xfrm>
            <a:off x="7147070" y="2697523"/>
            <a:ext cx="480446"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7" name="Rectangle 176">
            <a:extLst>
              <a:ext uri="{FF2B5EF4-FFF2-40B4-BE49-F238E27FC236}">
                <a16:creationId xmlns:a16="http://schemas.microsoft.com/office/drawing/2014/main" id="{204892D6-DBDD-4842-9EDB-73151A3DDAE2}"/>
              </a:ext>
            </a:extLst>
          </p:cNvPr>
          <p:cNvSpPr/>
          <p:nvPr/>
        </p:nvSpPr>
        <p:spPr>
          <a:xfrm>
            <a:off x="6535105" y="2808619"/>
            <a:ext cx="386616"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8" name="Rectangle 177">
            <a:extLst>
              <a:ext uri="{FF2B5EF4-FFF2-40B4-BE49-F238E27FC236}">
                <a16:creationId xmlns:a16="http://schemas.microsoft.com/office/drawing/2014/main" id="{BB4B68DA-AA75-45D5-9D55-CFE3467D38E8}"/>
              </a:ext>
            </a:extLst>
          </p:cNvPr>
          <p:cNvSpPr/>
          <p:nvPr/>
        </p:nvSpPr>
        <p:spPr>
          <a:xfrm>
            <a:off x="7147070" y="2807106"/>
            <a:ext cx="751972"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9" name="Rectangle: Rounded Corners 178">
            <a:extLst>
              <a:ext uri="{FF2B5EF4-FFF2-40B4-BE49-F238E27FC236}">
                <a16:creationId xmlns:a16="http://schemas.microsoft.com/office/drawing/2014/main" id="{3E7E4C0D-1A2B-40DE-BD9A-68692CA8D7B4}"/>
              </a:ext>
            </a:extLst>
          </p:cNvPr>
          <p:cNvSpPr/>
          <p:nvPr/>
        </p:nvSpPr>
        <p:spPr>
          <a:xfrm>
            <a:off x="9084654" y="3138152"/>
            <a:ext cx="150301" cy="132495"/>
          </a:xfrm>
          <a:prstGeom prst="roundRect">
            <a:avLst/>
          </a:prstGeom>
          <a:solidFill>
            <a:srgbClr val="DD4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500" dirty="0"/>
          </a:p>
        </p:txBody>
      </p:sp>
      <p:sp>
        <p:nvSpPr>
          <p:cNvPr id="165" name="Rectangle 164">
            <a:extLst>
              <a:ext uri="{FF2B5EF4-FFF2-40B4-BE49-F238E27FC236}">
                <a16:creationId xmlns:a16="http://schemas.microsoft.com/office/drawing/2014/main" id="{4EA13880-73B0-4395-B18F-01F0336F7213}"/>
              </a:ext>
            </a:extLst>
          </p:cNvPr>
          <p:cNvSpPr/>
          <p:nvPr/>
        </p:nvSpPr>
        <p:spPr>
          <a:xfrm>
            <a:off x="4117130" y="1085333"/>
            <a:ext cx="5995743"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Rectangle: Rounded Corners 9">
            <a:extLst>
              <a:ext uri="{FF2B5EF4-FFF2-40B4-BE49-F238E27FC236}">
                <a16:creationId xmlns:a16="http://schemas.microsoft.com/office/drawing/2014/main" id="{1E39F017-9349-440D-A276-51175F8A54FA}"/>
              </a:ext>
            </a:extLst>
          </p:cNvPr>
          <p:cNvSpPr/>
          <p:nvPr/>
        </p:nvSpPr>
        <p:spPr>
          <a:xfrm>
            <a:off x="8631096" y="3132103"/>
            <a:ext cx="377780" cy="132495"/>
          </a:xfrm>
          <a:prstGeom prst="round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00" dirty="0"/>
              <a:t>Edit</a:t>
            </a:r>
          </a:p>
        </p:txBody>
      </p:sp>
    </p:spTree>
    <p:extLst>
      <p:ext uri="{BB962C8B-B14F-4D97-AF65-F5344CB8AC3E}">
        <p14:creationId xmlns:p14="http://schemas.microsoft.com/office/powerpoint/2010/main" val="530728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079946" cy="369332"/>
          </a:xfrm>
          <a:prstGeom prst="rect">
            <a:avLst/>
          </a:prstGeom>
          <a:noFill/>
        </p:spPr>
        <p:txBody>
          <a:bodyPr wrap="none" rtlCol="0">
            <a:spAutoFit/>
          </a:bodyPr>
          <a:lstStyle/>
          <a:p>
            <a:r>
              <a:rPr lang="en-PH" dirty="0">
                <a:solidFill>
                  <a:schemeClr val="bg1"/>
                </a:solidFill>
                <a:latin typeface="Nexa Bold" panose="02000000000000000000" pitchFamily="50" charset="0"/>
              </a:rPr>
              <a:t>EDITING ARTICLE | STEP 4</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96" name="Rectangle 95">
            <a:extLst>
              <a:ext uri="{FF2B5EF4-FFF2-40B4-BE49-F238E27FC236}">
                <a16:creationId xmlns:a16="http://schemas.microsoft.com/office/drawing/2014/main" id="{51CE5635-4ED5-4519-A29E-D8D62E756E42}"/>
              </a:ext>
            </a:extLst>
          </p:cNvPr>
          <p:cNvSpPr/>
          <p:nvPr/>
        </p:nvSpPr>
        <p:spPr>
          <a:xfrm>
            <a:off x="4154320" y="1124155"/>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7" name="Rectangle 96">
            <a:extLst>
              <a:ext uri="{FF2B5EF4-FFF2-40B4-BE49-F238E27FC236}">
                <a16:creationId xmlns:a16="http://schemas.microsoft.com/office/drawing/2014/main" id="{B3FE5A68-EBE9-4739-A808-7645F8A18E82}"/>
              </a:ext>
            </a:extLst>
          </p:cNvPr>
          <p:cNvSpPr/>
          <p:nvPr/>
        </p:nvSpPr>
        <p:spPr>
          <a:xfrm>
            <a:off x="4128920" y="1119075"/>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53C0359C-E05A-4441-9D66-22F8BB303A0C}"/>
              </a:ext>
            </a:extLst>
          </p:cNvPr>
          <p:cNvSpPr/>
          <p:nvPr/>
        </p:nvSpPr>
        <p:spPr>
          <a:xfrm>
            <a:off x="4123840" y="1119076"/>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FC788ADD-213D-4443-A0F4-493CC61C5242}"/>
              </a:ext>
            </a:extLst>
          </p:cNvPr>
          <p:cNvSpPr/>
          <p:nvPr/>
        </p:nvSpPr>
        <p:spPr>
          <a:xfrm>
            <a:off x="5236360" y="1124154"/>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00" name="Picture 99" descr="A sign in the dark&#10;&#10;Description generated with high confidence">
            <a:extLst>
              <a:ext uri="{FF2B5EF4-FFF2-40B4-BE49-F238E27FC236}">
                <a16:creationId xmlns:a16="http://schemas.microsoft.com/office/drawing/2014/main" id="{7DB2A710-2EE8-418F-88C1-75520DFEE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121614"/>
            <a:ext cx="1107440" cy="169280"/>
          </a:xfrm>
          <a:prstGeom prst="rect">
            <a:avLst/>
          </a:prstGeom>
        </p:spPr>
      </p:pic>
      <p:sp>
        <p:nvSpPr>
          <p:cNvPr id="101" name="Rectangle 100">
            <a:extLst>
              <a:ext uri="{FF2B5EF4-FFF2-40B4-BE49-F238E27FC236}">
                <a16:creationId xmlns:a16="http://schemas.microsoft.com/office/drawing/2014/main" id="{75578348-9CE6-4540-935B-537DF974D2EA}"/>
              </a:ext>
            </a:extLst>
          </p:cNvPr>
          <p:cNvSpPr/>
          <p:nvPr/>
        </p:nvSpPr>
        <p:spPr>
          <a:xfrm>
            <a:off x="5388760" y="1421335"/>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0" name="Rectangle 109">
            <a:extLst>
              <a:ext uri="{FF2B5EF4-FFF2-40B4-BE49-F238E27FC236}">
                <a16:creationId xmlns:a16="http://schemas.microsoft.com/office/drawing/2014/main" id="{5FBC2695-27C4-457B-870E-2E2EA16EC103}"/>
              </a:ext>
            </a:extLst>
          </p:cNvPr>
          <p:cNvSpPr/>
          <p:nvPr/>
        </p:nvSpPr>
        <p:spPr>
          <a:xfrm>
            <a:off x="5240617" y="3954751"/>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CEFBCBCB-7D31-40B9-9180-143DA956D87C}"/>
              </a:ext>
            </a:extLst>
          </p:cNvPr>
          <p:cNvSpPr/>
          <p:nvPr/>
        </p:nvSpPr>
        <p:spPr>
          <a:xfrm>
            <a:off x="9305439" y="1175987"/>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2" name="Oval 111">
            <a:extLst>
              <a:ext uri="{FF2B5EF4-FFF2-40B4-BE49-F238E27FC236}">
                <a16:creationId xmlns:a16="http://schemas.microsoft.com/office/drawing/2014/main" id="{6F877C0E-56BC-4398-989A-138C541F88AA}"/>
              </a:ext>
            </a:extLst>
          </p:cNvPr>
          <p:cNvSpPr/>
          <p:nvPr/>
        </p:nvSpPr>
        <p:spPr>
          <a:xfrm>
            <a:off x="9117562" y="1154636"/>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DC970E9F-7E08-4617-8B84-6CD52FB929B3}"/>
              </a:ext>
            </a:extLst>
          </p:cNvPr>
          <p:cNvSpPr/>
          <p:nvPr/>
        </p:nvSpPr>
        <p:spPr>
          <a:xfrm>
            <a:off x="5337960" y="3994400"/>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4" name="Rectangle 113">
            <a:extLst>
              <a:ext uri="{FF2B5EF4-FFF2-40B4-BE49-F238E27FC236}">
                <a16:creationId xmlns:a16="http://schemas.microsoft.com/office/drawing/2014/main" id="{74A97D76-B32E-41EA-8534-75A3413AC932}"/>
              </a:ext>
            </a:extLst>
          </p:cNvPr>
          <p:cNvSpPr/>
          <p:nvPr/>
        </p:nvSpPr>
        <p:spPr>
          <a:xfrm>
            <a:off x="9841692" y="3995578"/>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AFBB44EE-5EB5-46D1-96D9-39A98300D68A}"/>
              </a:ext>
            </a:extLst>
          </p:cNvPr>
          <p:cNvSpPr/>
          <p:nvPr/>
        </p:nvSpPr>
        <p:spPr>
          <a:xfrm>
            <a:off x="4128920" y="1305320"/>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6" name="Rectangle 115">
            <a:extLst>
              <a:ext uri="{FF2B5EF4-FFF2-40B4-BE49-F238E27FC236}">
                <a16:creationId xmlns:a16="http://schemas.microsoft.com/office/drawing/2014/main" id="{2E5339A3-45C6-464C-8ADB-BFB1C28E7AEA}"/>
              </a:ext>
            </a:extLst>
          </p:cNvPr>
          <p:cNvSpPr/>
          <p:nvPr/>
        </p:nvSpPr>
        <p:spPr>
          <a:xfrm>
            <a:off x="4128920" y="1644437"/>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TextBox 116">
            <a:extLst>
              <a:ext uri="{FF2B5EF4-FFF2-40B4-BE49-F238E27FC236}">
                <a16:creationId xmlns:a16="http://schemas.microsoft.com/office/drawing/2014/main" id="{2E894790-A149-45F2-9ABC-F0FEC96B71B1}"/>
              </a:ext>
            </a:extLst>
          </p:cNvPr>
          <p:cNvSpPr txBox="1"/>
          <p:nvPr/>
        </p:nvSpPr>
        <p:spPr>
          <a:xfrm>
            <a:off x="4128920" y="1299479"/>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18" name="TextBox 117">
            <a:extLst>
              <a:ext uri="{FF2B5EF4-FFF2-40B4-BE49-F238E27FC236}">
                <a16:creationId xmlns:a16="http://schemas.microsoft.com/office/drawing/2014/main" id="{F4FC837D-DB1E-4AAE-BF47-2ACEB91315F9}"/>
              </a:ext>
            </a:extLst>
          </p:cNvPr>
          <p:cNvSpPr txBox="1"/>
          <p:nvPr/>
        </p:nvSpPr>
        <p:spPr>
          <a:xfrm>
            <a:off x="4122210" y="1642990"/>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19" name="Oval 118">
            <a:extLst>
              <a:ext uri="{FF2B5EF4-FFF2-40B4-BE49-F238E27FC236}">
                <a16:creationId xmlns:a16="http://schemas.microsoft.com/office/drawing/2014/main" id="{B23C1978-FCF8-4E8D-BD37-125C657CC516}"/>
              </a:ext>
            </a:extLst>
          </p:cNvPr>
          <p:cNvSpPr/>
          <p:nvPr/>
        </p:nvSpPr>
        <p:spPr>
          <a:xfrm>
            <a:off x="4218880" y="1519135"/>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809C6C4B-148B-4123-8489-906AED9EC2F7}"/>
              </a:ext>
            </a:extLst>
          </p:cNvPr>
          <p:cNvSpPr/>
          <p:nvPr/>
        </p:nvSpPr>
        <p:spPr>
          <a:xfrm>
            <a:off x="4369426" y="1868035"/>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1EB1AE7F-6CC2-4E11-A803-397523334811}"/>
              </a:ext>
            </a:extLst>
          </p:cNvPr>
          <p:cNvSpPr/>
          <p:nvPr/>
        </p:nvSpPr>
        <p:spPr>
          <a:xfrm>
            <a:off x="4369426" y="153065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23755E02-E084-48AE-A283-297EDA10FCC7}"/>
              </a:ext>
            </a:extLst>
          </p:cNvPr>
          <p:cNvSpPr/>
          <p:nvPr/>
        </p:nvSpPr>
        <p:spPr>
          <a:xfrm>
            <a:off x="4130734" y="1783857"/>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84DCF713-DE29-4C9C-85CF-4B3F61BEA097}"/>
              </a:ext>
            </a:extLst>
          </p:cNvPr>
          <p:cNvSpPr/>
          <p:nvPr/>
        </p:nvSpPr>
        <p:spPr>
          <a:xfrm>
            <a:off x="4128920" y="1958603"/>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TextBox 123">
            <a:extLst>
              <a:ext uri="{FF2B5EF4-FFF2-40B4-BE49-F238E27FC236}">
                <a16:creationId xmlns:a16="http://schemas.microsoft.com/office/drawing/2014/main" id="{FF439E02-BF55-4E8D-82CF-3D4EC54409FD}"/>
              </a:ext>
            </a:extLst>
          </p:cNvPr>
          <p:cNvSpPr txBox="1"/>
          <p:nvPr/>
        </p:nvSpPr>
        <p:spPr>
          <a:xfrm>
            <a:off x="4283157" y="1789692"/>
            <a:ext cx="603560" cy="169277"/>
          </a:xfrm>
          <a:prstGeom prst="rect">
            <a:avLst/>
          </a:prstGeom>
          <a:noFill/>
        </p:spPr>
        <p:txBody>
          <a:bodyPr wrap="square" rtlCol="0">
            <a:spAutoFit/>
          </a:bodyPr>
          <a:lstStyle/>
          <a:p>
            <a:r>
              <a:rPr lang="en-PH" sz="500" b="1" dirty="0">
                <a:solidFill>
                  <a:schemeClr val="bg1"/>
                </a:solidFill>
              </a:rPr>
              <a:t>Sites</a:t>
            </a:r>
          </a:p>
        </p:txBody>
      </p:sp>
      <p:pic>
        <p:nvPicPr>
          <p:cNvPr id="125" name="Graphic 124" descr="Earth Globe Europe-Africa">
            <a:extLst>
              <a:ext uri="{FF2B5EF4-FFF2-40B4-BE49-F238E27FC236}">
                <a16:creationId xmlns:a16="http://schemas.microsoft.com/office/drawing/2014/main" id="{96198B3E-EB91-41D6-A379-105C8D930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836159"/>
            <a:ext cx="78393" cy="78393"/>
          </a:xfrm>
          <a:prstGeom prst="rect">
            <a:avLst/>
          </a:prstGeom>
        </p:spPr>
      </p:pic>
      <p:sp>
        <p:nvSpPr>
          <p:cNvPr id="126" name="Oval 125">
            <a:extLst>
              <a:ext uri="{FF2B5EF4-FFF2-40B4-BE49-F238E27FC236}">
                <a16:creationId xmlns:a16="http://schemas.microsoft.com/office/drawing/2014/main" id="{83B9256E-6838-4E9F-A2BB-FDD3EA2C7672}"/>
              </a:ext>
            </a:extLst>
          </p:cNvPr>
          <p:cNvSpPr/>
          <p:nvPr/>
        </p:nvSpPr>
        <p:spPr>
          <a:xfrm>
            <a:off x="4245479" y="2031137"/>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TextBox 126">
            <a:extLst>
              <a:ext uri="{FF2B5EF4-FFF2-40B4-BE49-F238E27FC236}">
                <a16:creationId xmlns:a16="http://schemas.microsoft.com/office/drawing/2014/main" id="{48230553-220B-45DB-84BA-CEC4D415DD71}"/>
              </a:ext>
            </a:extLst>
          </p:cNvPr>
          <p:cNvSpPr txBox="1"/>
          <p:nvPr/>
        </p:nvSpPr>
        <p:spPr>
          <a:xfrm>
            <a:off x="4288460" y="1969303"/>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28" name="Graphic 127" descr="Forbidden">
            <a:extLst>
              <a:ext uri="{FF2B5EF4-FFF2-40B4-BE49-F238E27FC236}">
                <a16:creationId xmlns:a16="http://schemas.microsoft.com/office/drawing/2014/main" id="{A0B31730-757F-418E-9765-1EAD100EDA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50325"/>
            <a:ext cx="81882" cy="81882"/>
          </a:xfrm>
          <a:prstGeom prst="rect">
            <a:avLst/>
          </a:prstGeom>
        </p:spPr>
      </p:pic>
      <p:sp>
        <p:nvSpPr>
          <p:cNvPr id="131" name="Rectangle 130">
            <a:extLst>
              <a:ext uri="{FF2B5EF4-FFF2-40B4-BE49-F238E27FC236}">
                <a16:creationId xmlns:a16="http://schemas.microsoft.com/office/drawing/2014/main" id="{8B14A431-D22A-41C4-8E35-9B0B9BD5C5E5}"/>
              </a:ext>
            </a:extLst>
          </p:cNvPr>
          <p:cNvSpPr/>
          <p:nvPr/>
        </p:nvSpPr>
        <p:spPr>
          <a:xfrm>
            <a:off x="4378092" y="217263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142" name="Straight Connector 141">
            <a:extLst>
              <a:ext uri="{FF2B5EF4-FFF2-40B4-BE49-F238E27FC236}">
                <a16:creationId xmlns:a16="http://schemas.microsoft.com/office/drawing/2014/main" id="{D6E47A90-ECBD-40B5-90B5-894C21401153}"/>
              </a:ext>
            </a:extLst>
          </p:cNvPr>
          <p:cNvCxnSpPr>
            <a:cxnSpLocks/>
          </p:cNvCxnSpPr>
          <p:nvPr/>
        </p:nvCxnSpPr>
        <p:spPr>
          <a:xfrm>
            <a:off x="4138276" y="1785580"/>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2019271" cy="984885"/>
          </a:xfrm>
          <a:prstGeom prst="rect">
            <a:avLst/>
          </a:prstGeom>
          <a:noFill/>
        </p:spPr>
        <p:txBody>
          <a:bodyPr wrap="none" rtlCol="0">
            <a:spAutoFit/>
          </a:bodyPr>
          <a:lstStyle/>
          <a:p>
            <a:r>
              <a:rPr lang="en-PH" sz="2000" b="1" dirty="0">
                <a:latin typeface="Nexa Bold" panose="02000000000000000000" pitchFamily="50" charset="0"/>
              </a:rPr>
              <a:t>STEP 4</a:t>
            </a:r>
          </a:p>
          <a:p>
            <a:endParaRPr lang="en-PH" sz="2000" b="1" dirty="0">
              <a:latin typeface="Nexa Bold" panose="02000000000000000000" pitchFamily="50" charset="0"/>
            </a:endParaRPr>
          </a:p>
          <a:p>
            <a:r>
              <a:rPr lang="en-PH" dirty="0">
                <a:latin typeface="Nexa Light" panose="02000000000000000000" pitchFamily="50" charset="0"/>
              </a:rPr>
              <a:t>EDIT Article Details.</a:t>
            </a:r>
            <a:endParaRPr lang="en-PH" dirty="0">
              <a:latin typeface="Nexa Bold" panose="02000000000000000000" pitchFamily="50" charset="0"/>
            </a:endParaRPr>
          </a:p>
        </p:txBody>
      </p:sp>
      <p:sp>
        <p:nvSpPr>
          <p:cNvPr id="102" name="Rectangle 101">
            <a:extLst>
              <a:ext uri="{FF2B5EF4-FFF2-40B4-BE49-F238E27FC236}">
                <a16:creationId xmlns:a16="http://schemas.microsoft.com/office/drawing/2014/main" id="{77128938-3B51-4388-9E44-A36E23A1D057}"/>
              </a:ext>
            </a:extLst>
          </p:cNvPr>
          <p:cNvSpPr/>
          <p:nvPr/>
        </p:nvSpPr>
        <p:spPr>
          <a:xfrm>
            <a:off x="5547256" y="1656031"/>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6" name="TextBox 105">
            <a:extLst>
              <a:ext uri="{FF2B5EF4-FFF2-40B4-BE49-F238E27FC236}">
                <a16:creationId xmlns:a16="http://schemas.microsoft.com/office/drawing/2014/main" id="{EFF2FC47-CECF-44F4-BBB5-79CE951D527F}"/>
              </a:ext>
            </a:extLst>
          </p:cNvPr>
          <p:cNvSpPr txBox="1"/>
          <p:nvPr/>
        </p:nvSpPr>
        <p:spPr>
          <a:xfrm>
            <a:off x="5553966" y="1714147"/>
            <a:ext cx="957313" cy="307777"/>
          </a:xfrm>
          <a:prstGeom prst="rect">
            <a:avLst/>
          </a:prstGeom>
          <a:noFill/>
        </p:spPr>
        <p:txBody>
          <a:bodyPr wrap="none" rtlCol="0">
            <a:spAutoFit/>
          </a:bodyPr>
          <a:lstStyle/>
          <a:p>
            <a:r>
              <a:rPr lang="en-PH" sz="1400" dirty="0">
                <a:solidFill>
                  <a:schemeClr val="bg1"/>
                </a:solidFill>
              </a:rPr>
              <a:t>Categories</a:t>
            </a:r>
          </a:p>
        </p:txBody>
      </p:sp>
      <p:sp>
        <p:nvSpPr>
          <p:cNvPr id="129" name="TextBox 128">
            <a:extLst>
              <a:ext uri="{FF2B5EF4-FFF2-40B4-BE49-F238E27FC236}">
                <a16:creationId xmlns:a16="http://schemas.microsoft.com/office/drawing/2014/main" id="{7492310B-8A2A-4272-B0F2-A9DFD3322D3D}"/>
              </a:ext>
            </a:extLst>
          </p:cNvPr>
          <p:cNvSpPr txBox="1"/>
          <p:nvPr/>
        </p:nvSpPr>
        <p:spPr>
          <a:xfrm>
            <a:off x="4454195" y="2259702"/>
            <a:ext cx="603560" cy="169277"/>
          </a:xfrm>
          <a:prstGeom prst="rect">
            <a:avLst/>
          </a:prstGeom>
          <a:noFill/>
        </p:spPr>
        <p:txBody>
          <a:bodyPr wrap="square" rtlCol="0">
            <a:spAutoFit/>
          </a:bodyPr>
          <a:lstStyle/>
          <a:p>
            <a:r>
              <a:rPr lang="en-PH" sz="500" b="1" dirty="0">
                <a:solidFill>
                  <a:srgbClr val="92A7A3"/>
                </a:solidFill>
              </a:rPr>
              <a:t>Categories</a:t>
            </a:r>
          </a:p>
        </p:txBody>
      </p:sp>
      <p:pic>
        <p:nvPicPr>
          <p:cNvPr id="136" name="Graphic 135" descr="Tag">
            <a:extLst>
              <a:ext uri="{FF2B5EF4-FFF2-40B4-BE49-F238E27FC236}">
                <a16:creationId xmlns:a16="http://schemas.microsoft.com/office/drawing/2014/main" id="{A58626F9-2372-4083-9756-AB90307560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96712"/>
            <a:ext cx="104844" cy="104844"/>
          </a:xfrm>
          <a:prstGeom prst="rect">
            <a:avLst/>
          </a:prstGeom>
        </p:spPr>
      </p:pic>
      <p:sp>
        <p:nvSpPr>
          <p:cNvPr id="3" name="Rectangle 2">
            <a:extLst>
              <a:ext uri="{FF2B5EF4-FFF2-40B4-BE49-F238E27FC236}">
                <a16:creationId xmlns:a16="http://schemas.microsoft.com/office/drawing/2014/main" id="{FD76AB57-2518-4BB2-AFA5-A7041AED2C60}"/>
              </a:ext>
            </a:extLst>
          </p:cNvPr>
          <p:cNvSpPr/>
          <p:nvPr/>
        </p:nvSpPr>
        <p:spPr>
          <a:xfrm>
            <a:off x="4123405" y="1119075"/>
            <a:ext cx="5995743"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0" name="Rectangle 49">
            <a:extLst>
              <a:ext uri="{FF2B5EF4-FFF2-40B4-BE49-F238E27FC236}">
                <a16:creationId xmlns:a16="http://schemas.microsoft.com/office/drawing/2014/main" id="{42EB3C98-5B4E-41F0-BDDD-7A39478B8C76}"/>
              </a:ext>
            </a:extLst>
          </p:cNvPr>
          <p:cNvSpPr/>
          <p:nvPr/>
        </p:nvSpPr>
        <p:spPr>
          <a:xfrm>
            <a:off x="7779916" y="1651123"/>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2" name="TextBox 51">
            <a:extLst>
              <a:ext uri="{FF2B5EF4-FFF2-40B4-BE49-F238E27FC236}">
                <a16:creationId xmlns:a16="http://schemas.microsoft.com/office/drawing/2014/main" id="{9465F8B0-7050-4A0E-B815-826E51AACC6C}"/>
              </a:ext>
            </a:extLst>
          </p:cNvPr>
          <p:cNvSpPr txBox="1"/>
          <p:nvPr/>
        </p:nvSpPr>
        <p:spPr>
          <a:xfrm>
            <a:off x="7779916" y="1706486"/>
            <a:ext cx="731290" cy="307777"/>
          </a:xfrm>
          <a:prstGeom prst="rect">
            <a:avLst/>
          </a:prstGeom>
          <a:noFill/>
        </p:spPr>
        <p:txBody>
          <a:bodyPr wrap="none" rtlCol="0">
            <a:spAutoFit/>
          </a:bodyPr>
          <a:lstStyle/>
          <a:p>
            <a:r>
              <a:rPr lang="en-PH" sz="1400" dirty="0">
                <a:solidFill>
                  <a:schemeClr val="bg1"/>
                </a:solidFill>
              </a:rPr>
              <a:t>Articles</a:t>
            </a:r>
          </a:p>
        </p:txBody>
      </p:sp>
      <p:sp>
        <p:nvSpPr>
          <p:cNvPr id="54" name="Rectangle 53">
            <a:extLst>
              <a:ext uri="{FF2B5EF4-FFF2-40B4-BE49-F238E27FC236}">
                <a16:creationId xmlns:a16="http://schemas.microsoft.com/office/drawing/2014/main" id="{AE8501A1-6F63-487E-A292-D076E70262C9}"/>
              </a:ext>
            </a:extLst>
          </p:cNvPr>
          <p:cNvSpPr/>
          <p:nvPr/>
        </p:nvSpPr>
        <p:spPr>
          <a:xfrm>
            <a:off x="4128920" y="2420971"/>
            <a:ext cx="1107440" cy="16751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5" name="TextBox 54">
            <a:extLst>
              <a:ext uri="{FF2B5EF4-FFF2-40B4-BE49-F238E27FC236}">
                <a16:creationId xmlns:a16="http://schemas.microsoft.com/office/drawing/2014/main" id="{E92E7EF3-1DB4-4F0E-9672-1BA56B260CC0}"/>
              </a:ext>
            </a:extLst>
          </p:cNvPr>
          <p:cNvSpPr txBox="1"/>
          <p:nvPr/>
        </p:nvSpPr>
        <p:spPr>
          <a:xfrm>
            <a:off x="4457761" y="2422337"/>
            <a:ext cx="603560" cy="169277"/>
          </a:xfrm>
          <a:prstGeom prst="rect">
            <a:avLst/>
          </a:prstGeom>
          <a:noFill/>
        </p:spPr>
        <p:txBody>
          <a:bodyPr wrap="square" rtlCol="0">
            <a:spAutoFit/>
          </a:bodyPr>
          <a:lstStyle/>
          <a:p>
            <a:r>
              <a:rPr lang="en-PH" sz="500" b="1" dirty="0">
                <a:solidFill>
                  <a:srgbClr val="92A7A3"/>
                </a:solidFill>
              </a:rPr>
              <a:t>Articles</a:t>
            </a:r>
          </a:p>
        </p:txBody>
      </p:sp>
      <p:pic>
        <p:nvPicPr>
          <p:cNvPr id="56" name="Graphic 55" descr="Document">
            <a:extLst>
              <a:ext uri="{FF2B5EF4-FFF2-40B4-BE49-F238E27FC236}">
                <a16:creationId xmlns:a16="http://schemas.microsoft.com/office/drawing/2014/main" id="{71990E78-BEC3-4E33-9310-DF36E43299D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52702"/>
            <a:ext cx="95524" cy="95524"/>
          </a:xfrm>
          <a:prstGeom prst="rect">
            <a:avLst/>
          </a:prstGeom>
        </p:spPr>
      </p:pic>
      <p:sp>
        <p:nvSpPr>
          <p:cNvPr id="58" name="Rectangle 57">
            <a:extLst>
              <a:ext uri="{FF2B5EF4-FFF2-40B4-BE49-F238E27FC236}">
                <a16:creationId xmlns:a16="http://schemas.microsoft.com/office/drawing/2014/main" id="{DD6C89D0-4500-4857-89A8-FA152D72A0C2}"/>
              </a:ext>
            </a:extLst>
          </p:cNvPr>
          <p:cNvSpPr/>
          <p:nvPr/>
        </p:nvSpPr>
        <p:spPr>
          <a:xfrm>
            <a:off x="4157223" y="1078504"/>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DB6109B5-92FB-4776-9CF7-4FF4887D46A4}"/>
              </a:ext>
            </a:extLst>
          </p:cNvPr>
          <p:cNvSpPr/>
          <p:nvPr/>
        </p:nvSpPr>
        <p:spPr>
          <a:xfrm>
            <a:off x="4128920" y="1073424"/>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75E0CA4D-C966-40C0-9E84-A332A6B3108F}"/>
              </a:ext>
            </a:extLst>
          </p:cNvPr>
          <p:cNvSpPr/>
          <p:nvPr/>
        </p:nvSpPr>
        <p:spPr>
          <a:xfrm>
            <a:off x="4123840" y="1073425"/>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7D90502F-75C1-404C-8FB3-F246EB1BD307}"/>
              </a:ext>
            </a:extLst>
          </p:cNvPr>
          <p:cNvSpPr/>
          <p:nvPr/>
        </p:nvSpPr>
        <p:spPr>
          <a:xfrm>
            <a:off x="5236360" y="1078503"/>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5B19525D-F627-4EF0-A6ED-40131BF0C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075963"/>
            <a:ext cx="1107440" cy="169280"/>
          </a:xfrm>
          <a:prstGeom prst="rect">
            <a:avLst/>
          </a:prstGeom>
        </p:spPr>
      </p:pic>
      <p:sp>
        <p:nvSpPr>
          <p:cNvPr id="63" name="Rectangle 62">
            <a:extLst>
              <a:ext uri="{FF2B5EF4-FFF2-40B4-BE49-F238E27FC236}">
                <a16:creationId xmlns:a16="http://schemas.microsoft.com/office/drawing/2014/main" id="{E071BBE8-B552-422F-995B-BD0C820A1027}"/>
              </a:ext>
            </a:extLst>
          </p:cNvPr>
          <p:cNvSpPr/>
          <p:nvPr/>
        </p:nvSpPr>
        <p:spPr>
          <a:xfrm>
            <a:off x="5388760" y="1381780"/>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64B26BDD-5D0C-46EE-BEB1-36D1F682CD3C}"/>
              </a:ext>
            </a:extLst>
          </p:cNvPr>
          <p:cNvSpPr/>
          <p:nvPr/>
        </p:nvSpPr>
        <p:spPr>
          <a:xfrm>
            <a:off x="5240617" y="3909100"/>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6DE163D9-A00E-4B57-8C59-3AF1C5CD6042}"/>
              </a:ext>
            </a:extLst>
          </p:cNvPr>
          <p:cNvSpPr/>
          <p:nvPr/>
        </p:nvSpPr>
        <p:spPr>
          <a:xfrm>
            <a:off x="9305439" y="1130336"/>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A20D92C3-367B-4A61-BC63-30A14240E8E8}"/>
              </a:ext>
            </a:extLst>
          </p:cNvPr>
          <p:cNvSpPr/>
          <p:nvPr/>
        </p:nvSpPr>
        <p:spPr>
          <a:xfrm>
            <a:off x="9117562" y="1108985"/>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BB9E5D63-4E22-46B1-A3B0-7891C9876211}"/>
              </a:ext>
            </a:extLst>
          </p:cNvPr>
          <p:cNvSpPr/>
          <p:nvPr/>
        </p:nvSpPr>
        <p:spPr>
          <a:xfrm>
            <a:off x="5337960" y="3948749"/>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1838E665-B60C-4951-8683-7F68689C10DE}"/>
              </a:ext>
            </a:extLst>
          </p:cNvPr>
          <p:cNvSpPr/>
          <p:nvPr/>
        </p:nvSpPr>
        <p:spPr>
          <a:xfrm>
            <a:off x="9841692" y="3949927"/>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8083EDFE-F043-4377-9C84-84A65582ACDD}"/>
              </a:ext>
            </a:extLst>
          </p:cNvPr>
          <p:cNvSpPr/>
          <p:nvPr/>
        </p:nvSpPr>
        <p:spPr>
          <a:xfrm>
            <a:off x="4128920" y="1259669"/>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37BCF6FD-5424-43F4-B7F6-B97A7881CC3B}"/>
              </a:ext>
            </a:extLst>
          </p:cNvPr>
          <p:cNvSpPr/>
          <p:nvPr/>
        </p:nvSpPr>
        <p:spPr>
          <a:xfrm>
            <a:off x="4128920" y="1598786"/>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3750721F-68EF-4FAD-ACDC-3F25F2AA58D3}"/>
              </a:ext>
            </a:extLst>
          </p:cNvPr>
          <p:cNvSpPr txBox="1"/>
          <p:nvPr/>
        </p:nvSpPr>
        <p:spPr>
          <a:xfrm>
            <a:off x="4128920" y="1253828"/>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9F80B5DD-C459-4649-ABE6-CBE2B29EDE01}"/>
              </a:ext>
            </a:extLst>
          </p:cNvPr>
          <p:cNvSpPr txBox="1"/>
          <p:nvPr/>
        </p:nvSpPr>
        <p:spPr>
          <a:xfrm>
            <a:off x="4122210" y="1597339"/>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CAF52B8C-0EA2-44E2-9314-228AAFC70DB4}"/>
              </a:ext>
            </a:extLst>
          </p:cNvPr>
          <p:cNvSpPr/>
          <p:nvPr/>
        </p:nvSpPr>
        <p:spPr>
          <a:xfrm>
            <a:off x="4218880" y="1473484"/>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69E215F2-1E81-4F65-9860-8F304449A08F}"/>
              </a:ext>
            </a:extLst>
          </p:cNvPr>
          <p:cNvSpPr/>
          <p:nvPr/>
        </p:nvSpPr>
        <p:spPr>
          <a:xfrm>
            <a:off x="4369426" y="1822384"/>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647EB138-E16D-440C-BE3B-A2F21DAF79A4}"/>
              </a:ext>
            </a:extLst>
          </p:cNvPr>
          <p:cNvSpPr/>
          <p:nvPr/>
        </p:nvSpPr>
        <p:spPr>
          <a:xfrm>
            <a:off x="4369426" y="148500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85CEDEE9-69EC-4E41-9C3D-E7FE9B8F3D24}"/>
              </a:ext>
            </a:extLst>
          </p:cNvPr>
          <p:cNvSpPr/>
          <p:nvPr/>
        </p:nvSpPr>
        <p:spPr>
          <a:xfrm>
            <a:off x="4130734" y="1738206"/>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3C1FE89F-E3A6-4880-823B-AE8770F8A092}"/>
              </a:ext>
            </a:extLst>
          </p:cNvPr>
          <p:cNvSpPr/>
          <p:nvPr/>
        </p:nvSpPr>
        <p:spPr>
          <a:xfrm>
            <a:off x="4128920" y="1912952"/>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988F8456-E320-4318-85BD-1ECA997C7A59}"/>
              </a:ext>
            </a:extLst>
          </p:cNvPr>
          <p:cNvSpPr txBox="1"/>
          <p:nvPr/>
        </p:nvSpPr>
        <p:spPr>
          <a:xfrm>
            <a:off x="4283157" y="1744041"/>
            <a:ext cx="603560" cy="169277"/>
          </a:xfrm>
          <a:prstGeom prst="rect">
            <a:avLst/>
          </a:prstGeom>
          <a:noFill/>
        </p:spPr>
        <p:txBody>
          <a:bodyPr wrap="square" rtlCol="0">
            <a:spAutoFit/>
          </a:bodyPr>
          <a:lstStyle/>
          <a:p>
            <a:r>
              <a:rPr lang="en-PH" sz="500" b="1" dirty="0">
                <a:solidFill>
                  <a:schemeClr val="bg1"/>
                </a:solidFill>
              </a:rPr>
              <a:t>Sites</a:t>
            </a:r>
          </a:p>
        </p:txBody>
      </p:sp>
      <p:pic>
        <p:nvPicPr>
          <p:cNvPr id="79" name="Graphic 78" descr="Earth Globe Europe-Africa">
            <a:extLst>
              <a:ext uri="{FF2B5EF4-FFF2-40B4-BE49-F238E27FC236}">
                <a16:creationId xmlns:a16="http://schemas.microsoft.com/office/drawing/2014/main" id="{1E9CD2EF-4558-48AE-A6E0-1888C35290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790508"/>
            <a:ext cx="78393" cy="78393"/>
          </a:xfrm>
          <a:prstGeom prst="rect">
            <a:avLst/>
          </a:prstGeom>
        </p:spPr>
      </p:pic>
      <p:sp>
        <p:nvSpPr>
          <p:cNvPr id="80" name="Oval 79">
            <a:extLst>
              <a:ext uri="{FF2B5EF4-FFF2-40B4-BE49-F238E27FC236}">
                <a16:creationId xmlns:a16="http://schemas.microsoft.com/office/drawing/2014/main" id="{DC314429-A37E-43B0-B966-2B9DFAABE287}"/>
              </a:ext>
            </a:extLst>
          </p:cNvPr>
          <p:cNvSpPr/>
          <p:nvPr/>
        </p:nvSpPr>
        <p:spPr>
          <a:xfrm>
            <a:off x="4245479" y="1985486"/>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1BF328E8-2E7E-4BC4-954C-AAFC3B11E7AE}"/>
              </a:ext>
            </a:extLst>
          </p:cNvPr>
          <p:cNvSpPr txBox="1"/>
          <p:nvPr/>
        </p:nvSpPr>
        <p:spPr>
          <a:xfrm>
            <a:off x="4288460" y="1923652"/>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82" name="Graphic 81" descr="Forbidden">
            <a:extLst>
              <a:ext uri="{FF2B5EF4-FFF2-40B4-BE49-F238E27FC236}">
                <a16:creationId xmlns:a16="http://schemas.microsoft.com/office/drawing/2014/main" id="{C7C32D92-68D6-422C-AA3F-EBBEF360FE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04674"/>
            <a:ext cx="81882" cy="81882"/>
          </a:xfrm>
          <a:prstGeom prst="rect">
            <a:avLst/>
          </a:prstGeom>
        </p:spPr>
      </p:pic>
      <p:sp>
        <p:nvSpPr>
          <p:cNvPr id="83" name="TextBox 82">
            <a:extLst>
              <a:ext uri="{FF2B5EF4-FFF2-40B4-BE49-F238E27FC236}">
                <a16:creationId xmlns:a16="http://schemas.microsoft.com/office/drawing/2014/main" id="{34091CA0-B8EA-41C6-884E-73859E45E94A}"/>
              </a:ext>
            </a:extLst>
          </p:cNvPr>
          <p:cNvSpPr txBox="1"/>
          <p:nvPr/>
        </p:nvSpPr>
        <p:spPr>
          <a:xfrm>
            <a:off x="4454195" y="2214051"/>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84" name="TextBox 83">
            <a:extLst>
              <a:ext uri="{FF2B5EF4-FFF2-40B4-BE49-F238E27FC236}">
                <a16:creationId xmlns:a16="http://schemas.microsoft.com/office/drawing/2014/main" id="{1E804F48-704A-4EE7-9059-42DABF2FBC28}"/>
              </a:ext>
            </a:extLst>
          </p:cNvPr>
          <p:cNvSpPr txBox="1"/>
          <p:nvPr/>
        </p:nvSpPr>
        <p:spPr>
          <a:xfrm>
            <a:off x="4457761" y="2376686"/>
            <a:ext cx="603560" cy="169277"/>
          </a:xfrm>
          <a:prstGeom prst="rect">
            <a:avLst/>
          </a:prstGeom>
          <a:noFill/>
        </p:spPr>
        <p:txBody>
          <a:bodyPr wrap="square" rtlCol="0">
            <a:spAutoFit/>
          </a:bodyPr>
          <a:lstStyle/>
          <a:p>
            <a:r>
              <a:rPr lang="en-PH" sz="500" b="1" dirty="0">
                <a:solidFill>
                  <a:srgbClr val="92A7A3"/>
                </a:solidFill>
              </a:rPr>
              <a:t>Articles</a:t>
            </a:r>
          </a:p>
        </p:txBody>
      </p:sp>
      <p:sp>
        <p:nvSpPr>
          <p:cNvPr id="85" name="Rectangle 84">
            <a:extLst>
              <a:ext uri="{FF2B5EF4-FFF2-40B4-BE49-F238E27FC236}">
                <a16:creationId xmlns:a16="http://schemas.microsoft.com/office/drawing/2014/main" id="{995D0438-CA35-4D4C-96B5-74EEBE0D3436}"/>
              </a:ext>
            </a:extLst>
          </p:cNvPr>
          <p:cNvSpPr/>
          <p:nvPr/>
        </p:nvSpPr>
        <p:spPr>
          <a:xfrm>
            <a:off x="4378092" y="212698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8944405-915E-4FC0-9228-F3095E5E9EE4}"/>
              </a:ext>
            </a:extLst>
          </p:cNvPr>
          <p:cNvSpPr/>
          <p:nvPr/>
        </p:nvSpPr>
        <p:spPr>
          <a:xfrm>
            <a:off x="4382920" y="1985377"/>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51FB8B05-EDD5-48F5-B8D0-8147332BA237}"/>
              </a:ext>
            </a:extLst>
          </p:cNvPr>
          <p:cNvSpPr/>
          <p:nvPr/>
        </p:nvSpPr>
        <p:spPr>
          <a:xfrm>
            <a:off x="4547360" y="2276971"/>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80B6C691-DD1A-4708-A4F1-FB767650130C}"/>
              </a:ext>
            </a:extLst>
          </p:cNvPr>
          <p:cNvSpPr/>
          <p:nvPr/>
        </p:nvSpPr>
        <p:spPr>
          <a:xfrm>
            <a:off x="4550540" y="2436277"/>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C5E3FA24-5F18-4B94-87F7-16C577E33DEB}"/>
              </a:ext>
            </a:extLst>
          </p:cNvPr>
          <p:cNvSpPr/>
          <p:nvPr/>
        </p:nvSpPr>
        <p:spPr>
          <a:xfrm>
            <a:off x="4374503" y="1803918"/>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9C94AC73-C4A8-45B2-8337-1E60F815A2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51061"/>
            <a:ext cx="104844" cy="104844"/>
          </a:xfrm>
          <a:prstGeom prst="rect">
            <a:avLst/>
          </a:prstGeom>
        </p:spPr>
      </p:pic>
      <p:pic>
        <p:nvPicPr>
          <p:cNvPr id="91" name="Graphic 90" descr="Document">
            <a:extLst>
              <a:ext uri="{FF2B5EF4-FFF2-40B4-BE49-F238E27FC236}">
                <a16:creationId xmlns:a16="http://schemas.microsoft.com/office/drawing/2014/main" id="{FB44BFF3-C204-4AE9-B60C-A815B02737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07051"/>
            <a:ext cx="95524" cy="95524"/>
          </a:xfrm>
          <a:prstGeom prst="rect">
            <a:avLst/>
          </a:prstGeom>
        </p:spPr>
      </p:pic>
      <p:cxnSp>
        <p:nvCxnSpPr>
          <p:cNvPr id="92" name="Straight Connector 91">
            <a:extLst>
              <a:ext uri="{FF2B5EF4-FFF2-40B4-BE49-F238E27FC236}">
                <a16:creationId xmlns:a16="http://schemas.microsoft.com/office/drawing/2014/main" id="{AE70A27C-169E-4A87-9045-B64E8062C428}"/>
              </a:ext>
            </a:extLst>
          </p:cNvPr>
          <p:cNvCxnSpPr>
            <a:cxnSpLocks/>
          </p:cNvCxnSpPr>
          <p:nvPr/>
        </p:nvCxnSpPr>
        <p:spPr>
          <a:xfrm>
            <a:off x="4138276" y="1739929"/>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165" name="Rectangle 164">
            <a:extLst>
              <a:ext uri="{FF2B5EF4-FFF2-40B4-BE49-F238E27FC236}">
                <a16:creationId xmlns:a16="http://schemas.microsoft.com/office/drawing/2014/main" id="{4EA13880-73B0-4395-B18F-01F0336F7213}"/>
              </a:ext>
            </a:extLst>
          </p:cNvPr>
          <p:cNvSpPr/>
          <p:nvPr/>
        </p:nvSpPr>
        <p:spPr>
          <a:xfrm>
            <a:off x="4128920" y="1085654"/>
            <a:ext cx="5995743"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2" name="Picture 11">
            <a:extLst>
              <a:ext uri="{FF2B5EF4-FFF2-40B4-BE49-F238E27FC236}">
                <a16:creationId xmlns:a16="http://schemas.microsoft.com/office/drawing/2014/main" id="{41FFD203-7EDB-48EA-8BC1-0E439FF7026D}"/>
              </a:ext>
            </a:extLst>
          </p:cNvPr>
          <p:cNvPicPr>
            <a:picLocks noChangeAspect="1"/>
          </p:cNvPicPr>
          <p:nvPr/>
        </p:nvPicPr>
        <p:blipFill>
          <a:blip r:embed="rId12"/>
          <a:stretch>
            <a:fillRect/>
          </a:stretch>
        </p:blipFill>
        <p:spPr>
          <a:xfrm>
            <a:off x="5417818" y="1668495"/>
            <a:ext cx="4518034" cy="2032103"/>
          </a:xfrm>
          <a:prstGeom prst="rect">
            <a:avLst/>
          </a:prstGeom>
        </p:spPr>
      </p:pic>
    </p:spTree>
    <p:extLst>
      <p:ext uri="{BB962C8B-B14F-4D97-AF65-F5344CB8AC3E}">
        <p14:creationId xmlns:p14="http://schemas.microsoft.com/office/powerpoint/2010/main" val="41970241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079946" cy="369332"/>
          </a:xfrm>
          <a:prstGeom prst="rect">
            <a:avLst/>
          </a:prstGeom>
          <a:noFill/>
        </p:spPr>
        <p:txBody>
          <a:bodyPr wrap="none" rtlCol="0">
            <a:spAutoFit/>
          </a:bodyPr>
          <a:lstStyle/>
          <a:p>
            <a:r>
              <a:rPr lang="en-PH" dirty="0">
                <a:solidFill>
                  <a:schemeClr val="bg1"/>
                </a:solidFill>
                <a:latin typeface="Nexa Bold" panose="02000000000000000000" pitchFamily="50" charset="0"/>
              </a:rPr>
              <a:t>EDITING ARTICLE | STEP 4</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6608339" y="976761"/>
            <a:ext cx="5200296" cy="307777"/>
          </a:xfrm>
          <a:prstGeom prst="rect">
            <a:avLst/>
          </a:prstGeom>
          <a:noFill/>
        </p:spPr>
        <p:txBody>
          <a:bodyPr wrap="square" rtlCol="0">
            <a:spAutoFit/>
          </a:bodyPr>
          <a:lstStyle/>
          <a:p>
            <a:r>
              <a:rPr lang="en-PH" sz="1400" b="1" dirty="0">
                <a:latin typeface="Nexa Bold" panose="02000000000000000000" pitchFamily="50" charset="0"/>
              </a:rPr>
              <a:t>FORM DESCRIPTION</a:t>
            </a:r>
          </a:p>
        </p:txBody>
      </p:sp>
      <p:pic>
        <p:nvPicPr>
          <p:cNvPr id="4" name="Picture 3">
            <a:extLst>
              <a:ext uri="{FF2B5EF4-FFF2-40B4-BE49-F238E27FC236}">
                <a16:creationId xmlns:a16="http://schemas.microsoft.com/office/drawing/2014/main" id="{517E4651-0588-44F0-A454-763FE24BA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5659" y="1783127"/>
            <a:ext cx="4179085" cy="3291745"/>
          </a:xfrm>
          <a:prstGeom prst="rect">
            <a:avLst/>
          </a:prstGeom>
        </p:spPr>
      </p:pic>
      <p:graphicFrame>
        <p:nvGraphicFramePr>
          <p:cNvPr id="8" name="Table 7">
            <a:extLst>
              <a:ext uri="{FF2B5EF4-FFF2-40B4-BE49-F238E27FC236}">
                <a16:creationId xmlns:a16="http://schemas.microsoft.com/office/drawing/2014/main" id="{B619D803-87A0-4A31-B169-BFD61CEBB665}"/>
              </a:ext>
            </a:extLst>
          </p:cNvPr>
          <p:cNvGraphicFramePr>
            <a:graphicFrameLocks noGrp="1"/>
          </p:cNvGraphicFramePr>
          <p:nvPr>
            <p:extLst>
              <p:ext uri="{D42A27DB-BD31-4B8C-83A1-F6EECF244321}">
                <p14:modId xmlns:p14="http://schemas.microsoft.com/office/powerpoint/2010/main" val="3410955773"/>
              </p:ext>
            </p:extLst>
          </p:nvPr>
        </p:nvGraphicFramePr>
        <p:xfrm>
          <a:off x="6608339" y="1592316"/>
          <a:ext cx="5219701" cy="3672840"/>
        </p:xfrm>
        <a:graphic>
          <a:graphicData uri="http://schemas.openxmlformats.org/drawingml/2006/table">
            <a:tbl>
              <a:tblPr firstRow="1" bandRow="1">
                <a:tableStyleId>{69CF1AB2-1976-4502-BF36-3FF5EA218861}</a:tableStyleId>
              </a:tblPr>
              <a:tblGrid>
                <a:gridCol w="1632587">
                  <a:extLst>
                    <a:ext uri="{9D8B030D-6E8A-4147-A177-3AD203B41FA5}">
                      <a16:colId xmlns:a16="http://schemas.microsoft.com/office/drawing/2014/main" val="1243532216"/>
                    </a:ext>
                  </a:extLst>
                </a:gridCol>
                <a:gridCol w="3587114">
                  <a:extLst>
                    <a:ext uri="{9D8B030D-6E8A-4147-A177-3AD203B41FA5}">
                      <a16:colId xmlns:a16="http://schemas.microsoft.com/office/drawing/2014/main" val="3190001919"/>
                    </a:ext>
                  </a:extLst>
                </a:gridCol>
              </a:tblGrid>
              <a:tr h="191298">
                <a:tc>
                  <a:txBody>
                    <a:bodyPr/>
                    <a:lstStyle/>
                    <a:p>
                      <a:r>
                        <a:rPr lang="en-PH" sz="1100" b="1" dirty="0">
                          <a:latin typeface="Nexa Light" panose="02000000000000000000" pitchFamily="50" charset="0"/>
                        </a:rPr>
                        <a:t>CHOOSE ICON</a:t>
                      </a:r>
                      <a:r>
                        <a:rPr lang="en-PH" sz="1100" dirty="0">
                          <a:latin typeface="Nexa Light" panose="02000000000000000000" pitchFamily="50" charset="0"/>
                        </a:rPr>
                        <a:t> </a:t>
                      </a:r>
                      <a:endParaRPr lang="en-US" sz="1100" b="1" dirty="0"/>
                    </a:p>
                  </a:txBody>
                  <a:tcPr/>
                </a:tc>
                <a:tc>
                  <a:txBody>
                    <a:bodyPr/>
                    <a:lstStyle/>
                    <a:p>
                      <a:r>
                        <a:rPr lang="en-PH" sz="1100" b="0" dirty="0"/>
                        <a:t>Upload Article Icon</a:t>
                      </a:r>
                      <a:endParaRPr lang="en-US" sz="1100" b="0" dirty="0"/>
                    </a:p>
                  </a:txBody>
                  <a:tcPr/>
                </a:tc>
                <a:extLst>
                  <a:ext uri="{0D108BD9-81ED-4DB2-BD59-A6C34878D82A}">
                    <a16:rowId xmlns:a16="http://schemas.microsoft.com/office/drawing/2014/main" val="3001202083"/>
                  </a:ext>
                </a:extLst>
              </a:tr>
              <a:tr h="199696">
                <a:tc>
                  <a:txBody>
                    <a:bodyPr/>
                    <a:lstStyle/>
                    <a:p>
                      <a:r>
                        <a:rPr lang="en-PH" sz="1100" b="1" dirty="0"/>
                        <a:t>TITLE</a:t>
                      </a:r>
                      <a:endParaRPr lang="en-US" sz="11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100" dirty="0"/>
                        <a:t>Article Name</a:t>
                      </a:r>
                      <a:endParaRPr lang="en-US" sz="1100" b="0" dirty="0"/>
                    </a:p>
                  </a:txBody>
                  <a:tcPr/>
                </a:tc>
                <a:extLst>
                  <a:ext uri="{0D108BD9-81ED-4DB2-BD59-A6C34878D82A}">
                    <a16:rowId xmlns:a16="http://schemas.microsoft.com/office/drawing/2014/main" val="3960516910"/>
                  </a:ext>
                </a:extLst>
              </a:tr>
              <a:tr h="199696">
                <a:tc>
                  <a:txBody>
                    <a:bodyPr/>
                    <a:lstStyle/>
                    <a:p>
                      <a:r>
                        <a:rPr lang="en-PH" sz="1100" b="1" dirty="0"/>
                        <a:t>CATEGORY</a:t>
                      </a:r>
                      <a:endParaRPr lang="en-US" sz="1100" b="1" dirty="0"/>
                    </a:p>
                  </a:txBody>
                  <a:tcPr/>
                </a:tc>
                <a:tc>
                  <a:txBody>
                    <a:bodyPr/>
                    <a:lstStyle/>
                    <a:p>
                      <a:r>
                        <a:rPr lang="en-PH" sz="1100" dirty="0"/>
                        <a:t>Location Where Article Will Be Grouped</a:t>
                      </a:r>
                      <a:endParaRPr lang="en-PH" sz="1100" b="0" dirty="0">
                        <a:latin typeface="Nexa Light" panose="02000000000000000000" pitchFamily="50" charset="0"/>
                      </a:endParaRPr>
                    </a:p>
                  </a:txBody>
                  <a:tcPr/>
                </a:tc>
                <a:extLst>
                  <a:ext uri="{0D108BD9-81ED-4DB2-BD59-A6C34878D82A}">
                    <a16:rowId xmlns:a16="http://schemas.microsoft.com/office/drawing/2014/main" val="3127362185"/>
                  </a:ext>
                </a:extLst>
              </a:tr>
              <a:tr h="199696">
                <a:tc>
                  <a:txBody>
                    <a:bodyPr/>
                    <a:lstStyle/>
                    <a:p>
                      <a:r>
                        <a:rPr lang="en-PH" sz="1100" b="1" dirty="0"/>
                        <a:t>STATUS</a:t>
                      </a:r>
                      <a:endParaRPr lang="en-US" sz="1100" b="1" dirty="0"/>
                    </a:p>
                  </a:txBody>
                  <a:tcPr/>
                </a:tc>
                <a:tc>
                  <a:txBody>
                    <a:bodyPr/>
                    <a:lstStyle/>
                    <a:p>
                      <a:r>
                        <a:rPr lang="en-PH" sz="1100" dirty="0"/>
                        <a:t>Article Status</a:t>
                      </a:r>
                    </a:p>
                    <a:p>
                      <a:pPr lvl="1"/>
                      <a:r>
                        <a:rPr lang="en-PH" sz="1100" dirty="0"/>
                        <a:t>LIVE   - Visible </a:t>
                      </a:r>
                    </a:p>
                    <a:p>
                      <a:pPr lvl="1"/>
                      <a:r>
                        <a:rPr lang="en-PH" sz="1100" dirty="0"/>
                        <a:t>TEST -  Not Visible On The App</a:t>
                      </a:r>
                    </a:p>
                    <a:p>
                      <a:pPr lvl="1"/>
                      <a:r>
                        <a:rPr lang="en-PH" sz="1100" dirty="0"/>
                        <a:t>NEW – Not Visible On The App</a:t>
                      </a:r>
                    </a:p>
                    <a:p>
                      <a:pPr lvl="1"/>
                      <a:r>
                        <a:rPr lang="en-PH" sz="1100" dirty="0"/>
                        <a:t>TURN OFF  - Not Visible On The App</a:t>
                      </a:r>
                      <a:endParaRPr lang="en-PH" sz="1100" b="0" dirty="0">
                        <a:latin typeface="Nexa Light" panose="02000000000000000000" pitchFamily="50" charset="0"/>
                      </a:endParaRPr>
                    </a:p>
                  </a:txBody>
                  <a:tcPr/>
                </a:tc>
                <a:extLst>
                  <a:ext uri="{0D108BD9-81ED-4DB2-BD59-A6C34878D82A}">
                    <a16:rowId xmlns:a16="http://schemas.microsoft.com/office/drawing/2014/main" val="1762703339"/>
                  </a:ext>
                </a:extLst>
              </a:tr>
              <a:tr h="199696">
                <a:tc>
                  <a:txBody>
                    <a:bodyPr/>
                    <a:lstStyle/>
                    <a:p>
                      <a:r>
                        <a:rPr lang="en-PH" sz="1100" b="1" dirty="0"/>
                        <a:t>SHOW MENU FOOTER </a:t>
                      </a:r>
                      <a:endParaRPr lang="en-US" sz="1100" b="1" dirty="0"/>
                    </a:p>
                  </a:txBody>
                  <a:tcPr/>
                </a:tc>
                <a:tc>
                  <a:txBody>
                    <a:bodyPr/>
                    <a:lstStyle/>
                    <a:p>
                      <a:r>
                        <a:rPr lang="en-PH" sz="1100" dirty="0"/>
                        <a:t>Hide/Show Menu Footer In The Article Page</a:t>
                      </a:r>
                      <a:endParaRPr lang="en-US" sz="1100" b="0" dirty="0"/>
                    </a:p>
                  </a:txBody>
                  <a:tcPr/>
                </a:tc>
                <a:extLst>
                  <a:ext uri="{0D108BD9-81ED-4DB2-BD59-A6C34878D82A}">
                    <a16:rowId xmlns:a16="http://schemas.microsoft.com/office/drawing/2014/main" val="3667064065"/>
                  </a:ext>
                </a:extLst>
              </a:tr>
              <a:tr h="199696">
                <a:tc>
                  <a:txBody>
                    <a:bodyPr/>
                    <a:lstStyle/>
                    <a:p>
                      <a:r>
                        <a:rPr lang="en-PH" sz="1100" b="1" dirty="0"/>
                        <a:t>ALLOW SHARE </a:t>
                      </a:r>
                      <a:endParaRPr lang="en-US" sz="1100" b="1" dirty="0"/>
                    </a:p>
                  </a:txBody>
                  <a:tcPr/>
                </a:tc>
                <a:tc>
                  <a:txBody>
                    <a:bodyPr/>
                    <a:lstStyle/>
                    <a:p>
                      <a:r>
                        <a:rPr lang="en-PH" sz="1100" dirty="0"/>
                        <a:t>Used To Allow/Disable Users To Share The Articles</a:t>
                      </a:r>
                      <a:endParaRPr lang="en-US" sz="1100" b="0" dirty="0"/>
                    </a:p>
                  </a:txBody>
                  <a:tcPr/>
                </a:tc>
                <a:extLst>
                  <a:ext uri="{0D108BD9-81ED-4DB2-BD59-A6C34878D82A}">
                    <a16:rowId xmlns:a16="http://schemas.microsoft.com/office/drawing/2014/main" val="611399429"/>
                  </a:ext>
                </a:extLst>
              </a:tr>
              <a:tr h="199696">
                <a:tc>
                  <a:txBody>
                    <a:bodyPr/>
                    <a:lstStyle/>
                    <a:p>
                      <a:r>
                        <a:rPr lang="en-PH" sz="1100" b="1" dirty="0"/>
                        <a:t>SHOW TOP BANNER </a:t>
                      </a:r>
                      <a:endParaRPr lang="en-US" sz="1100" b="1" dirty="0"/>
                    </a:p>
                  </a:txBody>
                  <a:tcPr/>
                </a:tc>
                <a:tc>
                  <a:txBody>
                    <a:bodyPr/>
                    <a:lstStyle/>
                    <a:p>
                      <a:r>
                        <a:rPr lang="en-PH" sz="1100" dirty="0"/>
                        <a:t>Hide/Show Top Banner In The Article Page</a:t>
                      </a:r>
                      <a:endParaRPr lang="en-US" sz="1100" b="0" dirty="0"/>
                    </a:p>
                  </a:txBody>
                  <a:tcPr/>
                </a:tc>
                <a:extLst>
                  <a:ext uri="{0D108BD9-81ED-4DB2-BD59-A6C34878D82A}">
                    <a16:rowId xmlns:a16="http://schemas.microsoft.com/office/drawing/2014/main" val="1979924640"/>
                  </a:ext>
                </a:extLst>
              </a:tr>
              <a:tr h="199696">
                <a:tc>
                  <a:txBody>
                    <a:bodyPr/>
                    <a:lstStyle/>
                    <a:p>
                      <a:r>
                        <a:rPr lang="en-PH" sz="1100" b="1" dirty="0"/>
                        <a:t>FILE TYPE </a:t>
                      </a:r>
                      <a:endParaRPr lang="en-US" sz="1100" b="1" dirty="0"/>
                    </a:p>
                  </a:txBody>
                  <a:tcPr/>
                </a:tc>
                <a:tc>
                  <a:txBody>
                    <a:bodyPr/>
                    <a:lstStyle/>
                    <a:p>
                      <a:r>
                        <a:rPr lang="en-PH" sz="1100" dirty="0"/>
                        <a:t>Used To Choose What File Type Will Be Uploaded.</a:t>
                      </a:r>
                      <a:endParaRPr lang="en-PH" sz="1100" dirty="0">
                        <a:latin typeface="Nexa Light" panose="02000000000000000000" pitchFamily="50" charset="0"/>
                      </a:endParaRPr>
                    </a:p>
                  </a:txBody>
                  <a:tcPr/>
                </a:tc>
                <a:extLst>
                  <a:ext uri="{0D108BD9-81ED-4DB2-BD59-A6C34878D82A}">
                    <a16:rowId xmlns:a16="http://schemas.microsoft.com/office/drawing/2014/main" val="1212415004"/>
                  </a:ext>
                </a:extLst>
              </a:tr>
              <a:tr h="199696">
                <a:tc>
                  <a:txBody>
                    <a:bodyPr/>
                    <a:lstStyle/>
                    <a:p>
                      <a:r>
                        <a:rPr lang="en-PH" sz="1100" b="1" dirty="0"/>
                        <a:t>SORT ORDER </a:t>
                      </a:r>
                      <a:endParaRPr lang="en-US" sz="1100" b="1" dirty="0"/>
                    </a:p>
                  </a:txBody>
                  <a:tcPr/>
                </a:tc>
                <a:tc>
                  <a:txBody>
                    <a:bodyPr/>
                    <a:lstStyle/>
                    <a:p>
                      <a:r>
                        <a:rPr lang="en-PH" sz="1100" dirty="0"/>
                        <a:t>Used To Order Articles In The App Inside The Category Or Sub     Category.</a:t>
                      </a:r>
                    </a:p>
                    <a:p>
                      <a:pPr lvl="1"/>
                      <a:r>
                        <a:rPr lang="en-PH" sz="1100" dirty="0">
                          <a:latin typeface="Nexa Light" panose="02000000000000000000" pitchFamily="50" charset="0"/>
                        </a:rPr>
                        <a:t>VALUE – used to change the file Uploaded.</a:t>
                      </a:r>
                    </a:p>
                    <a:p>
                      <a:pPr lvl="1"/>
                      <a:r>
                        <a:rPr lang="en-PH" sz="1100" dirty="0">
                          <a:latin typeface="Nexa Light" panose="02000000000000000000" pitchFamily="50" charset="0"/>
                        </a:rPr>
                        <a:t>FILE NAME – name of existing article File</a:t>
                      </a:r>
                    </a:p>
                    <a:p>
                      <a:endParaRPr lang="en-PH" sz="1100" b="0" dirty="0">
                        <a:latin typeface="Nexa Light" panose="02000000000000000000" pitchFamily="50" charset="0"/>
                      </a:endParaRPr>
                    </a:p>
                  </a:txBody>
                  <a:tcPr/>
                </a:tc>
                <a:extLst>
                  <a:ext uri="{0D108BD9-81ED-4DB2-BD59-A6C34878D82A}">
                    <a16:rowId xmlns:a16="http://schemas.microsoft.com/office/drawing/2014/main" val="3612831740"/>
                  </a:ext>
                </a:extLst>
              </a:tr>
            </a:tbl>
          </a:graphicData>
        </a:graphic>
      </p:graphicFrame>
    </p:spTree>
    <p:extLst>
      <p:ext uri="{BB962C8B-B14F-4D97-AF65-F5344CB8AC3E}">
        <p14:creationId xmlns:p14="http://schemas.microsoft.com/office/powerpoint/2010/main" val="95390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2756717" cy="369332"/>
          </a:xfrm>
          <a:prstGeom prst="rect">
            <a:avLst/>
          </a:prstGeom>
          <a:noFill/>
        </p:spPr>
        <p:txBody>
          <a:bodyPr wrap="none" rtlCol="0">
            <a:spAutoFit/>
          </a:bodyPr>
          <a:lstStyle/>
          <a:p>
            <a:r>
              <a:rPr lang="en-PH" dirty="0">
                <a:solidFill>
                  <a:schemeClr val="bg1"/>
                </a:solidFill>
                <a:latin typeface="Nexa Bold" panose="02000000000000000000" pitchFamily="50" charset="0"/>
              </a:rPr>
              <a:t>GETTING AN ACCOUNT</a:t>
            </a:r>
          </a:p>
        </p:txBody>
      </p:sp>
      <p:sp>
        <p:nvSpPr>
          <p:cNvPr id="2" name="Rectangle 1">
            <a:extLst>
              <a:ext uri="{FF2B5EF4-FFF2-40B4-BE49-F238E27FC236}">
                <a16:creationId xmlns:a16="http://schemas.microsoft.com/office/drawing/2014/main" id="{EA2264DC-B612-479D-8156-146B3A85078D}"/>
              </a:ext>
            </a:extLst>
          </p:cNvPr>
          <p:cNvSpPr/>
          <p:nvPr/>
        </p:nvSpPr>
        <p:spPr>
          <a:xfrm>
            <a:off x="2620430" y="1117721"/>
            <a:ext cx="8638922" cy="5016758"/>
          </a:xfrm>
          <a:prstGeom prst="rect">
            <a:avLst/>
          </a:prstGeom>
        </p:spPr>
        <p:txBody>
          <a:bodyPr wrap="square">
            <a:spAutoFit/>
          </a:bodyPr>
          <a:lstStyle/>
          <a:p>
            <a:pPr marL="285750" indent="-285750" algn="just">
              <a:buFont typeface="Arial" panose="020B0604020202020204" pitchFamily="34" charset="0"/>
              <a:buChar char="•"/>
            </a:pPr>
            <a:r>
              <a:rPr lang="en-PH" dirty="0">
                <a:latin typeface="Nexa Light" panose="02000000000000000000" pitchFamily="50" charset="0"/>
              </a:rPr>
              <a:t>As part of promotional period for this new exciting app offering, we provide a community app to all interested companies and organizations which will allow you to share your information to public and maintain your mobile app presence. </a:t>
            </a:r>
          </a:p>
          <a:p>
            <a:pPr marL="285750" indent="-285750" algn="just">
              <a:buFont typeface="Arial" panose="020B0604020202020204" pitchFamily="34" charset="0"/>
              <a:buChar char="•"/>
            </a:pPr>
            <a:r>
              <a:rPr lang="en-PH" dirty="0">
                <a:latin typeface="Nexa Light" panose="02000000000000000000" pitchFamily="50" charset="0"/>
              </a:rPr>
              <a:t>Other features will be explained when one of our customer support contacts you. If you are interested to have your own App in Appstore please inform us by filling up the form from the link below. </a:t>
            </a:r>
          </a:p>
          <a:p>
            <a:pPr marL="285750" indent="-285750" algn="just">
              <a:buFont typeface="Arial" panose="020B0604020202020204" pitchFamily="34" charset="0"/>
              <a:buChar char="•"/>
            </a:pPr>
            <a:r>
              <a:rPr lang="en-PH" dirty="0">
                <a:latin typeface="Nexa Light" panose="02000000000000000000" pitchFamily="50" charset="0"/>
              </a:rPr>
              <a:t>It will only take within 24 hours to make your app in our community version to become available, after we verified and confirm your details submitted we will send you your account details as soon as your app is ready.</a:t>
            </a:r>
            <a:endParaRPr lang="en-PH" sz="1400" dirty="0">
              <a:latin typeface="Nexa Light" panose="02000000000000000000" pitchFamily="50" charset="0"/>
            </a:endParaRPr>
          </a:p>
          <a:p>
            <a:endParaRPr lang="en-PH" sz="1400" dirty="0">
              <a:latin typeface="Nexa Light" panose="02000000000000000000" pitchFamily="50" charset="0"/>
            </a:endParaRPr>
          </a:p>
          <a:p>
            <a:r>
              <a:rPr lang="en-PH" sz="1400" dirty="0">
                <a:latin typeface="Nexa Light" panose="02000000000000000000" pitchFamily="50" charset="0"/>
              </a:rPr>
              <a:t>To get an account with </a:t>
            </a:r>
            <a:r>
              <a:rPr lang="en-PH" sz="1400" dirty="0" err="1">
                <a:latin typeface="Nexa Light" panose="02000000000000000000" pitchFamily="50" charset="0"/>
              </a:rPr>
              <a:t>appzmate</a:t>
            </a:r>
            <a:r>
              <a:rPr lang="en-PH" sz="1400" dirty="0">
                <a:latin typeface="Nexa Light" panose="02000000000000000000" pitchFamily="50" charset="0"/>
              </a:rPr>
              <a:t> simple Visit</a:t>
            </a:r>
          </a:p>
          <a:p>
            <a:endParaRPr lang="en-PH" sz="1400" dirty="0">
              <a:latin typeface="Nexa Light" panose="02000000000000000000" pitchFamily="50" charset="0"/>
            </a:endParaRPr>
          </a:p>
          <a:p>
            <a:r>
              <a:rPr lang="en-PH" sz="1400" dirty="0">
                <a:latin typeface="Nexa Light" panose="02000000000000000000" pitchFamily="50" charset="0"/>
                <a:hlinkClick r:id="rId3"/>
              </a:rPr>
              <a:t>http://www.sysdatahub.com/customer-registration-for-new-app/</a:t>
            </a:r>
            <a:endParaRPr lang="en-PH" sz="1400" dirty="0">
              <a:latin typeface="Nexa Light" panose="02000000000000000000" pitchFamily="50" charset="0"/>
            </a:endParaRPr>
          </a:p>
          <a:p>
            <a:endParaRPr lang="en-PH" sz="1400" dirty="0">
              <a:latin typeface="Nexa Light" panose="02000000000000000000" pitchFamily="50" charset="0"/>
            </a:endParaRPr>
          </a:p>
          <a:p>
            <a:r>
              <a:rPr lang="en-PH" sz="1400" dirty="0">
                <a:latin typeface="Nexa Light" panose="02000000000000000000" pitchFamily="50" charset="0"/>
              </a:rPr>
              <a:t>Or visit</a:t>
            </a:r>
          </a:p>
          <a:p>
            <a:endParaRPr lang="en-PH" sz="1400" dirty="0">
              <a:latin typeface="Nexa Light" panose="02000000000000000000" pitchFamily="50" charset="0"/>
            </a:endParaRPr>
          </a:p>
          <a:p>
            <a:r>
              <a:rPr lang="en-PH" sz="1400" dirty="0">
                <a:latin typeface="Nexa Light" panose="02000000000000000000" pitchFamily="50" charset="0"/>
                <a:hlinkClick r:id="rId4"/>
              </a:rPr>
              <a:t>www.appzmate.com</a:t>
            </a:r>
            <a:endParaRPr lang="en-PH" sz="1400" dirty="0">
              <a:latin typeface="Nexa Light" panose="02000000000000000000" pitchFamily="50" charset="0"/>
            </a:endParaRPr>
          </a:p>
          <a:p>
            <a:endParaRPr lang="en-PH" sz="1400" dirty="0">
              <a:latin typeface="Nexa Light" panose="02000000000000000000" pitchFamily="50" charset="0"/>
            </a:endParaRPr>
          </a:p>
          <a:p>
            <a:r>
              <a:rPr lang="en-PH" sz="1400" dirty="0">
                <a:latin typeface="Nexa Light" panose="02000000000000000000" pitchFamily="50" charset="0"/>
              </a:rPr>
              <a:t>And fill up the Customer Registration Form.</a:t>
            </a:r>
          </a:p>
        </p:txBody>
      </p:sp>
    </p:spTree>
    <p:extLst>
      <p:ext uri="{BB962C8B-B14F-4D97-AF65-F5344CB8AC3E}">
        <p14:creationId xmlns:p14="http://schemas.microsoft.com/office/powerpoint/2010/main" val="15332046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068725" cy="369332"/>
          </a:xfrm>
          <a:prstGeom prst="rect">
            <a:avLst/>
          </a:prstGeom>
          <a:noFill/>
        </p:spPr>
        <p:txBody>
          <a:bodyPr wrap="none" rtlCol="0">
            <a:spAutoFit/>
          </a:bodyPr>
          <a:lstStyle/>
          <a:p>
            <a:r>
              <a:rPr lang="en-PH" dirty="0">
                <a:solidFill>
                  <a:schemeClr val="bg1"/>
                </a:solidFill>
                <a:latin typeface="Nexa Bold" panose="02000000000000000000" pitchFamily="50" charset="0"/>
              </a:rPr>
              <a:t>EDITING ARTICLE | STEP 5</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96" name="Rectangle 95">
            <a:extLst>
              <a:ext uri="{FF2B5EF4-FFF2-40B4-BE49-F238E27FC236}">
                <a16:creationId xmlns:a16="http://schemas.microsoft.com/office/drawing/2014/main" id="{51CE5635-4ED5-4519-A29E-D8D62E756E42}"/>
              </a:ext>
            </a:extLst>
          </p:cNvPr>
          <p:cNvSpPr/>
          <p:nvPr/>
        </p:nvSpPr>
        <p:spPr>
          <a:xfrm>
            <a:off x="4154320" y="1124155"/>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7" name="Rectangle 96">
            <a:extLst>
              <a:ext uri="{FF2B5EF4-FFF2-40B4-BE49-F238E27FC236}">
                <a16:creationId xmlns:a16="http://schemas.microsoft.com/office/drawing/2014/main" id="{B3FE5A68-EBE9-4739-A808-7645F8A18E82}"/>
              </a:ext>
            </a:extLst>
          </p:cNvPr>
          <p:cNvSpPr/>
          <p:nvPr/>
        </p:nvSpPr>
        <p:spPr>
          <a:xfrm>
            <a:off x="4128920" y="1119075"/>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53C0359C-E05A-4441-9D66-22F8BB303A0C}"/>
              </a:ext>
            </a:extLst>
          </p:cNvPr>
          <p:cNvSpPr/>
          <p:nvPr/>
        </p:nvSpPr>
        <p:spPr>
          <a:xfrm>
            <a:off x="4123840" y="1119076"/>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FC788ADD-213D-4443-A0F4-493CC61C5242}"/>
              </a:ext>
            </a:extLst>
          </p:cNvPr>
          <p:cNvSpPr/>
          <p:nvPr/>
        </p:nvSpPr>
        <p:spPr>
          <a:xfrm>
            <a:off x="5236360" y="1124154"/>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00" name="Picture 99" descr="A sign in the dark&#10;&#10;Description generated with high confidence">
            <a:extLst>
              <a:ext uri="{FF2B5EF4-FFF2-40B4-BE49-F238E27FC236}">
                <a16:creationId xmlns:a16="http://schemas.microsoft.com/office/drawing/2014/main" id="{7DB2A710-2EE8-418F-88C1-75520DFEE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121614"/>
            <a:ext cx="1107440" cy="169280"/>
          </a:xfrm>
          <a:prstGeom prst="rect">
            <a:avLst/>
          </a:prstGeom>
        </p:spPr>
      </p:pic>
      <p:sp>
        <p:nvSpPr>
          <p:cNvPr id="101" name="Rectangle 100">
            <a:extLst>
              <a:ext uri="{FF2B5EF4-FFF2-40B4-BE49-F238E27FC236}">
                <a16:creationId xmlns:a16="http://schemas.microsoft.com/office/drawing/2014/main" id="{75578348-9CE6-4540-935B-537DF974D2EA}"/>
              </a:ext>
            </a:extLst>
          </p:cNvPr>
          <p:cNvSpPr/>
          <p:nvPr/>
        </p:nvSpPr>
        <p:spPr>
          <a:xfrm>
            <a:off x="5388760" y="1421335"/>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0" name="Rectangle 109">
            <a:extLst>
              <a:ext uri="{FF2B5EF4-FFF2-40B4-BE49-F238E27FC236}">
                <a16:creationId xmlns:a16="http://schemas.microsoft.com/office/drawing/2014/main" id="{5FBC2695-27C4-457B-870E-2E2EA16EC103}"/>
              </a:ext>
            </a:extLst>
          </p:cNvPr>
          <p:cNvSpPr/>
          <p:nvPr/>
        </p:nvSpPr>
        <p:spPr>
          <a:xfrm>
            <a:off x="5240617" y="3954751"/>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CEFBCBCB-7D31-40B9-9180-143DA956D87C}"/>
              </a:ext>
            </a:extLst>
          </p:cNvPr>
          <p:cNvSpPr/>
          <p:nvPr/>
        </p:nvSpPr>
        <p:spPr>
          <a:xfrm>
            <a:off x="9305439" y="1175987"/>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2" name="Oval 111">
            <a:extLst>
              <a:ext uri="{FF2B5EF4-FFF2-40B4-BE49-F238E27FC236}">
                <a16:creationId xmlns:a16="http://schemas.microsoft.com/office/drawing/2014/main" id="{6F877C0E-56BC-4398-989A-138C541F88AA}"/>
              </a:ext>
            </a:extLst>
          </p:cNvPr>
          <p:cNvSpPr/>
          <p:nvPr/>
        </p:nvSpPr>
        <p:spPr>
          <a:xfrm>
            <a:off x="9117562" y="1154636"/>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DC970E9F-7E08-4617-8B84-6CD52FB929B3}"/>
              </a:ext>
            </a:extLst>
          </p:cNvPr>
          <p:cNvSpPr/>
          <p:nvPr/>
        </p:nvSpPr>
        <p:spPr>
          <a:xfrm>
            <a:off x="5337960" y="3994400"/>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4" name="Rectangle 113">
            <a:extLst>
              <a:ext uri="{FF2B5EF4-FFF2-40B4-BE49-F238E27FC236}">
                <a16:creationId xmlns:a16="http://schemas.microsoft.com/office/drawing/2014/main" id="{74A97D76-B32E-41EA-8534-75A3413AC932}"/>
              </a:ext>
            </a:extLst>
          </p:cNvPr>
          <p:cNvSpPr/>
          <p:nvPr/>
        </p:nvSpPr>
        <p:spPr>
          <a:xfrm>
            <a:off x="9841692" y="3995578"/>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AFBB44EE-5EB5-46D1-96D9-39A98300D68A}"/>
              </a:ext>
            </a:extLst>
          </p:cNvPr>
          <p:cNvSpPr/>
          <p:nvPr/>
        </p:nvSpPr>
        <p:spPr>
          <a:xfrm>
            <a:off x="4128920" y="1305320"/>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6" name="Rectangle 115">
            <a:extLst>
              <a:ext uri="{FF2B5EF4-FFF2-40B4-BE49-F238E27FC236}">
                <a16:creationId xmlns:a16="http://schemas.microsoft.com/office/drawing/2014/main" id="{2E5339A3-45C6-464C-8ADB-BFB1C28E7AEA}"/>
              </a:ext>
            </a:extLst>
          </p:cNvPr>
          <p:cNvSpPr/>
          <p:nvPr/>
        </p:nvSpPr>
        <p:spPr>
          <a:xfrm>
            <a:off x="4128920" y="1644437"/>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TextBox 116">
            <a:extLst>
              <a:ext uri="{FF2B5EF4-FFF2-40B4-BE49-F238E27FC236}">
                <a16:creationId xmlns:a16="http://schemas.microsoft.com/office/drawing/2014/main" id="{2E894790-A149-45F2-9ABC-F0FEC96B71B1}"/>
              </a:ext>
            </a:extLst>
          </p:cNvPr>
          <p:cNvSpPr txBox="1"/>
          <p:nvPr/>
        </p:nvSpPr>
        <p:spPr>
          <a:xfrm>
            <a:off x="4128920" y="1299479"/>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18" name="TextBox 117">
            <a:extLst>
              <a:ext uri="{FF2B5EF4-FFF2-40B4-BE49-F238E27FC236}">
                <a16:creationId xmlns:a16="http://schemas.microsoft.com/office/drawing/2014/main" id="{F4FC837D-DB1E-4AAE-BF47-2ACEB91315F9}"/>
              </a:ext>
            </a:extLst>
          </p:cNvPr>
          <p:cNvSpPr txBox="1"/>
          <p:nvPr/>
        </p:nvSpPr>
        <p:spPr>
          <a:xfrm>
            <a:off x="4122210" y="1642990"/>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19" name="Oval 118">
            <a:extLst>
              <a:ext uri="{FF2B5EF4-FFF2-40B4-BE49-F238E27FC236}">
                <a16:creationId xmlns:a16="http://schemas.microsoft.com/office/drawing/2014/main" id="{B23C1978-FCF8-4E8D-BD37-125C657CC516}"/>
              </a:ext>
            </a:extLst>
          </p:cNvPr>
          <p:cNvSpPr/>
          <p:nvPr/>
        </p:nvSpPr>
        <p:spPr>
          <a:xfrm>
            <a:off x="4218880" y="1519135"/>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809C6C4B-148B-4123-8489-906AED9EC2F7}"/>
              </a:ext>
            </a:extLst>
          </p:cNvPr>
          <p:cNvSpPr/>
          <p:nvPr/>
        </p:nvSpPr>
        <p:spPr>
          <a:xfrm>
            <a:off x="4369426" y="1868035"/>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1EB1AE7F-6CC2-4E11-A803-397523334811}"/>
              </a:ext>
            </a:extLst>
          </p:cNvPr>
          <p:cNvSpPr/>
          <p:nvPr/>
        </p:nvSpPr>
        <p:spPr>
          <a:xfrm>
            <a:off x="4369426" y="153065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23755E02-E084-48AE-A283-297EDA10FCC7}"/>
              </a:ext>
            </a:extLst>
          </p:cNvPr>
          <p:cNvSpPr/>
          <p:nvPr/>
        </p:nvSpPr>
        <p:spPr>
          <a:xfrm>
            <a:off x="4130734" y="1783857"/>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84DCF713-DE29-4C9C-85CF-4B3F61BEA097}"/>
              </a:ext>
            </a:extLst>
          </p:cNvPr>
          <p:cNvSpPr/>
          <p:nvPr/>
        </p:nvSpPr>
        <p:spPr>
          <a:xfrm>
            <a:off x="4128920" y="1958603"/>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TextBox 123">
            <a:extLst>
              <a:ext uri="{FF2B5EF4-FFF2-40B4-BE49-F238E27FC236}">
                <a16:creationId xmlns:a16="http://schemas.microsoft.com/office/drawing/2014/main" id="{FF439E02-BF55-4E8D-82CF-3D4EC54409FD}"/>
              </a:ext>
            </a:extLst>
          </p:cNvPr>
          <p:cNvSpPr txBox="1"/>
          <p:nvPr/>
        </p:nvSpPr>
        <p:spPr>
          <a:xfrm>
            <a:off x="4283157" y="1789692"/>
            <a:ext cx="603560" cy="169277"/>
          </a:xfrm>
          <a:prstGeom prst="rect">
            <a:avLst/>
          </a:prstGeom>
          <a:noFill/>
        </p:spPr>
        <p:txBody>
          <a:bodyPr wrap="square" rtlCol="0">
            <a:spAutoFit/>
          </a:bodyPr>
          <a:lstStyle/>
          <a:p>
            <a:r>
              <a:rPr lang="en-PH" sz="500" b="1" dirty="0">
                <a:solidFill>
                  <a:schemeClr val="bg1"/>
                </a:solidFill>
              </a:rPr>
              <a:t>Sites</a:t>
            </a:r>
          </a:p>
        </p:txBody>
      </p:sp>
      <p:pic>
        <p:nvPicPr>
          <p:cNvPr id="125" name="Graphic 124" descr="Earth Globe Europe-Africa">
            <a:extLst>
              <a:ext uri="{FF2B5EF4-FFF2-40B4-BE49-F238E27FC236}">
                <a16:creationId xmlns:a16="http://schemas.microsoft.com/office/drawing/2014/main" id="{96198B3E-EB91-41D6-A379-105C8D930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836159"/>
            <a:ext cx="78393" cy="78393"/>
          </a:xfrm>
          <a:prstGeom prst="rect">
            <a:avLst/>
          </a:prstGeom>
        </p:spPr>
      </p:pic>
      <p:sp>
        <p:nvSpPr>
          <p:cNvPr id="126" name="Oval 125">
            <a:extLst>
              <a:ext uri="{FF2B5EF4-FFF2-40B4-BE49-F238E27FC236}">
                <a16:creationId xmlns:a16="http://schemas.microsoft.com/office/drawing/2014/main" id="{83B9256E-6838-4E9F-A2BB-FDD3EA2C7672}"/>
              </a:ext>
            </a:extLst>
          </p:cNvPr>
          <p:cNvSpPr/>
          <p:nvPr/>
        </p:nvSpPr>
        <p:spPr>
          <a:xfrm>
            <a:off x="4245479" y="2031137"/>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TextBox 126">
            <a:extLst>
              <a:ext uri="{FF2B5EF4-FFF2-40B4-BE49-F238E27FC236}">
                <a16:creationId xmlns:a16="http://schemas.microsoft.com/office/drawing/2014/main" id="{48230553-220B-45DB-84BA-CEC4D415DD71}"/>
              </a:ext>
            </a:extLst>
          </p:cNvPr>
          <p:cNvSpPr txBox="1"/>
          <p:nvPr/>
        </p:nvSpPr>
        <p:spPr>
          <a:xfrm>
            <a:off x="4288460" y="1969303"/>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28" name="Graphic 127" descr="Forbidden">
            <a:extLst>
              <a:ext uri="{FF2B5EF4-FFF2-40B4-BE49-F238E27FC236}">
                <a16:creationId xmlns:a16="http://schemas.microsoft.com/office/drawing/2014/main" id="{A0B31730-757F-418E-9765-1EAD100EDA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50325"/>
            <a:ext cx="81882" cy="81882"/>
          </a:xfrm>
          <a:prstGeom prst="rect">
            <a:avLst/>
          </a:prstGeom>
        </p:spPr>
      </p:pic>
      <p:sp>
        <p:nvSpPr>
          <p:cNvPr id="131" name="Rectangle 130">
            <a:extLst>
              <a:ext uri="{FF2B5EF4-FFF2-40B4-BE49-F238E27FC236}">
                <a16:creationId xmlns:a16="http://schemas.microsoft.com/office/drawing/2014/main" id="{8B14A431-D22A-41C4-8E35-9B0B9BD5C5E5}"/>
              </a:ext>
            </a:extLst>
          </p:cNvPr>
          <p:cNvSpPr/>
          <p:nvPr/>
        </p:nvSpPr>
        <p:spPr>
          <a:xfrm>
            <a:off x="4378092" y="217263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142" name="Straight Connector 141">
            <a:extLst>
              <a:ext uri="{FF2B5EF4-FFF2-40B4-BE49-F238E27FC236}">
                <a16:creationId xmlns:a16="http://schemas.microsoft.com/office/drawing/2014/main" id="{D6E47A90-ECBD-40B5-90B5-894C21401153}"/>
              </a:ext>
            </a:extLst>
          </p:cNvPr>
          <p:cNvCxnSpPr>
            <a:cxnSpLocks/>
          </p:cNvCxnSpPr>
          <p:nvPr/>
        </p:nvCxnSpPr>
        <p:spPr>
          <a:xfrm>
            <a:off x="4138276" y="1785580"/>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7878247" cy="1815882"/>
          </a:xfrm>
          <a:prstGeom prst="rect">
            <a:avLst/>
          </a:prstGeom>
          <a:noFill/>
        </p:spPr>
        <p:txBody>
          <a:bodyPr wrap="none" rtlCol="0">
            <a:spAutoFit/>
          </a:bodyPr>
          <a:lstStyle/>
          <a:p>
            <a:r>
              <a:rPr lang="en-PH" sz="2000" b="1" dirty="0">
                <a:latin typeface="Nexa Bold" panose="02000000000000000000" pitchFamily="50" charset="0"/>
              </a:rPr>
              <a:t>STEP 5</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dirty="0">
                <a:latin typeface="Nexa Bold" panose="02000000000000000000" pitchFamily="50" charset="0"/>
              </a:rPr>
              <a:t>UPDATE BUTTON</a:t>
            </a:r>
            <a:r>
              <a:rPr lang="en-PH" dirty="0">
                <a:latin typeface="Nexa Light" panose="02000000000000000000" pitchFamily="50" charset="0"/>
              </a:rPr>
              <a:t>.</a:t>
            </a:r>
          </a:p>
          <a:p>
            <a:endParaRPr lang="en-PH" dirty="0">
              <a:latin typeface="Nexa Light" panose="02000000000000000000" pitchFamily="50" charset="0"/>
            </a:endParaRPr>
          </a:p>
          <a:p>
            <a:r>
              <a:rPr lang="en-PH" dirty="0">
                <a:latin typeface="Nexa Light" panose="02000000000000000000" pitchFamily="50" charset="0"/>
              </a:rPr>
              <a:t>Changes in the article will be updated and user will be redirected to the</a:t>
            </a:r>
          </a:p>
          <a:p>
            <a:r>
              <a:rPr lang="en-PH" dirty="0">
                <a:latin typeface="Nexa Light" panose="02000000000000000000" pitchFamily="50" charset="0"/>
              </a:rPr>
              <a:t> Articles page..</a:t>
            </a:r>
            <a:endParaRPr lang="en-PH" sz="1200" dirty="0">
              <a:latin typeface="Nexa Bold" panose="02000000000000000000" pitchFamily="50" charset="0"/>
            </a:endParaRPr>
          </a:p>
        </p:txBody>
      </p:sp>
      <p:sp>
        <p:nvSpPr>
          <p:cNvPr id="102" name="Rectangle 101">
            <a:extLst>
              <a:ext uri="{FF2B5EF4-FFF2-40B4-BE49-F238E27FC236}">
                <a16:creationId xmlns:a16="http://schemas.microsoft.com/office/drawing/2014/main" id="{77128938-3B51-4388-9E44-A36E23A1D057}"/>
              </a:ext>
            </a:extLst>
          </p:cNvPr>
          <p:cNvSpPr/>
          <p:nvPr/>
        </p:nvSpPr>
        <p:spPr>
          <a:xfrm>
            <a:off x="5547256" y="1656031"/>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6" name="TextBox 105">
            <a:extLst>
              <a:ext uri="{FF2B5EF4-FFF2-40B4-BE49-F238E27FC236}">
                <a16:creationId xmlns:a16="http://schemas.microsoft.com/office/drawing/2014/main" id="{EFF2FC47-CECF-44F4-BBB5-79CE951D527F}"/>
              </a:ext>
            </a:extLst>
          </p:cNvPr>
          <p:cNvSpPr txBox="1"/>
          <p:nvPr/>
        </p:nvSpPr>
        <p:spPr>
          <a:xfrm>
            <a:off x="5553966" y="1714147"/>
            <a:ext cx="957313" cy="307777"/>
          </a:xfrm>
          <a:prstGeom prst="rect">
            <a:avLst/>
          </a:prstGeom>
          <a:noFill/>
        </p:spPr>
        <p:txBody>
          <a:bodyPr wrap="none" rtlCol="0">
            <a:spAutoFit/>
          </a:bodyPr>
          <a:lstStyle/>
          <a:p>
            <a:r>
              <a:rPr lang="en-PH" sz="1400" dirty="0">
                <a:solidFill>
                  <a:schemeClr val="bg1"/>
                </a:solidFill>
              </a:rPr>
              <a:t>Categories</a:t>
            </a:r>
          </a:p>
        </p:txBody>
      </p:sp>
      <p:sp>
        <p:nvSpPr>
          <p:cNvPr id="129" name="TextBox 128">
            <a:extLst>
              <a:ext uri="{FF2B5EF4-FFF2-40B4-BE49-F238E27FC236}">
                <a16:creationId xmlns:a16="http://schemas.microsoft.com/office/drawing/2014/main" id="{7492310B-8A2A-4272-B0F2-A9DFD3322D3D}"/>
              </a:ext>
            </a:extLst>
          </p:cNvPr>
          <p:cNvSpPr txBox="1"/>
          <p:nvPr/>
        </p:nvSpPr>
        <p:spPr>
          <a:xfrm>
            <a:off x="4454195" y="2259702"/>
            <a:ext cx="603560" cy="169277"/>
          </a:xfrm>
          <a:prstGeom prst="rect">
            <a:avLst/>
          </a:prstGeom>
          <a:noFill/>
        </p:spPr>
        <p:txBody>
          <a:bodyPr wrap="square" rtlCol="0">
            <a:spAutoFit/>
          </a:bodyPr>
          <a:lstStyle/>
          <a:p>
            <a:r>
              <a:rPr lang="en-PH" sz="500" b="1" dirty="0">
                <a:solidFill>
                  <a:srgbClr val="92A7A3"/>
                </a:solidFill>
              </a:rPr>
              <a:t>Categories</a:t>
            </a:r>
          </a:p>
        </p:txBody>
      </p:sp>
      <p:pic>
        <p:nvPicPr>
          <p:cNvPr id="136" name="Graphic 135" descr="Tag">
            <a:extLst>
              <a:ext uri="{FF2B5EF4-FFF2-40B4-BE49-F238E27FC236}">
                <a16:creationId xmlns:a16="http://schemas.microsoft.com/office/drawing/2014/main" id="{A58626F9-2372-4083-9756-AB90307560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96712"/>
            <a:ext cx="104844" cy="104844"/>
          </a:xfrm>
          <a:prstGeom prst="rect">
            <a:avLst/>
          </a:prstGeom>
        </p:spPr>
      </p:pic>
      <p:sp>
        <p:nvSpPr>
          <p:cNvPr id="3" name="Rectangle 2">
            <a:extLst>
              <a:ext uri="{FF2B5EF4-FFF2-40B4-BE49-F238E27FC236}">
                <a16:creationId xmlns:a16="http://schemas.microsoft.com/office/drawing/2014/main" id="{FD76AB57-2518-4BB2-AFA5-A7041AED2C60}"/>
              </a:ext>
            </a:extLst>
          </p:cNvPr>
          <p:cNvSpPr/>
          <p:nvPr/>
        </p:nvSpPr>
        <p:spPr>
          <a:xfrm>
            <a:off x="4123405" y="1119075"/>
            <a:ext cx="5995743"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0" name="Rectangle 49">
            <a:extLst>
              <a:ext uri="{FF2B5EF4-FFF2-40B4-BE49-F238E27FC236}">
                <a16:creationId xmlns:a16="http://schemas.microsoft.com/office/drawing/2014/main" id="{42EB3C98-5B4E-41F0-BDDD-7A39478B8C76}"/>
              </a:ext>
            </a:extLst>
          </p:cNvPr>
          <p:cNvSpPr/>
          <p:nvPr/>
        </p:nvSpPr>
        <p:spPr>
          <a:xfrm>
            <a:off x="7779916" y="1651123"/>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2" name="TextBox 51">
            <a:extLst>
              <a:ext uri="{FF2B5EF4-FFF2-40B4-BE49-F238E27FC236}">
                <a16:creationId xmlns:a16="http://schemas.microsoft.com/office/drawing/2014/main" id="{9465F8B0-7050-4A0E-B815-826E51AACC6C}"/>
              </a:ext>
            </a:extLst>
          </p:cNvPr>
          <p:cNvSpPr txBox="1"/>
          <p:nvPr/>
        </p:nvSpPr>
        <p:spPr>
          <a:xfrm>
            <a:off x="7779916" y="1706486"/>
            <a:ext cx="731290" cy="307777"/>
          </a:xfrm>
          <a:prstGeom prst="rect">
            <a:avLst/>
          </a:prstGeom>
          <a:noFill/>
        </p:spPr>
        <p:txBody>
          <a:bodyPr wrap="none" rtlCol="0">
            <a:spAutoFit/>
          </a:bodyPr>
          <a:lstStyle/>
          <a:p>
            <a:r>
              <a:rPr lang="en-PH" sz="1400" dirty="0">
                <a:solidFill>
                  <a:schemeClr val="bg1"/>
                </a:solidFill>
              </a:rPr>
              <a:t>Articles</a:t>
            </a:r>
          </a:p>
        </p:txBody>
      </p:sp>
      <p:sp>
        <p:nvSpPr>
          <p:cNvPr id="54" name="Rectangle 53">
            <a:extLst>
              <a:ext uri="{FF2B5EF4-FFF2-40B4-BE49-F238E27FC236}">
                <a16:creationId xmlns:a16="http://schemas.microsoft.com/office/drawing/2014/main" id="{AE8501A1-6F63-487E-A292-D076E70262C9}"/>
              </a:ext>
            </a:extLst>
          </p:cNvPr>
          <p:cNvSpPr/>
          <p:nvPr/>
        </p:nvSpPr>
        <p:spPr>
          <a:xfrm>
            <a:off x="4128920" y="2420971"/>
            <a:ext cx="1107440" cy="16751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5" name="TextBox 54">
            <a:extLst>
              <a:ext uri="{FF2B5EF4-FFF2-40B4-BE49-F238E27FC236}">
                <a16:creationId xmlns:a16="http://schemas.microsoft.com/office/drawing/2014/main" id="{E92E7EF3-1DB4-4F0E-9672-1BA56B260CC0}"/>
              </a:ext>
            </a:extLst>
          </p:cNvPr>
          <p:cNvSpPr txBox="1"/>
          <p:nvPr/>
        </p:nvSpPr>
        <p:spPr>
          <a:xfrm>
            <a:off x="4457761" y="2422337"/>
            <a:ext cx="603560" cy="169277"/>
          </a:xfrm>
          <a:prstGeom prst="rect">
            <a:avLst/>
          </a:prstGeom>
          <a:noFill/>
        </p:spPr>
        <p:txBody>
          <a:bodyPr wrap="square" rtlCol="0">
            <a:spAutoFit/>
          </a:bodyPr>
          <a:lstStyle/>
          <a:p>
            <a:r>
              <a:rPr lang="en-PH" sz="500" b="1" dirty="0">
                <a:solidFill>
                  <a:srgbClr val="92A7A3"/>
                </a:solidFill>
              </a:rPr>
              <a:t>Articles</a:t>
            </a:r>
          </a:p>
        </p:txBody>
      </p:sp>
      <p:pic>
        <p:nvPicPr>
          <p:cNvPr id="56" name="Graphic 55" descr="Document">
            <a:extLst>
              <a:ext uri="{FF2B5EF4-FFF2-40B4-BE49-F238E27FC236}">
                <a16:creationId xmlns:a16="http://schemas.microsoft.com/office/drawing/2014/main" id="{71990E78-BEC3-4E33-9310-DF36E43299D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52702"/>
            <a:ext cx="95524" cy="95524"/>
          </a:xfrm>
          <a:prstGeom prst="rect">
            <a:avLst/>
          </a:prstGeom>
        </p:spPr>
      </p:pic>
      <p:sp>
        <p:nvSpPr>
          <p:cNvPr id="58" name="Rectangle 57">
            <a:extLst>
              <a:ext uri="{FF2B5EF4-FFF2-40B4-BE49-F238E27FC236}">
                <a16:creationId xmlns:a16="http://schemas.microsoft.com/office/drawing/2014/main" id="{DD6C89D0-4500-4857-89A8-FA152D72A0C2}"/>
              </a:ext>
            </a:extLst>
          </p:cNvPr>
          <p:cNvSpPr/>
          <p:nvPr/>
        </p:nvSpPr>
        <p:spPr>
          <a:xfrm>
            <a:off x="4157223" y="1078504"/>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DB6109B5-92FB-4776-9CF7-4FF4887D46A4}"/>
              </a:ext>
            </a:extLst>
          </p:cNvPr>
          <p:cNvSpPr/>
          <p:nvPr/>
        </p:nvSpPr>
        <p:spPr>
          <a:xfrm>
            <a:off x="4128920" y="1073424"/>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75E0CA4D-C966-40C0-9E84-A332A6B3108F}"/>
              </a:ext>
            </a:extLst>
          </p:cNvPr>
          <p:cNvSpPr/>
          <p:nvPr/>
        </p:nvSpPr>
        <p:spPr>
          <a:xfrm>
            <a:off x="4123840" y="1073425"/>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7D90502F-75C1-404C-8FB3-F246EB1BD307}"/>
              </a:ext>
            </a:extLst>
          </p:cNvPr>
          <p:cNvSpPr/>
          <p:nvPr/>
        </p:nvSpPr>
        <p:spPr>
          <a:xfrm>
            <a:off x="5236360" y="1078503"/>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5B19525D-F627-4EF0-A6ED-40131BF0C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075963"/>
            <a:ext cx="1107440" cy="169280"/>
          </a:xfrm>
          <a:prstGeom prst="rect">
            <a:avLst/>
          </a:prstGeom>
        </p:spPr>
      </p:pic>
      <p:sp>
        <p:nvSpPr>
          <p:cNvPr id="63" name="Rectangle 62">
            <a:extLst>
              <a:ext uri="{FF2B5EF4-FFF2-40B4-BE49-F238E27FC236}">
                <a16:creationId xmlns:a16="http://schemas.microsoft.com/office/drawing/2014/main" id="{E071BBE8-B552-422F-995B-BD0C820A1027}"/>
              </a:ext>
            </a:extLst>
          </p:cNvPr>
          <p:cNvSpPr/>
          <p:nvPr/>
        </p:nvSpPr>
        <p:spPr>
          <a:xfrm>
            <a:off x="5388760" y="1381780"/>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64B26BDD-5D0C-46EE-BEB1-36D1F682CD3C}"/>
              </a:ext>
            </a:extLst>
          </p:cNvPr>
          <p:cNvSpPr/>
          <p:nvPr/>
        </p:nvSpPr>
        <p:spPr>
          <a:xfrm>
            <a:off x="5240617" y="3909100"/>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6DE163D9-A00E-4B57-8C59-3AF1C5CD6042}"/>
              </a:ext>
            </a:extLst>
          </p:cNvPr>
          <p:cNvSpPr/>
          <p:nvPr/>
        </p:nvSpPr>
        <p:spPr>
          <a:xfrm>
            <a:off x="9305439" y="1130336"/>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A20D92C3-367B-4A61-BC63-30A14240E8E8}"/>
              </a:ext>
            </a:extLst>
          </p:cNvPr>
          <p:cNvSpPr/>
          <p:nvPr/>
        </p:nvSpPr>
        <p:spPr>
          <a:xfrm>
            <a:off x="9117562" y="1108985"/>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BB9E5D63-4E22-46B1-A3B0-7891C9876211}"/>
              </a:ext>
            </a:extLst>
          </p:cNvPr>
          <p:cNvSpPr/>
          <p:nvPr/>
        </p:nvSpPr>
        <p:spPr>
          <a:xfrm>
            <a:off x="5337960" y="3948749"/>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1838E665-B60C-4951-8683-7F68689C10DE}"/>
              </a:ext>
            </a:extLst>
          </p:cNvPr>
          <p:cNvSpPr/>
          <p:nvPr/>
        </p:nvSpPr>
        <p:spPr>
          <a:xfrm>
            <a:off x="9841692" y="3949927"/>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8083EDFE-F043-4377-9C84-84A65582ACDD}"/>
              </a:ext>
            </a:extLst>
          </p:cNvPr>
          <p:cNvSpPr/>
          <p:nvPr/>
        </p:nvSpPr>
        <p:spPr>
          <a:xfrm>
            <a:off x="4128920" y="1259669"/>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37BCF6FD-5424-43F4-B7F6-B97A7881CC3B}"/>
              </a:ext>
            </a:extLst>
          </p:cNvPr>
          <p:cNvSpPr/>
          <p:nvPr/>
        </p:nvSpPr>
        <p:spPr>
          <a:xfrm>
            <a:off x="4128920" y="1598786"/>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3750721F-68EF-4FAD-ACDC-3F25F2AA58D3}"/>
              </a:ext>
            </a:extLst>
          </p:cNvPr>
          <p:cNvSpPr txBox="1"/>
          <p:nvPr/>
        </p:nvSpPr>
        <p:spPr>
          <a:xfrm>
            <a:off x="4128920" y="1253828"/>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9F80B5DD-C459-4649-ABE6-CBE2B29EDE01}"/>
              </a:ext>
            </a:extLst>
          </p:cNvPr>
          <p:cNvSpPr txBox="1"/>
          <p:nvPr/>
        </p:nvSpPr>
        <p:spPr>
          <a:xfrm>
            <a:off x="4122210" y="1597339"/>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CAF52B8C-0EA2-44E2-9314-228AAFC70DB4}"/>
              </a:ext>
            </a:extLst>
          </p:cNvPr>
          <p:cNvSpPr/>
          <p:nvPr/>
        </p:nvSpPr>
        <p:spPr>
          <a:xfrm>
            <a:off x="4218880" y="1473484"/>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69E215F2-1E81-4F65-9860-8F304449A08F}"/>
              </a:ext>
            </a:extLst>
          </p:cNvPr>
          <p:cNvSpPr/>
          <p:nvPr/>
        </p:nvSpPr>
        <p:spPr>
          <a:xfrm>
            <a:off x="4369426" y="1822384"/>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647EB138-E16D-440C-BE3B-A2F21DAF79A4}"/>
              </a:ext>
            </a:extLst>
          </p:cNvPr>
          <p:cNvSpPr/>
          <p:nvPr/>
        </p:nvSpPr>
        <p:spPr>
          <a:xfrm>
            <a:off x="4369426" y="148500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85CEDEE9-69EC-4E41-9C3D-E7FE9B8F3D24}"/>
              </a:ext>
            </a:extLst>
          </p:cNvPr>
          <p:cNvSpPr/>
          <p:nvPr/>
        </p:nvSpPr>
        <p:spPr>
          <a:xfrm>
            <a:off x="4130734" y="1738206"/>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3C1FE89F-E3A6-4880-823B-AE8770F8A092}"/>
              </a:ext>
            </a:extLst>
          </p:cNvPr>
          <p:cNvSpPr/>
          <p:nvPr/>
        </p:nvSpPr>
        <p:spPr>
          <a:xfrm>
            <a:off x="4128920" y="1912952"/>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988F8456-E320-4318-85BD-1ECA997C7A59}"/>
              </a:ext>
            </a:extLst>
          </p:cNvPr>
          <p:cNvSpPr txBox="1"/>
          <p:nvPr/>
        </p:nvSpPr>
        <p:spPr>
          <a:xfrm>
            <a:off x="4283157" y="1744041"/>
            <a:ext cx="603560" cy="169277"/>
          </a:xfrm>
          <a:prstGeom prst="rect">
            <a:avLst/>
          </a:prstGeom>
          <a:noFill/>
        </p:spPr>
        <p:txBody>
          <a:bodyPr wrap="square" rtlCol="0">
            <a:spAutoFit/>
          </a:bodyPr>
          <a:lstStyle/>
          <a:p>
            <a:r>
              <a:rPr lang="en-PH" sz="500" b="1" dirty="0">
                <a:solidFill>
                  <a:schemeClr val="bg1"/>
                </a:solidFill>
              </a:rPr>
              <a:t>Sites</a:t>
            </a:r>
          </a:p>
        </p:txBody>
      </p:sp>
      <p:pic>
        <p:nvPicPr>
          <p:cNvPr id="79" name="Graphic 78" descr="Earth Globe Europe-Africa">
            <a:extLst>
              <a:ext uri="{FF2B5EF4-FFF2-40B4-BE49-F238E27FC236}">
                <a16:creationId xmlns:a16="http://schemas.microsoft.com/office/drawing/2014/main" id="{1E9CD2EF-4558-48AE-A6E0-1888C35290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790508"/>
            <a:ext cx="78393" cy="78393"/>
          </a:xfrm>
          <a:prstGeom prst="rect">
            <a:avLst/>
          </a:prstGeom>
        </p:spPr>
      </p:pic>
      <p:sp>
        <p:nvSpPr>
          <p:cNvPr id="80" name="Oval 79">
            <a:extLst>
              <a:ext uri="{FF2B5EF4-FFF2-40B4-BE49-F238E27FC236}">
                <a16:creationId xmlns:a16="http://schemas.microsoft.com/office/drawing/2014/main" id="{DC314429-A37E-43B0-B966-2B9DFAABE287}"/>
              </a:ext>
            </a:extLst>
          </p:cNvPr>
          <p:cNvSpPr/>
          <p:nvPr/>
        </p:nvSpPr>
        <p:spPr>
          <a:xfrm>
            <a:off x="4245479" y="1985486"/>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1BF328E8-2E7E-4BC4-954C-AAFC3B11E7AE}"/>
              </a:ext>
            </a:extLst>
          </p:cNvPr>
          <p:cNvSpPr txBox="1"/>
          <p:nvPr/>
        </p:nvSpPr>
        <p:spPr>
          <a:xfrm>
            <a:off x="4288460" y="1923652"/>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82" name="Graphic 81" descr="Forbidden">
            <a:extLst>
              <a:ext uri="{FF2B5EF4-FFF2-40B4-BE49-F238E27FC236}">
                <a16:creationId xmlns:a16="http://schemas.microsoft.com/office/drawing/2014/main" id="{C7C32D92-68D6-422C-AA3F-EBBEF360FE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04674"/>
            <a:ext cx="81882" cy="81882"/>
          </a:xfrm>
          <a:prstGeom prst="rect">
            <a:avLst/>
          </a:prstGeom>
        </p:spPr>
      </p:pic>
      <p:sp>
        <p:nvSpPr>
          <p:cNvPr id="83" name="TextBox 82">
            <a:extLst>
              <a:ext uri="{FF2B5EF4-FFF2-40B4-BE49-F238E27FC236}">
                <a16:creationId xmlns:a16="http://schemas.microsoft.com/office/drawing/2014/main" id="{34091CA0-B8EA-41C6-884E-73859E45E94A}"/>
              </a:ext>
            </a:extLst>
          </p:cNvPr>
          <p:cNvSpPr txBox="1"/>
          <p:nvPr/>
        </p:nvSpPr>
        <p:spPr>
          <a:xfrm>
            <a:off x="4454195" y="2214051"/>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84" name="TextBox 83">
            <a:extLst>
              <a:ext uri="{FF2B5EF4-FFF2-40B4-BE49-F238E27FC236}">
                <a16:creationId xmlns:a16="http://schemas.microsoft.com/office/drawing/2014/main" id="{1E804F48-704A-4EE7-9059-42DABF2FBC28}"/>
              </a:ext>
            </a:extLst>
          </p:cNvPr>
          <p:cNvSpPr txBox="1"/>
          <p:nvPr/>
        </p:nvSpPr>
        <p:spPr>
          <a:xfrm>
            <a:off x="4457761" y="2376686"/>
            <a:ext cx="603560" cy="169277"/>
          </a:xfrm>
          <a:prstGeom prst="rect">
            <a:avLst/>
          </a:prstGeom>
          <a:noFill/>
        </p:spPr>
        <p:txBody>
          <a:bodyPr wrap="square" rtlCol="0">
            <a:spAutoFit/>
          </a:bodyPr>
          <a:lstStyle/>
          <a:p>
            <a:r>
              <a:rPr lang="en-PH" sz="500" b="1" dirty="0">
                <a:solidFill>
                  <a:srgbClr val="92A7A3"/>
                </a:solidFill>
              </a:rPr>
              <a:t>Articles</a:t>
            </a:r>
          </a:p>
        </p:txBody>
      </p:sp>
      <p:sp>
        <p:nvSpPr>
          <p:cNvPr id="85" name="Rectangle 84">
            <a:extLst>
              <a:ext uri="{FF2B5EF4-FFF2-40B4-BE49-F238E27FC236}">
                <a16:creationId xmlns:a16="http://schemas.microsoft.com/office/drawing/2014/main" id="{995D0438-CA35-4D4C-96B5-74EEBE0D3436}"/>
              </a:ext>
            </a:extLst>
          </p:cNvPr>
          <p:cNvSpPr/>
          <p:nvPr/>
        </p:nvSpPr>
        <p:spPr>
          <a:xfrm>
            <a:off x="4378092" y="212698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8944405-915E-4FC0-9228-F3095E5E9EE4}"/>
              </a:ext>
            </a:extLst>
          </p:cNvPr>
          <p:cNvSpPr/>
          <p:nvPr/>
        </p:nvSpPr>
        <p:spPr>
          <a:xfrm>
            <a:off x="4382920" y="1985377"/>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51FB8B05-EDD5-48F5-B8D0-8147332BA237}"/>
              </a:ext>
            </a:extLst>
          </p:cNvPr>
          <p:cNvSpPr/>
          <p:nvPr/>
        </p:nvSpPr>
        <p:spPr>
          <a:xfrm>
            <a:off x="4547360" y="2276971"/>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80B6C691-DD1A-4708-A4F1-FB767650130C}"/>
              </a:ext>
            </a:extLst>
          </p:cNvPr>
          <p:cNvSpPr/>
          <p:nvPr/>
        </p:nvSpPr>
        <p:spPr>
          <a:xfrm>
            <a:off x="4550540" y="2436277"/>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C5E3FA24-5F18-4B94-87F7-16C577E33DEB}"/>
              </a:ext>
            </a:extLst>
          </p:cNvPr>
          <p:cNvSpPr/>
          <p:nvPr/>
        </p:nvSpPr>
        <p:spPr>
          <a:xfrm>
            <a:off x="4374503" y="1803918"/>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9C94AC73-C4A8-45B2-8337-1E60F815A2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51061"/>
            <a:ext cx="104844" cy="104844"/>
          </a:xfrm>
          <a:prstGeom prst="rect">
            <a:avLst/>
          </a:prstGeom>
        </p:spPr>
      </p:pic>
      <p:pic>
        <p:nvPicPr>
          <p:cNvPr id="91" name="Graphic 90" descr="Document">
            <a:extLst>
              <a:ext uri="{FF2B5EF4-FFF2-40B4-BE49-F238E27FC236}">
                <a16:creationId xmlns:a16="http://schemas.microsoft.com/office/drawing/2014/main" id="{FB44BFF3-C204-4AE9-B60C-A815B02737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07051"/>
            <a:ext cx="95524" cy="95524"/>
          </a:xfrm>
          <a:prstGeom prst="rect">
            <a:avLst/>
          </a:prstGeom>
        </p:spPr>
      </p:pic>
      <p:cxnSp>
        <p:nvCxnSpPr>
          <p:cNvPr id="92" name="Straight Connector 91">
            <a:extLst>
              <a:ext uri="{FF2B5EF4-FFF2-40B4-BE49-F238E27FC236}">
                <a16:creationId xmlns:a16="http://schemas.microsoft.com/office/drawing/2014/main" id="{AE70A27C-169E-4A87-9045-B64E8062C428}"/>
              </a:ext>
            </a:extLst>
          </p:cNvPr>
          <p:cNvCxnSpPr>
            <a:cxnSpLocks/>
          </p:cNvCxnSpPr>
          <p:nvPr/>
        </p:nvCxnSpPr>
        <p:spPr>
          <a:xfrm>
            <a:off x="4138276" y="1739929"/>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pic>
        <p:nvPicPr>
          <p:cNvPr id="12" name="Picture 11">
            <a:extLst>
              <a:ext uri="{FF2B5EF4-FFF2-40B4-BE49-F238E27FC236}">
                <a16:creationId xmlns:a16="http://schemas.microsoft.com/office/drawing/2014/main" id="{41FFD203-7EDB-48EA-8BC1-0E439FF7026D}"/>
              </a:ext>
            </a:extLst>
          </p:cNvPr>
          <p:cNvPicPr>
            <a:picLocks noChangeAspect="1"/>
          </p:cNvPicPr>
          <p:nvPr/>
        </p:nvPicPr>
        <p:blipFill>
          <a:blip r:embed="rId12"/>
          <a:stretch>
            <a:fillRect/>
          </a:stretch>
        </p:blipFill>
        <p:spPr>
          <a:xfrm>
            <a:off x="5417818" y="1668495"/>
            <a:ext cx="4518034" cy="2032103"/>
          </a:xfrm>
          <a:prstGeom prst="rect">
            <a:avLst/>
          </a:prstGeom>
        </p:spPr>
      </p:pic>
      <p:sp>
        <p:nvSpPr>
          <p:cNvPr id="165" name="Rectangle 164">
            <a:extLst>
              <a:ext uri="{FF2B5EF4-FFF2-40B4-BE49-F238E27FC236}">
                <a16:creationId xmlns:a16="http://schemas.microsoft.com/office/drawing/2014/main" id="{4EA13880-73B0-4395-B18F-01F0336F7213}"/>
              </a:ext>
            </a:extLst>
          </p:cNvPr>
          <p:cNvSpPr/>
          <p:nvPr/>
        </p:nvSpPr>
        <p:spPr>
          <a:xfrm>
            <a:off x="4128920" y="1085654"/>
            <a:ext cx="5995743"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3" name="Picture 92">
            <a:extLst>
              <a:ext uri="{FF2B5EF4-FFF2-40B4-BE49-F238E27FC236}">
                <a16:creationId xmlns:a16="http://schemas.microsoft.com/office/drawing/2014/main" id="{3457AA96-5717-4CF5-8AEF-7763FC509B2A}"/>
              </a:ext>
            </a:extLst>
          </p:cNvPr>
          <p:cNvPicPr>
            <a:picLocks noChangeAspect="1"/>
          </p:cNvPicPr>
          <p:nvPr/>
        </p:nvPicPr>
        <p:blipFill rotWithShape="1">
          <a:blip r:embed="rId12"/>
          <a:srcRect l="4845" t="87535" r="89428" b="6909"/>
          <a:stretch/>
        </p:blipFill>
        <p:spPr>
          <a:xfrm>
            <a:off x="5374595" y="3412166"/>
            <a:ext cx="494931" cy="215969"/>
          </a:xfrm>
          <a:prstGeom prst="rect">
            <a:avLst/>
          </a:prstGeom>
        </p:spPr>
      </p:pic>
    </p:spTree>
    <p:extLst>
      <p:ext uri="{BB962C8B-B14F-4D97-AF65-F5344CB8AC3E}">
        <p14:creationId xmlns:p14="http://schemas.microsoft.com/office/powerpoint/2010/main" val="307100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ns face&#10;&#10;Description generated with very high confidence">
            <a:extLst>
              <a:ext uri="{FF2B5EF4-FFF2-40B4-BE49-F238E27FC236}">
                <a16:creationId xmlns:a16="http://schemas.microsoft.com/office/drawing/2014/main" id="{89772D35-B722-4785-A9DA-1CAC59815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6179C35-689C-4C8B-AEF9-AEE90CFC7B19}"/>
              </a:ext>
            </a:extLst>
          </p:cNvPr>
          <p:cNvSpPr txBox="1"/>
          <p:nvPr/>
        </p:nvSpPr>
        <p:spPr>
          <a:xfrm>
            <a:off x="6621545" y="5275366"/>
            <a:ext cx="3982822" cy="646331"/>
          </a:xfrm>
          <a:prstGeom prst="rect">
            <a:avLst/>
          </a:prstGeom>
          <a:noFill/>
        </p:spPr>
        <p:txBody>
          <a:bodyPr wrap="none" rtlCol="0">
            <a:spAutoFit/>
          </a:bodyPr>
          <a:lstStyle/>
          <a:p>
            <a:r>
              <a:rPr lang="en-PH" sz="3600" dirty="0">
                <a:solidFill>
                  <a:schemeClr val="tx2">
                    <a:lumMod val="75000"/>
                  </a:schemeClr>
                </a:solidFill>
                <a:latin typeface="Nexa Bold" panose="02000000000000000000" pitchFamily="50" charset="0"/>
              </a:rPr>
              <a:t>DELETING  ARTICLES</a:t>
            </a:r>
          </a:p>
        </p:txBody>
      </p:sp>
      <p:pic>
        <p:nvPicPr>
          <p:cNvPr id="6" name="Picture 5" descr="A sign in the dark&#10;&#10;Description generated with high confidence">
            <a:extLst>
              <a:ext uri="{FF2B5EF4-FFF2-40B4-BE49-F238E27FC236}">
                <a16:creationId xmlns:a16="http://schemas.microsoft.com/office/drawing/2014/main" id="{9481EC7B-D822-465C-9691-AB79DAB9D0A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742326" y="607842"/>
            <a:ext cx="3449674" cy="527308"/>
          </a:xfrm>
          <a:prstGeom prst="rect">
            <a:avLst/>
          </a:prstGeom>
        </p:spPr>
      </p:pic>
      <p:pic>
        <p:nvPicPr>
          <p:cNvPr id="8" name="Picture 7" descr="A screenshot of a computer screen&#10;&#10;Description generated with very high confidence">
            <a:extLst>
              <a:ext uri="{FF2B5EF4-FFF2-40B4-BE49-F238E27FC236}">
                <a16:creationId xmlns:a16="http://schemas.microsoft.com/office/drawing/2014/main" id="{DF42CBC1-2EE4-49DE-B91B-49E2FF792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942" y="654742"/>
            <a:ext cx="6193549" cy="5266955"/>
          </a:xfrm>
          <a:prstGeom prst="rect">
            <a:avLst/>
          </a:prstGeom>
        </p:spPr>
      </p:pic>
      <p:grpSp>
        <p:nvGrpSpPr>
          <p:cNvPr id="57" name="Group 56">
            <a:extLst>
              <a:ext uri="{FF2B5EF4-FFF2-40B4-BE49-F238E27FC236}">
                <a16:creationId xmlns:a16="http://schemas.microsoft.com/office/drawing/2014/main" id="{062F17E8-C028-46C1-94AC-B565551B12A2}"/>
              </a:ext>
            </a:extLst>
          </p:cNvPr>
          <p:cNvGrpSpPr/>
          <p:nvPr/>
        </p:nvGrpSpPr>
        <p:grpSpPr>
          <a:xfrm>
            <a:off x="1489641" y="1475233"/>
            <a:ext cx="4691149" cy="2566300"/>
            <a:chOff x="1866754" y="1397487"/>
            <a:chExt cx="5996030" cy="2989564"/>
          </a:xfrm>
        </p:grpSpPr>
        <p:sp>
          <p:nvSpPr>
            <p:cNvPr id="58" name="Rectangle 57">
              <a:extLst>
                <a:ext uri="{FF2B5EF4-FFF2-40B4-BE49-F238E27FC236}">
                  <a16:creationId xmlns:a16="http://schemas.microsoft.com/office/drawing/2014/main" id="{D69E3620-40D5-45BE-B67C-4CA12B3F3BD7}"/>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5F2AFF4C-38F0-406F-837D-42517C5BB9F3}"/>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0ED511C9-714F-4542-BE3D-CE3632FB141D}"/>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632A16B7-8C07-4DC4-A5E7-DF15F811E658}"/>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BC3524C9-F522-4344-BA1F-78B2F58E1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63" name="Rectangle 62">
              <a:extLst>
                <a:ext uri="{FF2B5EF4-FFF2-40B4-BE49-F238E27FC236}">
                  <a16:creationId xmlns:a16="http://schemas.microsoft.com/office/drawing/2014/main" id="{ED1AB7D0-A714-4D67-BBD7-B13CF57A767A}"/>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324E964D-3636-427A-8FEB-075162E7DBFC}"/>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C8F48A66-4C95-4A6F-A7F5-78756A781C2C}"/>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5234B400-18E8-4ED1-989F-B6C2D4AA347E}"/>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DD2ADF71-868E-4BE6-AE87-C0C0568C645A}"/>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0127E72A-59C5-4C65-B628-DE075CDD2334}"/>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E72404E1-556C-4B5E-AD2D-D01AA4143A74}"/>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6829A2D4-24DE-430A-8152-2D409B34DD17}"/>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55EE255A-F9A6-499B-9655-86D5B3178270}"/>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C11B03B9-A1B0-48B3-B5BC-021ABD541259}"/>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834186D1-8E0C-4751-8C62-3B208FA039A6}"/>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21ACFCB5-276F-4261-9E2C-468BA50A3DF2}"/>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DDCD00D4-C2F3-4421-B856-D3B67DDB6CD1}"/>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36472C1F-49ED-4550-885A-2BC15538D367}"/>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08312807-A43A-4D87-8808-77D87C5D5A09}"/>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CC68D414-ED75-4F79-94D3-342E72E49DA3}"/>
                </a:ext>
              </a:extLst>
            </p:cNvPr>
            <p:cNvSpPr txBox="1"/>
            <p:nvPr/>
          </p:nvSpPr>
          <p:spPr>
            <a:xfrm>
              <a:off x="2027701" y="2068104"/>
              <a:ext cx="603560" cy="161342"/>
            </a:xfrm>
            <a:prstGeom prst="rect">
              <a:avLst/>
            </a:prstGeom>
            <a:noFill/>
          </p:spPr>
          <p:txBody>
            <a:bodyPr wrap="square" rtlCol="0">
              <a:spAutoFit/>
            </a:bodyPr>
            <a:lstStyle/>
            <a:p>
              <a:r>
                <a:rPr lang="en-PH" sz="300" b="1" dirty="0">
                  <a:solidFill>
                    <a:schemeClr val="bg1"/>
                  </a:solidFill>
                </a:rPr>
                <a:t>Sites</a:t>
              </a:r>
              <a:endParaRPr lang="en-PH" sz="500" b="1" dirty="0">
                <a:solidFill>
                  <a:schemeClr val="bg1"/>
                </a:solidFill>
              </a:endParaRPr>
            </a:p>
          </p:txBody>
        </p:sp>
        <p:pic>
          <p:nvPicPr>
            <p:cNvPr id="79" name="Graphic 78" descr="Earth Globe Europe-Africa">
              <a:extLst>
                <a:ext uri="{FF2B5EF4-FFF2-40B4-BE49-F238E27FC236}">
                  <a16:creationId xmlns:a16="http://schemas.microsoft.com/office/drawing/2014/main" id="{34C3E262-7CF8-428E-9074-1A86EE833E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0758" y="2114571"/>
              <a:ext cx="78393" cy="78393"/>
            </a:xfrm>
            <a:prstGeom prst="rect">
              <a:avLst/>
            </a:prstGeom>
          </p:spPr>
        </p:pic>
        <p:sp>
          <p:nvSpPr>
            <p:cNvPr id="80" name="Oval 79">
              <a:extLst>
                <a:ext uri="{FF2B5EF4-FFF2-40B4-BE49-F238E27FC236}">
                  <a16:creationId xmlns:a16="http://schemas.microsoft.com/office/drawing/2014/main" id="{383E0695-CD21-4ECE-80E0-12EE0F5FD769}"/>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B4D150BB-8431-43E1-9B79-38929D6C4D34}"/>
                </a:ext>
              </a:extLst>
            </p:cNvPr>
            <p:cNvSpPr txBox="1"/>
            <p:nvPr/>
          </p:nvSpPr>
          <p:spPr>
            <a:xfrm>
              <a:off x="2033004" y="2247715"/>
              <a:ext cx="603560" cy="161342"/>
            </a:xfrm>
            <a:prstGeom prst="rect">
              <a:avLst/>
            </a:prstGeom>
            <a:noFill/>
          </p:spPr>
          <p:txBody>
            <a:bodyPr wrap="square" rtlCol="0">
              <a:spAutoFit/>
            </a:bodyPr>
            <a:lstStyle/>
            <a:p>
              <a:r>
                <a:rPr lang="en-PH" sz="300" b="1" dirty="0">
                  <a:solidFill>
                    <a:srgbClr val="92A7A3"/>
                  </a:solidFill>
                </a:rPr>
                <a:t>All Sites</a:t>
              </a:r>
            </a:p>
          </p:txBody>
        </p:sp>
        <p:pic>
          <p:nvPicPr>
            <p:cNvPr id="82" name="Graphic 81" descr="Forbidden">
              <a:extLst>
                <a:ext uri="{FF2B5EF4-FFF2-40B4-BE49-F238E27FC236}">
                  <a16:creationId xmlns:a16="http://schemas.microsoft.com/office/drawing/2014/main" id="{B1C620CC-3270-4A76-A134-2C3638411D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74542" y="2428737"/>
              <a:ext cx="81882" cy="81882"/>
            </a:xfrm>
            <a:prstGeom prst="rect">
              <a:avLst/>
            </a:prstGeom>
          </p:spPr>
        </p:pic>
        <p:sp>
          <p:nvSpPr>
            <p:cNvPr id="83" name="TextBox 82">
              <a:extLst>
                <a:ext uri="{FF2B5EF4-FFF2-40B4-BE49-F238E27FC236}">
                  <a16:creationId xmlns:a16="http://schemas.microsoft.com/office/drawing/2014/main" id="{A71FAF06-CE38-4EF5-9736-DBA49AF26864}"/>
                </a:ext>
              </a:extLst>
            </p:cNvPr>
            <p:cNvSpPr txBox="1"/>
            <p:nvPr/>
          </p:nvSpPr>
          <p:spPr>
            <a:xfrm>
              <a:off x="2198739" y="2538113"/>
              <a:ext cx="603560" cy="161342"/>
            </a:xfrm>
            <a:prstGeom prst="rect">
              <a:avLst/>
            </a:prstGeom>
            <a:noFill/>
          </p:spPr>
          <p:txBody>
            <a:bodyPr wrap="square" rtlCol="0">
              <a:spAutoFit/>
            </a:bodyPr>
            <a:lstStyle/>
            <a:p>
              <a:r>
                <a:rPr lang="en-PH" sz="300" b="1" dirty="0">
                  <a:solidFill>
                    <a:srgbClr val="92A7A3"/>
                  </a:solidFill>
                </a:rPr>
                <a:t>Categories</a:t>
              </a:r>
              <a:endParaRPr lang="en-PH" sz="500" b="1" dirty="0">
                <a:solidFill>
                  <a:srgbClr val="92A7A3"/>
                </a:solidFill>
              </a:endParaRPr>
            </a:p>
          </p:txBody>
        </p:sp>
        <p:sp>
          <p:nvSpPr>
            <p:cNvPr id="84" name="TextBox 83">
              <a:extLst>
                <a:ext uri="{FF2B5EF4-FFF2-40B4-BE49-F238E27FC236}">
                  <a16:creationId xmlns:a16="http://schemas.microsoft.com/office/drawing/2014/main" id="{5F52EBD5-C044-40B6-A69A-3AFFF694AC14}"/>
                </a:ext>
              </a:extLst>
            </p:cNvPr>
            <p:cNvSpPr txBox="1"/>
            <p:nvPr/>
          </p:nvSpPr>
          <p:spPr>
            <a:xfrm>
              <a:off x="2202305" y="2700748"/>
              <a:ext cx="603560" cy="161342"/>
            </a:xfrm>
            <a:prstGeom prst="rect">
              <a:avLst/>
            </a:prstGeom>
            <a:noFill/>
          </p:spPr>
          <p:txBody>
            <a:bodyPr wrap="square" rtlCol="0">
              <a:spAutoFit/>
            </a:bodyPr>
            <a:lstStyle/>
            <a:p>
              <a:r>
                <a:rPr lang="en-PH" sz="300" b="1" dirty="0">
                  <a:solidFill>
                    <a:srgbClr val="92A7A3"/>
                  </a:solidFill>
                </a:rPr>
                <a:t>Articles</a:t>
              </a:r>
              <a:endParaRPr lang="en-PH" sz="500" b="1" dirty="0">
                <a:solidFill>
                  <a:srgbClr val="92A7A3"/>
                </a:solidFill>
              </a:endParaRPr>
            </a:p>
          </p:txBody>
        </p:sp>
        <p:sp>
          <p:nvSpPr>
            <p:cNvPr id="85" name="Rectangle 84">
              <a:extLst>
                <a:ext uri="{FF2B5EF4-FFF2-40B4-BE49-F238E27FC236}">
                  <a16:creationId xmlns:a16="http://schemas.microsoft.com/office/drawing/2014/main" id="{EF56AF94-2939-4C4D-B703-F607FB32BD27}"/>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E46D212-BCBD-452C-B0FD-9831B44D2019}"/>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648E60DA-1C6C-45F3-9CAA-ECD61E573E0E}"/>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AEDE69DA-3083-4737-8C08-AFEF17DA54E3}"/>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6EB26AB2-4815-46A6-9AAA-08E8C5061224}"/>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52F34A9D-E9B4-4790-BBEE-D928B8E236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40563" y="2575124"/>
              <a:ext cx="104844" cy="104844"/>
            </a:xfrm>
            <a:prstGeom prst="rect">
              <a:avLst/>
            </a:prstGeom>
          </p:spPr>
        </p:pic>
        <p:pic>
          <p:nvPicPr>
            <p:cNvPr id="91" name="Graphic 90" descr="Document">
              <a:extLst>
                <a:ext uri="{FF2B5EF4-FFF2-40B4-BE49-F238E27FC236}">
                  <a16:creationId xmlns:a16="http://schemas.microsoft.com/office/drawing/2014/main" id="{53F6CFB7-91D8-48D3-B35E-4C29964D35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49883" y="2731114"/>
              <a:ext cx="95524" cy="95524"/>
            </a:xfrm>
            <a:prstGeom prst="rect">
              <a:avLst/>
            </a:prstGeom>
          </p:spPr>
        </p:pic>
        <p:cxnSp>
          <p:nvCxnSpPr>
            <p:cNvPr id="92" name="Straight Connector 91">
              <a:extLst>
                <a:ext uri="{FF2B5EF4-FFF2-40B4-BE49-F238E27FC236}">
                  <a16:creationId xmlns:a16="http://schemas.microsoft.com/office/drawing/2014/main" id="{46D8724A-A5CE-4AF2-A60C-3B33F6B9D689}"/>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93" name="Rectangle: Rounded Corners 92">
              <a:extLst>
                <a:ext uri="{FF2B5EF4-FFF2-40B4-BE49-F238E27FC236}">
                  <a16:creationId xmlns:a16="http://schemas.microsoft.com/office/drawing/2014/main" id="{F3404AF5-4BC5-4F0E-B3A0-202CFC565857}"/>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 b="1" dirty="0"/>
                <a:t>+ CREATE NEW CATEGORY</a:t>
              </a:r>
            </a:p>
          </p:txBody>
        </p:sp>
        <p:sp>
          <p:nvSpPr>
            <p:cNvPr id="94" name="Rectangle 93">
              <a:extLst>
                <a:ext uri="{FF2B5EF4-FFF2-40B4-BE49-F238E27FC236}">
                  <a16:creationId xmlns:a16="http://schemas.microsoft.com/office/drawing/2014/main" id="{F1D27255-AFB3-4B1D-BF5D-93CB2FD17D0B}"/>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5" name="Rectangle 94">
              <a:extLst>
                <a:ext uri="{FF2B5EF4-FFF2-40B4-BE49-F238E27FC236}">
                  <a16:creationId xmlns:a16="http://schemas.microsoft.com/office/drawing/2014/main" id="{0A3957EE-AB3E-4F14-A589-A86864435A2F}"/>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6" name="Rectangle 95">
              <a:extLst>
                <a:ext uri="{FF2B5EF4-FFF2-40B4-BE49-F238E27FC236}">
                  <a16:creationId xmlns:a16="http://schemas.microsoft.com/office/drawing/2014/main" id="{CBB33632-E471-4947-8EAB-A3E3D14AF4A7}"/>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Rectangle 96">
              <a:extLst>
                <a:ext uri="{FF2B5EF4-FFF2-40B4-BE49-F238E27FC236}">
                  <a16:creationId xmlns:a16="http://schemas.microsoft.com/office/drawing/2014/main" id="{ADDBA288-1DED-4578-9B8F-5B9DE37615D3}"/>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6D361251-36DC-41D2-A0D4-793CF4F41806}"/>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ECD3651C-C9B8-4D1B-AED5-01069A144D24}"/>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a:extLst>
                <a:ext uri="{FF2B5EF4-FFF2-40B4-BE49-F238E27FC236}">
                  <a16:creationId xmlns:a16="http://schemas.microsoft.com/office/drawing/2014/main" id="{7EFDDFAB-FB19-4E3B-9A24-63AADC04AA6C}"/>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ectangle 100">
              <a:extLst>
                <a:ext uri="{FF2B5EF4-FFF2-40B4-BE49-F238E27FC236}">
                  <a16:creationId xmlns:a16="http://schemas.microsoft.com/office/drawing/2014/main" id="{7BC32912-A1E5-4C68-8BC2-2A326A687386}"/>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414373D4-041D-4C46-A5B9-6D2DDD8857DE}"/>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102">
              <a:extLst>
                <a:ext uri="{FF2B5EF4-FFF2-40B4-BE49-F238E27FC236}">
                  <a16:creationId xmlns:a16="http://schemas.microsoft.com/office/drawing/2014/main" id="{5409FCBF-5489-4B72-A470-613A8B4B69BE}"/>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4" name="Rectangle 103">
              <a:extLst>
                <a:ext uri="{FF2B5EF4-FFF2-40B4-BE49-F238E27FC236}">
                  <a16:creationId xmlns:a16="http://schemas.microsoft.com/office/drawing/2014/main" id="{D67B2B3A-06CA-4216-B084-D679E491C2A2}"/>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5" name="Rectangle 104">
              <a:extLst>
                <a:ext uri="{FF2B5EF4-FFF2-40B4-BE49-F238E27FC236}">
                  <a16:creationId xmlns:a16="http://schemas.microsoft.com/office/drawing/2014/main" id="{D747D4B2-1A68-4A90-B877-DC450C99683A}"/>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6" name="Rectangle 105">
              <a:extLst>
                <a:ext uri="{FF2B5EF4-FFF2-40B4-BE49-F238E27FC236}">
                  <a16:creationId xmlns:a16="http://schemas.microsoft.com/office/drawing/2014/main" id="{0B6BB642-13F1-47B8-8DED-572DCE579761}"/>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Rectangle 106">
              <a:extLst>
                <a:ext uri="{FF2B5EF4-FFF2-40B4-BE49-F238E27FC236}">
                  <a16:creationId xmlns:a16="http://schemas.microsoft.com/office/drawing/2014/main" id="{8157B90F-ACC8-4A70-A4D9-F15C6154FBEE}"/>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8" name="Rectangle 107">
              <a:extLst>
                <a:ext uri="{FF2B5EF4-FFF2-40B4-BE49-F238E27FC236}">
                  <a16:creationId xmlns:a16="http://schemas.microsoft.com/office/drawing/2014/main" id="{1799D884-259B-4858-BC5A-0188B63E4D21}"/>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9" name="Rectangle 108">
              <a:extLst>
                <a:ext uri="{FF2B5EF4-FFF2-40B4-BE49-F238E27FC236}">
                  <a16:creationId xmlns:a16="http://schemas.microsoft.com/office/drawing/2014/main" id="{CB118F21-2665-4087-A998-2E722E598C4E}"/>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a:extLst>
                <a:ext uri="{FF2B5EF4-FFF2-40B4-BE49-F238E27FC236}">
                  <a16:creationId xmlns:a16="http://schemas.microsoft.com/office/drawing/2014/main" id="{0038CF45-A0FD-4CC9-8EDB-944B9DBD423C}"/>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EC81D835-670D-4218-AD83-2CCC66DC5538}"/>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2" name="Rectangle 111">
              <a:extLst>
                <a:ext uri="{FF2B5EF4-FFF2-40B4-BE49-F238E27FC236}">
                  <a16:creationId xmlns:a16="http://schemas.microsoft.com/office/drawing/2014/main" id="{C10054C2-4B40-43CD-9101-CD9D5B6CE5B9}"/>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82F78FB1-21E2-4E7D-A038-5597831C4EE0}"/>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4" name="Rectangle 113">
              <a:extLst>
                <a:ext uri="{FF2B5EF4-FFF2-40B4-BE49-F238E27FC236}">
                  <a16:creationId xmlns:a16="http://schemas.microsoft.com/office/drawing/2014/main" id="{23A0FF6B-197A-44C9-8E1B-2A51E5A56AFC}"/>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112AD5B8-D38B-42B4-A444-521377A70585}"/>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6" name="Rectangle 115">
              <a:extLst>
                <a:ext uri="{FF2B5EF4-FFF2-40B4-BE49-F238E27FC236}">
                  <a16:creationId xmlns:a16="http://schemas.microsoft.com/office/drawing/2014/main" id="{1504BB9B-B275-4697-BA57-214082920AAC}"/>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Rectangle: Rounded Corners 116">
              <a:extLst>
                <a:ext uri="{FF2B5EF4-FFF2-40B4-BE49-F238E27FC236}">
                  <a16:creationId xmlns:a16="http://schemas.microsoft.com/office/drawing/2014/main" id="{C767CC83-0D66-4EB5-B847-53A9A9373BA2}"/>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8" name="Rectangle: Rounded Corners 117">
              <a:extLst>
                <a:ext uri="{FF2B5EF4-FFF2-40B4-BE49-F238E27FC236}">
                  <a16:creationId xmlns:a16="http://schemas.microsoft.com/office/drawing/2014/main" id="{47FBE91B-6082-477C-BC9E-3E2C2F6EBDF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9" name="Rectangle: Rounded Corners 118">
              <a:extLst>
                <a:ext uri="{FF2B5EF4-FFF2-40B4-BE49-F238E27FC236}">
                  <a16:creationId xmlns:a16="http://schemas.microsoft.com/office/drawing/2014/main" id="{F3455798-C57A-4389-BEE7-232A4AC38EE4}"/>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EFF0ABF6-031E-417F-8246-C1BB97F73BCE}"/>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22D9F00B-30EC-40AC-8BE0-4D64E0937BCB}"/>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141F9E14-11ED-4930-9B23-0EE43634E015}"/>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5F304AE6-1641-4A30-9D17-5BC84B3DAC91}"/>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Rectangle 123">
              <a:extLst>
                <a:ext uri="{FF2B5EF4-FFF2-40B4-BE49-F238E27FC236}">
                  <a16:creationId xmlns:a16="http://schemas.microsoft.com/office/drawing/2014/main" id="{0051063A-9F64-4EDE-9BD2-9EE9F7750FEF}"/>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5" name="Rectangle 124">
              <a:extLst>
                <a:ext uri="{FF2B5EF4-FFF2-40B4-BE49-F238E27FC236}">
                  <a16:creationId xmlns:a16="http://schemas.microsoft.com/office/drawing/2014/main" id="{4D1DFAA4-4099-443E-954B-1A9FC19B2525}"/>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6" name="Rectangle 125">
              <a:extLst>
                <a:ext uri="{FF2B5EF4-FFF2-40B4-BE49-F238E27FC236}">
                  <a16:creationId xmlns:a16="http://schemas.microsoft.com/office/drawing/2014/main" id="{212DA48D-9B5A-424E-B81D-627D236D9CCA}"/>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Rectangle 126">
              <a:extLst>
                <a:ext uri="{FF2B5EF4-FFF2-40B4-BE49-F238E27FC236}">
                  <a16:creationId xmlns:a16="http://schemas.microsoft.com/office/drawing/2014/main" id="{F6D45DC0-0562-43A8-94DB-D6C1A5B7DC59}"/>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8" name="Rectangle 127">
              <a:extLst>
                <a:ext uri="{FF2B5EF4-FFF2-40B4-BE49-F238E27FC236}">
                  <a16:creationId xmlns:a16="http://schemas.microsoft.com/office/drawing/2014/main" id="{2FDBC99B-CD50-49E7-B466-2FFF81980A32}"/>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9" name="Rectangle 128">
              <a:extLst>
                <a:ext uri="{FF2B5EF4-FFF2-40B4-BE49-F238E27FC236}">
                  <a16:creationId xmlns:a16="http://schemas.microsoft.com/office/drawing/2014/main" id="{6A9782DC-25D1-4D2B-A5A1-E65C65DE9FE4}"/>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0" name="Rectangle: Rounded Corners 129">
              <a:extLst>
                <a:ext uri="{FF2B5EF4-FFF2-40B4-BE49-F238E27FC236}">
                  <a16:creationId xmlns:a16="http://schemas.microsoft.com/office/drawing/2014/main" id="{E1806F1B-9F91-4EAF-A5EC-74494C1592EF}"/>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1" name="Rectangle: Rounded Corners 130">
              <a:extLst>
                <a:ext uri="{FF2B5EF4-FFF2-40B4-BE49-F238E27FC236}">
                  <a16:creationId xmlns:a16="http://schemas.microsoft.com/office/drawing/2014/main" id="{C149EB52-E20A-45DD-9769-5BB3BDB4CBE2}"/>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2" name="Rectangle: Rounded Corners 131">
              <a:extLst>
                <a:ext uri="{FF2B5EF4-FFF2-40B4-BE49-F238E27FC236}">
                  <a16:creationId xmlns:a16="http://schemas.microsoft.com/office/drawing/2014/main" id="{B1BF175D-97A8-4216-8FB5-BF57A1BCE0C5}"/>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Tree>
    <p:extLst>
      <p:ext uri="{BB962C8B-B14F-4D97-AF65-F5344CB8AC3E}">
        <p14:creationId xmlns:p14="http://schemas.microsoft.com/office/powerpoint/2010/main" val="2719722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007811" cy="369332"/>
          </a:xfrm>
          <a:prstGeom prst="rect">
            <a:avLst/>
          </a:prstGeom>
          <a:noFill/>
        </p:spPr>
        <p:txBody>
          <a:bodyPr wrap="none" rtlCol="0">
            <a:spAutoFit/>
          </a:bodyPr>
          <a:lstStyle/>
          <a:p>
            <a:r>
              <a:rPr lang="en-PH" dirty="0">
                <a:solidFill>
                  <a:schemeClr val="bg1"/>
                </a:solidFill>
                <a:latin typeface="Nexa Bold" panose="02000000000000000000" pitchFamily="50" charset="0"/>
              </a:rPr>
              <a:t>EDITING ARTICLE | STEP 1</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96" name="Rectangle 95">
            <a:extLst>
              <a:ext uri="{FF2B5EF4-FFF2-40B4-BE49-F238E27FC236}">
                <a16:creationId xmlns:a16="http://schemas.microsoft.com/office/drawing/2014/main" id="{51CE5635-4ED5-4519-A29E-D8D62E756E42}"/>
              </a:ext>
            </a:extLst>
          </p:cNvPr>
          <p:cNvSpPr/>
          <p:nvPr/>
        </p:nvSpPr>
        <p:spPr>
          <a:xfrm>
            <a:off x="4154320" y="1124155"/>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7" name="Rectangle 96">
            <a:extLst>
              <a:ext uri="{FF2B5EF4-FFF2-40B4-BE49-F238E27FC236}">
                <a16:creationId xmlns:a16="http://schemas.microsoft.com/office/drawing/2014/main" id="{B3FE5A68-EBE9-4739-A808-7645F8A18E82}"/>
              </a:ext>
            </a:extLst>
          </p:cNvPr>
          <p:cNvSpPr/>
          <p:nvPr/>
        </p:nvSpPr>
        <p:spPr>
          <a:xfrm>
            <a:off x="4128920" y="1119075"/>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53C0359C-E05A-4441-9D66-22F8BB303A0C}"/>
              </a:ext>
            </a:extLst>
          </p:cNvPr>
          <p:cNvSpPr/>
          <p:nvPr/>
        </p:nvSpPr>
        <p:spPr>
          <a:xfrm>
            <a:off x="4123840" y="1119076"/>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FC788ADD-213D-4443-A0F4-493CC61C5242}"/>
              </a:ext>
            </a:extLst>
          </p:cNvPr>
          <p:cNvSpPr/>
          <p:nvPr/>
        </p:nvSpPr>
        <p:spPr>
          <a:xfrm>
            <a:off x="5236360" y="1124154"/>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00" name="Picture 99" descr="A sign in the dark&#10;&#10;Description generated with high confidence">
            <a:extLst>
              <a:ext uri="{FF2B5EF4-FFF2-40B4-BE49-F238E27FC236}">
                <a16:creationId xmlns:a16="http://schemas.microsoft.com/office/drawing/2014/main" id="{7DB2A710-2EE8-418F-88C1-75520DFEE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121614"/>
            <a:ext cx="1107440" cy="169280"/>
          </a:xfrm>
          <a:prstGeom prst="rect">
            <a:avLst/>
          </a:prstGeom>
        </p:spPr>
      </p:pic>
      <p:sp>
        <p:nvSpPr>
          <p:cNvPr id="101" name="Rectangle 100">
            <a:extLst>
              <a:ext uri="{FF2B5EF4-FFF2-40B4-BE49-F238E27FC236}">
                <a16:creationId xmlns:a16="http://schemas.microsoft.com/office/drawing/2014/main" id="{75578348-9CE6-4540-935B-537DF974D2EA}"/>
              </a:ext>
            </a:extLst>
          </p:cNvPr>
          <p:cNvSpPr/>
          <p:nvPr/>
        </p:nvSpPr>
        <p:spPr>
          <a:xfrm>
            <a:off x="5388760" y="1421335"/>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0" name="Rectangle 109">
            <a:extLst>
              <a:ext uri="{FF2B5EF4-FFF2-40B4-BE49-F238E27FC236}">
                <a16:creationId xmlns:a16="http://schemas.microsoft.com/office/drawing/2014/main" id="{5FBC2695-27C4-457B-870E-2E2EA16EC103}"/>
              </a:ext>
            </a:extLst>
          </p:cNvPr>
          <p:cNvSpPr/>
          <p:nvPr/>
        </p:nvSpPr>
        <p:spPr>
          <a:xfrm>
            <a:off x="5240617" y="3954751"/>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CEFBCBCB-7D31-40B9-9180-143DA956D87C}"/>
              </a:ext>
            </a:extLst>
          </p:cNvPr>
          <p:cNvSpPr/>
          <p:nvPr/>
        </p:nvSpPr>
        <p:spPr>
          <a:xfrm>
            <a:off x="9305439" y="1175987"/>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2" name="Oval 111">
            <a:extLst>
              <a:ext uri="{FF2B5EF4-FFF2-40B4-BE49-F238E27FC236}">
                <a16:creationId xmlns:a16="http://schemas.microsoft.com/office/drawing/2014/main" id="{6F877C0E-56BC-4398-989A-138C541F88AA}"/>
              </a:ext>
            </a:extLst>
          </p:cNvPr>
          <p:cNvSpPr/>
          <p:nvPr/>
        </p:nvSpPr>
        <p:spPr>
          <a:xfrm>
            <a:off x="9117562" y="1154636"/>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DC970E9F-7E08-4617-8B84-6CD52FB929B3}"/>
              </a:ext>
            </a:extLst>
          </p:cNvPr>
          <p:cNvSpPr/>
          <p:nvPr/>
        </p:nvSpPr>
        <p:spPr>
          <a:xfrm>
            <a:off x="5337960" y="3994400"/>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4" name="Rectangle 113">
            <a:extLst>
              <a:ext uri="{FF2B5EF4-FFF2-40B4-BE49-F238E27FC236}">
                <a16:creationId xmlns:a16="http://schemas.microsoft.com/office/drawing/2014/main" id="{74A97D76-B32E-41EA-8534-75A3413AC932}"/>
              </a:ext>
            </a:extLst>
          </p:cNvPr>
          <p:cNvSpPr/>
          <p:nvPr/>
        </p:nvSpPr>
        <p:spPr>
          <a:xfrm>
            <a:off x="9841692" y="3995578"/>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AFBB44EE-5EB5-46D1-96D9-39A98300D68A}"/>
              </a:ext>
            </a:extLst>
          </p:cNvPr>
          <p:cNvSpPr/>
          <p:nvPr/>
        </p:nvSpPr>
        <p:spPr>
          <a:xfrm>
            <a:off x="4128920" y="1305320"/>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6" name="Rectangle 115">
            <a:extLst>
              <a:ext uri="{FF2B5EF4-FFF2-40B4-BE49-F238E27FC236}">
                <a16:creationId xmlns:a16="http://schemas.microsoft.com/office/drawing/2014/main" id="{2E5339A3-45C6-464C-8ADB-BFB1C28E7AEA}"/>
              </a:ext>
            </a:extLst>
          </p:cNvPr>
          <p:cNvSpPr/>
          <p:nvPr/>
        </p:nvSpPr>
        <p:spPr>
          <a:xfrm>
            <a:off x="4128920" y="1644437"/>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TextBox 116">
            <a:extLst>
              <a:ext uri="{FF2B5EF4-FFF2-40B4-BE49-F238E27FC236}">
                <a16:creationId xmlns:a16="http://schemas.microsoft.com/office/drawing/2014/main" id="{2E894790-A149-45F2-9ABC-F0FEC96B71B1}"/>
              </a:ext>
            </a:extLst>
          </p:cNvPr>
          <p:cNvSpPr txBox="1"/>
          <p:nvPr/>
        </p:nvSpPr>
        <p:spPr>
          <a:xfrm>
            <a:off x="4128920" y="1299479"/>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18" name="TextBox 117">
            <a:extLst>
              <a:ext uri="{FF2B5EF4-FFF2-40B4-BE49-F238E27FC236}">
                <a16:creationId xmlns:a16="http://schemas.microsoft.com/office/drawing/2014/main" id="{F4FC837D-DB1E-4AAE-BF47-2ACEB91315F9}"/>
              </a:ext>
            </a:extLst>
          </p:cNvPr>
          <p:cNvSpPr txBox="1"/>
          <p:nvPr/>
        </p:nvSpPr>
        <p:spPr>
          <a:xfrm>
            <a:off x="4122210" y="1642990"/>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19" name="Oval 118">
            <a:extLst>
              <a:ext uri="{FF2B5EF4-FFF2-40B4-BE49-F238E27FC236}">
                <a16:creationId xmlns:a16="http://schemas.microsoft.com/office/drawing/2014/main" id="{B23C1978-FCF8-4E8D-BD37-125C657CC516}"/>
              </a:ext>
            </a:extLst>
          </p:cNvPr>
          <p:cNvSpPr/>
          <p:nvPr/>
        </p:nvSpPr>
        <p:spPr>
          <a:xfrm>
            <a:off x="4218880" y="1519135"/>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809C6C4B-148B-4123-8489-906AED9EC2F7}"/>
              </a:ext>
            </a:extLst>
          </p:cNvPr>
          <p:cNvSpPr/>
          <p:nvPr/>
        </p:nvSpPr>
        <p:spPr>
          <a:xfrm>
            <a:off x="4369426" y="1868035"/>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1EB1AE7F-6CC2-4E11-A803-397523334811}"/>
              </a:ext>
            </a:extLst>
          </p:cNvPr>
          <p:cNvSpPr/>
          <p:nvPr/>
        </p:nvSpPr>
        <p:spPr>
          <a:xfrm>
            <a:off x="4369426" y="153065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23755E02-E084-48AE-A283-297EDA10FCC7}"/>
              </a:ext>
            </a:extLst>
          </p:cNvPr>
          <p:cNvSpPr/>
          <p:nvPr/>
        </p:nvSpPr>
        <p:spPr>
          <a:xfrm>
            <a:off x="4130734" y="1783857"/>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84DCF713-DE29-4C9C-85CF-4B3F61BEA097}"/>
              </a:ext>
            </a:extLst>
          </p:cNvPr>
          <p:cNvSpPr/>
          <p:nvPr/>
        </p:nvSpPr>
        <p:spPr>
          <a:xfrm>
            <a:off x="4128920" y="1958603"/>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TextBox 123">
            <a:extLst>
              <a:ext uri="{FF2B5EF4-FFF2-40B4-BE49-F238E27FC236}">
                <a16:creationId xmlns:a16="http://schemas.microsoft.com/office/drawing/2014/main" id="{FF439E02-BF55-4E8D-82CF-3D4EC54409FD}"/>
              </a:ext>
            </a:extLst>
          </p:cNvPr>
          <p:cNvSpPr txBox="1"/>
          <p:nvPr/>
        </p:nvSpPr>
        <p:spPr>
          <a:xfrm>
            <a:off x="4283157" y="1789692"/>
            <a:ext cx="603560" cy="169277"/>
          </a:xfrm>
          <a:prstGeom prst="rect">
            <a:avLst/>
          </a:prstGeom>
          <a:noFill/>
        </p:spPr>
        <p:txBody>
          <a:bodyPr wrap="square" rtlCol="0">
            <a:spAutoFit/>
          </a:bodyPr>
          <a:lstStyle/>
          <a:p>
            <a:r>
              <a:rPr lang="en-PH" sz="500" b="1" dirty="0">
                <a:solidFill>
                  <a:schemeClr val="bg1"/>
                </a:solidFill>
              </a:rPr>
              <a:t>Sites</a:t>
            </a:r>
          </a:p>
        </p:txBody>
      </p:sp>
      <p:pic>
        <p:nvPicPr>
          <p:cNvPr id="125" name="Graphic 124" descr="Earth Globe Europe-Africa">
            <a:extLst>
              <a:ext uri="{FF2B5EF4-FFF2-40B4-BE49-F238E27FC236}">
                <a16:creationId xmlns:a16="http://schemas.microsoft.com/office/drawing/2014/main" id="{96198B3E-EB91-41D6-A379-105C8D930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836159"/>
            <a:ext cx="78393" cy="78393"/>
          </a:xfrm>
          <a:prstGeom prst="rect">
            <a:avLst/>
          </a:prstGeom>
        </p:spPr>
      </p:pic>
      <p:sp>
        <p:nvSpPr>
          <p:cNvPr id="126" name="Oval 125">
            <a:extLst>
              <a:ext uri="{FF2B5EF4-FFF2-40B4-BE49-F238E27FC236}">
                <a16:creationId xmlns:a16="http://schemas.microsoft.com/office/drawing/2014/main" id="{83B9256E-6838-4E9F-A2BB-FDD3EA2C7672}"/>
              </a:ext>
            </a:extLst>
          </p:cNvPr>
          <p:cNvSpPr/>
          <p:nvPr/>
        </p:nvSpPr>
        <p:spPr>
          <a:xfrm>
            <a:off x="4245479" y="2031137"/>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TextBox 126">
            <a:extLst>
              <a:ext uri="{FF2B5EF4-FFF2-40B4-BE49-F238E27FC236}">
                <a16:creationId xmlns:a16="http://schemas.microsoft.com/office/drawing/2014/main" id="{48230553-220B-45DB-84BA-CEC4D415DD71}"/>
              </a:ext>
            </a:extLst>
          </p:cNvPr>
          <p:cNvSpPr txBox="1"/>
          <p:nvPr/>
        </p:nvSpPr>
        <p:spPr>
          <a:xfrm>
            <a:off x="4288460" y="1969303"/>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28" name="Graphic 127" descr="Forbidden">
            <a:extLst>
              <a:ext uri="{FF2B5EF4-FFF2-40B4-BE49-F238E27FC236}">
                <a16:creationId xmlns:a16="http://schemas.microsoft.com/office/drawing/2014/main" id="{A0B31730-757F-418E-9765-1EAD100EDA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50325"/>
            <a:ext cx="81882" cy="81882"/>
          </a:xfrm>
          <a:prstGeom prst="rect">
            <a:avLst/>
          </a:prstGeom>
        </p:spPr>
      </p:pic>
      <p:sp>
        <p:nvSpPr>
          <p:cNvPr id="131" name="Rectangle 130">
            <a:extLst>
              <a:ext uri="{FF2B5EF4-FFF2-40B4-BE49-F238E27FC236}">
                <a16:creationId xmlns:a16="http://schemas.microsoft.com/office/drawing/2014/main" id="{8B14A431-D22A-41C4-8E35-9B0B9BD5C5E5}"/>
              </a:ext>
            </a:extLst>
          </p:cNvPr>
          <p:cNvSpPr/>
          <p:nvPr/>
        </p:nvSpPr>
        <p:spPr>
          <a:xfrm>
            <a:off x="4378092" y="217263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142" name="Straight Connector 141">
            <a:extLst>
              <a:ext uri="{FF2B5EF4-FFF2-40B4-BE49-F238E27FC236}">
                <a16:creationId xmlns:a16="http://schemas.microsoft.com/office/drawing/2014/main" id="{D6E47A90-ECBD-40B5-90B5-894C21401153}"/>
              </a:ext>
            </a:extLst>
          </p:cNvPr>
          <p:cNvCxnSpPr>
            <a:cxnSpLocks/>
          </p:cNvCxnSpPr>
          <p:nvPr/>
        </p:nvCxnSpPr>
        <p:spPr>
          <a:xfrm>
            <a:off x="4138276" y="1785580"/>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6801477" cy="1538883"/>
          </a:xfrm>
          <a:prstGeom prst="rect">
            <a:avLst/>
          </a:prstGeom>
          <a:noFill/>
        </p:spPr>
        <p:txBody>
          <a:bodyPr wrap="none" rtlCol="0">
            <a:spAutoFit/>
          </a:bodyPr>
          <a:lstStyle/>
          <a:p>
            <a:r>
              <a:rPr lang="en-PH" sz="2000" b="1" dirty="0">
                <a:latin typeface="Nexa Bold" panose="02000000000000000000" pitchFamily="50" charset="0"/>
              </a:rPr>
              <a:t>STEP 1</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b="1" dirty="0">
                <a:latin typeface="Nexa Bold" panose="02000000000000000000" pitchFamily="50" charset="0"/>
              </a:rPr>
              <a:t>ARTICLES PANEL </a:t>
            </a:r>
            <a:r>
              <a:rPr lang="en-PH" b="1" dirty="0">
                <a:latin typeface="Nexa Light" panose="02000000000000000000" pitchFamily="50" charset="0"/>
              </a:rPr>
              <a:t>or the </a:t>
            </a:r>
            <a:r>
              <a:rPr lang="en-PH" b="1" dirty="0">
                <a:latin typeface="Nexa Bold" panose="02000000000000000000" pitchFamily="50" charset="0"/>
              </a:rPr>
              <a:t>ARTICLES</a:t>
            </a:r>
            <a:r>
              <a:rPr lang="en-PH" b="1" dirty="0">
                <a:latin typeface="Nexa Light" panose="02000000000000000000" pitchFamily="50" charset="0"/>
              </a:rPr>
              <a:t> in the left main navigation</a:t>
            </a:r>
            <a:r>
              <a:rPr lang="en-PH" dirty="0">
                <a:latin typeface="Nexa Light" panose="02000000000000000000" pitchFamily="50" charset="0"/>
              </a:rPr>
              <a:t>.</a:t>
            </a:r>
          </a:p>
          <a:p>
            <a:endParaRPr lang="en-PH" dirty="0">
              <a:latin typeface="Nexa Light" panose="02000000000000000000" pitchFamily="50" charset="0"/>
            </a:endParaRPr>
          </a:p>
          <a:p>
            <a:r>
              <a:rPr lang="en-PH" dirty="0">
                <a:latin typeface="Nexa Light" panose="02000000000000000000" pitchFamily="50" charset="0"/>
              </a:rPr>
              <a:t>User will be redirected to the </a:t>
            </a:r>
            <a:r>
              <a:rPr lang="en-PH" dirty="0">
                <a:latin typeface="Nexa Bold" panose="02000000000000000000" pitchFamily="50" charset="0"/>
              </a:rPr>
              <a:t>ARTICLES PAGE </a:t>
            </a:r>
          </a:p>
        </p:txBody>
      </p:sp>
      <p:sp>
        <p:nvSpPr>
          <p:cNvPr id="102" name="Rectangle 101">
            <a:extLst>
              <a:ext uri="{FF2B5EF4-FFF2-40B4-BE49-F238E27FC236}">
                <a16:creationId xmlns:a16="http://schemas.microsoft.com/office/drawing/2014/main" id="{77128938-3B51-4388-9E44-A36E23A1D057}"/>
              </a:ext>
            </a:extLst>
          </p:cNvPr>
          <p:cNvSpPr/>
          <p:nvPr/>
        </p:nvSpPr>
        <p:spPr>
          <a:xfrm>
            <a:off x="5547256" y="1656031"/>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4" name="Rectangle 103">
            <a:extLst>
              <a:ext uri="{FF2B5EF4-FFF2-40B4-BE49-F238E27FC236}">
                <a16:creationId xmlns:a16="http://schemas.microsoft.com/office/drawing/2014/main" id="{8B87FFC6-DC56-4E06-8D29-36DA95747AD9}"/>
              </a:ext>
            </a:extLst>
          </p:cNvPr>
          <p:cNvSpPr/>
          <p:nvPr/>
        </p:nvSpPr>
        <p:spPr>
          <a:xfrm>
            <a:off x="5547256" y="2069625"/>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6" name="TextBox 105">
            <a:extLst>
              <a:ext uri="{FF2B5EF4-FFF2-40B4-BE49-F238E27FC236}">
                <a16:creationId xmlns:a16="http://schemas.microsoft.com/office/drawing/2014/main" id="{EFF2FC47-CECF-44F4-BBB5-79CE951D527F}"/>
              </a:ext>
            </a:extLst>
          </p:cNvPr>
          <p:cNvSpPr txBox="1"/>
          <p:nvPr/>
        </p:nvSpPr>
        <p:spPr>
          <a:xfrm>
            <a:off x="5553966" y="1714147"/>
            <a:ext cx="957313" cy="307777"/>
          </a:xfrm>
          <a:prstGeom prst="rect">
            <a:avLst/>
          </a:prstGeom>
          <a:noFill/>
        </p:spPr>
        <p:txBody>
          <a:bodyPr wrap="none" rtlCol="0">
            <a:spAutoFit/>
          </a:bodyPr>
          <a:lstStyle/>
          <a:p>
            <a:r>
              <a:rPr lang="en-PH" sz="1400" dirty="0">
                <a:solidFill>
                  <a:schemeClr val="bg1"/>
                </a:solidFill>
              </a:rPr>
              <a:t>Categories</a:t>
            </a:r>
          </a:p>
        </p:txBody>
      </p:sp>
      <p:sp>
        <p:nvSpPr>
          <p:cNvPr id="108" name="TextBox 107">
            <a:extLst>
              <a:ext uri="{FF2B5EF4-FFF2-40B4-BE49-F238E27FC236}">
                <a16:creationId xmlns:a16="http://schemas.microsoft.com/office/drawing/2014/main" id="{A6F6B805-2A7D-4EE3-AFF7-6868801CE874}"/>
              </a:ext>
            </a:extLst>
          </p:cNvPr>
          <p:cNvSpPr txBox="1"/>
          <p:nvPr/>
        </p:nvSpPr>
        <p:spPr>
          <a:xfrm>
            <a:off x="6345748" y="2055375"/>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129" name="TextBox 128">
            <a:extLst>
              <a:ext uri="{FF2B5EF4-FFF2-40B4-BE49-F238E27FC236}">
                <a16:creationId xmlns:a16="http://schemas.microsoft.com/office/drawing/2014/main" id="{7492310B-8A2A-4272-B0F2-A9DFD3322D3D}"/>
              </a:ext>
            </a:extLst>
          </p:cNvPr>
          <p:cNvSpPr txBox="1"/>
          <p:nvPr/>
        </p:nvSpPr>
        <p:spPr>
          <a:xfrm>
            <a:off x="4454195" y="2259702"/>
            <a:ext cx="603560" cy="169277"/>
          </a:xfrm>
          <a:prstGeom prst="rect">
            <a:avLst/>
          </a:prstGeom>
          <a:noFill/>
        </p:spPr>
        <p:txBody>
          <a:bodyPr wrap="square" rtlCol="0">
            <a:spAutoFit/>
          </a:bodyPr>
          <a:lstStyle/>
          <a:p>
            <a:r>
              <a:rPr lang="en-PH" sz="500" b="1" dirty="0">
                <a:solidFill>
                  <a:srgbClr val="92A7A3"/>
                </a:solidFill>
              </a:rPr>
              <a:t>Categories</a:t>
            </a:r>
          </a:p>
        </p:txBody>
      </p:sp>
      <p:pic>
        <p:nvPicPr>
          <p:cNvPr id="136" name="Graphic 135" descr="Tag">
            <a:extLst>
              <a:ext uri="{FF2B5EF4-FFF2-40B4-BE49-F238E27FC236}">
                <a16:creationId xmlns:a16="http://schemas.microsoft.com/office/drawing/2014/main" id="{A58626F9-2372-4083-9756-AB90307560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96712"/>
            <a:ext cx="104844" cy="104844"/>
          </a:xfrm>
          <a:prstGeom prst="rect">
            <a:avLst/>
          </a:prstGeom>
        </p:spPr>
      </p:pic>
      <p:sp>
        <p:nvSpPr>
          <p:cNvPr id="3" name="Rectangle 2">
            <a:extLst>
              <a:ext uri="{FF2B5EF4-FFF2-40B4-BE49-F238E27FC236}">
                <a16:creationId xmlns:a16="http://schemas.microsoft.com/office/drawing/2014/main" id="{FD76AB57-2518-4BB2-AFA5-A7041AED2C60}"/>
              </a:ext>
            </a:extLst>
          </p:cNvPr>
          <p:cNvSpPr/>
          <p:nvPr/>
        </p:nvSpPr>
        <p:spPr>
          <a:xfrm>
            <a:off x="4123405" y="1119075"/>
            <a:ext cx="5995743"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0" name="Rectangle 49">
            <a:extLst>
              <a:ext uri="{FF2B5EF4-FFF2-40B4-BE49-F238E27FC236}">
                <a16:creationId xmlns:a16="http://schemas.microsoft.com/office/drawing/2014/main" id="{42EB3C98-5B4E-41F0-BDDD-7A39478B8C76}"/>
              </a:ext>
            </a:extLst>
          </p:cNvPr>
          <p:cNvSpPr/>
          <p:nvPr/>
        </p:nvSpPr>
        <p:spPr>
          <a:xfrm>
            <a:off x="7779916" y="1651123"/>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1" name="Rectangle 50">
            <a:extLst>
              <a:ext uri="{FF2B5EF4-FFF2-40B4-BE49-F238E27FC236}">
                <a16:creationId xmlns:a16="http://schemas.microsoft.com/office/drawing/2014/main" id="{F7B268C5-4910-4829-8DA5-B6233B642FE3}"/>
              </a:ext>
            </a:extLst>
          </p:cNvPr>
          <p:cNvSpPr/>
          <p:nvPr/>
        </p:nvSpPr>
        <p:spPr>
          <a:xfrm>
            <a:off x="7779916" y="2069625"/>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2" name="TextBox 51">
            <a:extLst>
              <a:ext uri="{FF2B5EF4-FFF2-40B4-BE49-F238E27FC236}">
                <a16:creationId xmlns:a16="http://schemas.microsoft.com/office/drawing/2014/main" id="{9465F8B0-7050-4A0E-B815-826E51AACC6C}"/>
              </a:ext>
            </a:extLst>
          </p:cNvPr>
          <p:cNvSpPr txBox="1"/>
          <p:nvPr/>
        </p:nvSpPr>
        <p:spPr>
          <a:xfrm>
            <a:off x="7779916" y="1706486"/>
            <a:ext cx="731290" cy="307777"/>
          </a:xfrm>
          <a:prstGeom prst="rect">
            <a:avLst/>
          </a:prstGeom>
          <a:noFill/>
        </p:spPr>
        <p:txBody>
          <a:bodyPr wrap="none" rtlCol="0">
            <a:spAutoFit/>
          </a:bodyPr>
          <a:lstStyle/>
          <a:p>
            <a:r>
              <a:rPr lang="en-PH" sz="1400" dirty="0">
                <a:solidFill>
                  <a:schemeClr val="bg1"/>
                </a:solidFill>
              </a:rPr>
              <a:t>Articles</a:t>
            </a:r>
          </a:p>
        </p:txBody>
      </p:sp>
      <p:sp>
        <p:nvSpPr>
          <p:cNvPr id="53" name="TextBox 52">
            <a:extLst>
              <a:ext uri="{FF2B5EF4-FFF2-40B4-BE49-F238E27FC236}">
                <a16:creationId xmlns:a16="http://schemas.microsoft.com/office/drawing/2014/main" id="{08958E01-B94D-4259-AEED-BDBF5C84923E}"/>
              </a:ext>
            </a:extLst>
          </p:cNvPr>
          <p:cNvSpPr txBox="1"/>
          <p:nvPr/>
        </p:nvSpPr>
        <p:spPr>
          <a:xfrm>
            <a:off x="8522528" y="2049279"/>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54" name="Rectangle 53">
            <a:extLst>
              <a:ext uri="{FF2B5EF4-FFF2-40B4-BE49-F238E27FC236}">
                <a16:creationId xmlns:a16="http://schemas.microsoft.com/office/drawing/2014/main" id="{AE8501A1-6F63-487E-A292-D076E70262C9}"/>
              </a:ext>
            </a:extLst>
          </p:cNvPr>
          <p:cNvSpPr/>
          <p:nvPr/>
        </p:nvSpPr>
        <p:spPr>
          <a:xfrm>
            <a:off x="4128920" y="2431131"/>
            <a:ext cx="1107440" cy="16751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5" name="TextBox 54">
            <a:extLst>
              <a:ext uri="{FF2B5EF4-FFF2-40B4-BE49-F238E27FC236}">
                <a16:creationId xmlns:a16="http://schemas.microsoft.com/office/drawing/2014/main" id="{E92E7EF3-1DB4-4F0E-9672-1BA56B260CC0}"/>
              </a:ext>
            </a:extLst>
          </p:cNvPr>
          <p:cNvSpPr txBox="1"/>
          <p:nvPr/>
        </p:nvSpPr>
        <p:spPr>
          <a:xfrm>
            <a:off x="4457761" y="2422337"/>
            <a:ext cx="603560" cy="169277"/>
          </a:xfrm>
          <a:prstGeom prst="rect">
            <a:avLst/>
          </a:prstGeom>
          <a:noFill/>
        </p:spPr>
        <p:txBody>
          <a:bodyPr wrap="square" rtlCol="0">
            <a:spAutoFit/>
          </a:bodyPr>
          <a:lstStyle/>
          <a:p>
            <a:r>
              <a:rPr lang="en-PH" sz="500" b="1" dirty="0">
                <a:solidFill>
                  <a:srgbClr val="92A7A3"/>
                </a:solidFill>
              </a:rPr>
              <a:t>Articles</a:t>
            </a:r>
          </a:p>
        </p:txBody>
      </p:sp>
      <p:pic>
        <p:nvPicPr>
          <p:cNvPr id="56" name="Graphic 55" descr="Document">
            <a:extLst>
              <a:ext uri="{FF2B5EF4-FFF2-40B4-BE49-F238E27FC236}">
                <a16:creationId xmlns:a16="http://schemas.microsoft.com/office/drawing/2014/main" id="{71990E78-BEC3-4E33-9310-DF36E43299D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52702"/>
            <a:ext cx="95524" cy="95524"/>
          </a:xfrm>
          <a:prstGeom prst="rect">
            <a:avLst/>
          </a:prstGeom>
        </p:spPr>
      </p:pic>
    </p:spTree>
    <p:extLst>
      <p:ext uri="{BB962C8B-B14F-4D97-AF65-F5344CB8AC3E}">
        <p14:creationId xmlns:p14="http://schemas.microsoft.com/office/powerpoint/2010/main" val="41162551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073534" cy="369332"/>
          </a:xfrm>
          <a:prstGeom prst="rect">
            <a:avLst/>
          </a:prstGeom>
          <a:noFill/>
        </p:spPr>
        <p:txBody>
          <a:bodyPr wrap="none" rtlCol="0">
            <a:spAutoFit/>
          </a:bodyPr>
          <a:lstStyle/>
          <a:p>
            <a:r>
              <a:rPr lang="en-PH" dirty="0">
                <a:solidFill>
                  <a:schemeClr val="bg1"/>
                </a:solidFill>
                <a:latin typeface="Nexa Bold" panose="02000000000000000000" pitchFamily="50" charset="0"/>
              </a:rPr>
              <a:t>EDITING ARTICLE | STEP 2</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96" name="Rectangle 95">
            <a:extLst>
              <a:ext uri="{FF2B5EF4-FFF2-40B4-BE49-F238E27FC236}">
                <a16:creationId xmlns:a16="http://schemas.microsoft.com/office/drawing/2014/main" id="{51CE5635-4ED5-4519-A29E-D8D62E756E42}"/>
              </a:ext>
            </a:extLst>
          </p:cNvPr>
          <p:cNvSpPr/>
          <p:nvPr/>
        </p:nvSpPr>
        <p:spPr>
          <a:xfrm>
            <a:off x="4154320" y="1124155"/>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7" name="Rectangle 96">
            <a:extLst>
              <a:ext uri="{FF2B5EF4-FFF2-40B4-BE49-F238E27FC236}">
                <a16:creationId xmlns:a16="http://schemas.microsoft.com/office/drawing/2014/main" id="{B3FE5A68-EBE9-4739-A808-7645F8A18E82}"/>
              </a:ext>
            </a:extLst>
          </p:cNvPr>
          <p:cNvSpPr/>
          <p:nvPr/>
        </p:nvSpPr>
        <p:spPr>
          <a:xfrm>
            <a:off x="4128920" y="1119075"/>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53C0359C-E05A-4441-9D66-22F8BB303A0C}"/>
              </a:ext>
            </a:extLst>
          </p:cNvPr>
          <p:cNvSpPr/>
          <p:nvPr/>
        </p:nvSpPr>
        <p:spPr>
          <a:xfrm>
            <a:off x="4123840" y="1119076"/>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FC788ADD-213D-4443-A0F4-493CC61C5242}"/>
              </a:ext>
            </a:extLst>
          </p:cNvPr>
          <p:cNvSpPr/>
          <p:nvPr/>
        </p:nvSpPr>
        <p:spPr>
          <a:xfrm>
            <a:off x="5236360" y="1124154"/>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00" name="Picture 99" descr="A sign in the dark&#10;&#10;Description generated with high confidence">
            <a:extLst>
              <a:ext uri="{FF2B5EF4-FFF2-40B4-BE49-F238E27FC236}">
                <a16:creationId xmlns:a16="http://schemas.microsoft.com/office/drawing/2014/main" id="{7DB2A710-2EE8-418F-88C1-75520DFEE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121614"/>
            <a:ext cx="1107440" cy="169280"/>
          </a:xfrm>
          <a:prstGeom prst="rect">
            <a:avLst/>
          </a:prstGeom>
        </p:spPr>
      </p:pic>
      <p:sp>
        <p:nvSpPr>
          <p:cNvPr id="101" name="Rectangle 100">
            <a:extLst>
              <a:ext uri="{FF2B5EF4-FFF2-40B4-BE49-F238E27FC236}">
                <a16:creationId xmlns:a16="http://schemas.microsoft.com/office/drawing/2014/main" id="{75578348-9CE6-4540-935B-537DF974D2EA}"/>
              </a:ext>
            </a:extLst>
          </p:cNvPr>
          <p:cNvSpPr/>
          <p:nvPr/>
        </p:nvSpPr>
        <p:spPr>
          <a:xfrm>
            <a:off x="5388760" y="1421335"/>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0" name="Rectangle 109">
            <a:extLst>
              <a:ext uri="{FF2B5EF4-FFF2-40B4-BE49-F238E27FC236}">
                <a16:creationId xmlns:a16="http://schemas.microsoft.com/office/drawing/2014/main" id="{5FBC2695-27C4-457B-870E-2E2EA16EC103}"/>
              </a:ext>
            </a:extLst>
          </p:cNvPr>
          <p:cNvSpPr/>
          <p:nvPr/>
        </p:nvSpPr>
        <p:spPr>
          <a:xfrm>
            <a:off x="5240617" y="3954751"/>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CEFBCBCB-7D31-40B9-9180-143DA956D87C}"/>
              </a:ext>
            </a:extLst>
          </p:cNvPr>
          <p:cNvSpPr/>
          <p:nvPr/>
        </p:nvSpPr>
        <p:spPr>
          <a:xfrm>
            <a:off x="9305439" y="1175987"/>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2" name="Oval 111">
            <a:extLst>
              <a:ext uri="{FF2B5EF4-FFF2-40B4-BE49-F238E27FC236}">
                <a16:creationId xmlns:a16="http://schemas.microsoft.com/office/drawing/2014/main" id="{6F877C0E-56BC-4398-989A-138C541F88AA}"/>
              </a:ext>
            </a:extLst>
          </p:cNvPr>
          <p:cNvSpPr/>
          <p:nvPr/>
        </p:nvSpPr>
        <p:spPr>
          <a:xfrm>
            <a:off x="9117562" y="1154636"/>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DC970E9F-7E08-4617-8B84-6CD52FB929B3}"/>
              </a:ext>
            </a:extLst>
          </p:cNvPr>
          <p:cNvSpPr/>
          <p:nvPr/>
        </p:nvSpPr>
        <p:spPr>
          <a:xfrm>
            <a:off x="5337960" y="3994400"/>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4" name="Rectangle 113">
            <a:extLst>
              <a:ext uri="{FF2B5EF4-FFF2-40B4-BE49-F238E27FC236}">
                <a16:creationId xmlns:a16="http://schemas.microsoft.com/office/drawing/2014/main" id="{74A97D76-B32E-41EA-8534-75A3413AC932}"/>
              </a:ext>
            </a:extLst>
          </p:cNvPr>
          <p:cNvSpPr/>
          <p:nvPr/>
        </p:nvSpPr>
        <p:spPr>
          <a:xfrm>
            <a:off x="9841692" y="3995578"/>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AFBB44EE-5EB5-46D1-96D9-39A98300D68A}"/>
              </a:ext>
            </a:extLst>
          </p:cNvPr>
          <p:cNvSpPr/>
          <p:nvPr/>
        </p:nvSpPr>
        <p:spPr>
          <a:xfrm>
            <a:off x="4128920" y="1305320"/>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6" name="Rectangle 115">
            <a:extLst>
              <a:ext uri="{FF2B5EF4-FFF2-40B4-BE49-F238E27FC236}">
                <a16:creationId xmlns:a16="http://schemas.microsoft.com/office/drawing/2014/main" id="{2E5339A3-45C6-464C-8ADB-BFB1C28E7AEA}"/>
              </a:ext>
            </a:extLst>
          </p:cNvPr>
          <p:cNvSpPr/>
          <p:nvPr/>
        </p:nvSpPr>
        <p:spPr>
          <a:xfrm>
            <a:off x="4128920" y="1644437"/>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TextBox 116">
            <a:extLst>
              <a:ext uri="{FF2B5EF4-FFF2-40B4-BE49-F238E27FC236}">
                <a16:creationId xmlns:a16="http://schemas.microsoft.com/office/drawing/2014/main" id="{2E894790-A149-45F2-9ABC-F0FEC96B71B1}"/>
              </a:ext>
            </a:extLst>
          </p:cNvPr>
          <p:cNvSpPr txBox="1"/>
          <p:nvPr/>
        </p:nvSpPr>
        <p:spPr>
          <a:xfrm>
            <a:off x="4128920" y="1299479"/>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18" name="TextBox 117">
            <a:extLst>
              <a:ext uri="{FF2B5EF4-FFF2-40B4-BE49-F238E27FC236}">
                <a16:creationId xmlns:a16="http://schemas.microsoft.com/office/drawing/2014/main" id="{F4FC837D-DB1E-4AAE-BF47-2ACEB91315F9}"/>
              </a:ext>
            </a:extLst>
          </p:cNvPr>
          <p:cNvSpPr txBox="1"/>
          <p:nvPr/>
        </p:nvSpPr>
        <p:spPr>
          <a:xfrm>
            <a:off x="4122210" y="1642990"/>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19" name="Oval 118">
            <a:extLst>
              <a:ext uri="{FF2B5EF4-FFF2-40B4-BE49-F238E27FC236}">
                <a16:creationId xmlns:a16="http://schemas.microsoft.com/office/drawing/2014/main" id="{B23C1978-FCF8-4E8D-BD37-125C657CC516}"/>
              </a:ext>
            </a:extLst>
          </p:cNvPr>
          <p:cNvSpPr/>
          <p:nvPr/>
        </p:nvSpPr>
        <p:spPr>
          <a:xfrm>
            <a:off x="4218880" y="1519135"/>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809C6C4B-148B-4123-8489-906AED9EC2F7}"/>
              </a:ext>
            </a:extLst>
          </p:cNvPr>
          <p:cNvSpPr/>
          <p:nvPr/>
        </p:nvSpPr>
        <p:spPr>
          <a:xfrm>
            <a:off x="4369426" y="1868035"/>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1EB1AE7F-6CC2-4E11-A803-397523334811}"/>
              </a:ext>
            </a:extLst>
          </p:cNvPr>
          <p:cNvSpPr/>
          <p:nvPr/>
        </p:nvSpPr>
        <p:spPr>
          <a:xfrm>
            <a:off x="4369426" y="153065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23755E02-E084-48AE-A283-297EDA10FCC7}"/>
              </a:ext>
            </a:extLst>
          </p:cNvPr>
          <p:cNvSpPr/>
          <p:nvPr/>
        </p:nvSpPr>
        <p:spPr>
          <a:xfrm>
            <a:off x="4130734" y="1783857"/>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84DCF713-DE29-4C9C-85CF-4B3F61BEA097}"/>
              </a:ext>
            </a:extLst>
          </p:cNvPr>
          <p:cNvSpPr/>
          <p:nvPr/>
        </p:nvSpPr>
        <p:spPr>
          <a:xfrm>
            <a:off x="4128920" y="1958603"/>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TextBox 123">
            <a:extLst>
              <a:ext uri="{FF2B5EF4-FFF2-40B4-BE49-F238E27FC236}">
                <a16:creationId xmlns:a16="http://schemas.microsoft.com/office/drawing/2014/main" id="{FF439E02-BF55-4E8D-82CF-3D4EC54409FD}"/>
              </a:ext>
            </a:extLst>
          </p:cNvPr>
          <p:cNvSpPr txBox="1"/>
          <p:nvPr/>
        </p:nvSpPr>
        <p:spPr>
          <a:xfrm>
            <a:off x="4283157" y="1789692"/>
            <a:ext cx="603560" cy="169277"/>
          </a:xfrm>
          <a:prstGeom prst="rect">
            <a:avLst/>
          </a:prstGeom>
          <a:noFill/>
        </p:spPr>
        <p:txBody>
          <a:bodyPr wrap="square" rtlCol="0">
            <a:spAutoFit/>
          </a:bodyPr>
          <a:lstStyle/>
          <a:p>
            <a:r>
              <a:rPr lang="en-PH" sz="500" b="1" dirty="0">
                <a:solidFill>
                  <a:schemeClr val="bg1"/>
                </a:solidFill>
              </a:rPr>
              <a:t>Sites</a:t>
            </a:r>
          </a:p>
        </p:txBody>
      </p:sp>
      <p:pic>
        <p:nvPicPr>
          <p:cNvPr id="125" name="Graphic 124" descr="Earth Globe Europe-Africa">
            <a:extLst>
              <a:ext uri="{FF2B5EF4-FFF2-40B4-BE49-F238E27FC236}">
                <a16:creationId xmlns:a16="http://schemas.microsoft.com/office/drawing/2014/main" id="{96198B3E-EB91-41D6-A379-105C8D930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836159"/>
            <a:ext cx="78393" cy="78393"/>
          </a:xfrm>
          <a:prstGeom prst="rect">
            <a:avLst/>
          </a:prstGeom>
        </p:spPr>
      </p:pic>
      <p:sp>
        <p:nvSpPr>
          <p:cNvPr id="126" name="Oval 125">
            <a:extLst>
              <a:ext uri="{FF2B5EF4-FFF2-40B4-BE49-F238E27FC236}">
                <a16:creationId xmlns:a16="http://schemas.microsoft.com/office/drawing/2014/main" id="{83B9256E-6838-4E9F-A2BB-FDD3EA2C7672}"/>
              </a:ext>
            </a:extLst>
          </p:cNvPr>
          <p:cNvSpPr/>
          <p:nvPr/>
        </p:nvSpPr>
        <p:spPr>
          <a:xfrm>
            <a:off x="4245479" y="2031137"/>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TextBox 126">
            <a:extLst>
              <a:ext uri="{FF2B5EF4-FFF2-40B4-BE49-F238E27FC236}">
                <a16:creationId xmlns:a16="http://schemas.microsoft.com/office/drawing/2014/main" id="{48230553-220B-45DB-84BA-CEC4D415DD71}"/>
              </a:ext>
            </a:extLst>
          </p:cNvPr>
          <p:cNvSpPr txBox="1"/>
          <p:nvPr/>
        </p:nvSpPr>
        <p:spPr>
          <a:xfrm>
            <a:off x="4288460" y="1969303"/>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28" name="Graphic 127" descr="Forbidden">
            <a:extLst>
              <a:ext uri="{FF2B5EF4-FFF2-40B4-BE49-F238E27FC236}">
                <a16:creationId xmlns:a16="http://schemas.microsoft.com/office/drawing/2014/main" id="{A0B31730-757F-418E-9765-1EAD100EDA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50325"/>
            <a:ext cx="81882" cy="81882"/>
          </a:xfrm>
          <a:prstGeom prst="rect">
            <a:avLst/>
          </a:prstGeom>
        </p:spPr>
      </p:pic>
      <p:sp>
        <p:nvSpPr>
          <p:cNvPr id="131" name="Rectangle 130">
            <a:extLst>
              <a:ext uri="{FF2B5EF4-FFF2-40B4-BE49-F238E27FC236}">
                <a16:creationId xmlns:a16="http://schemas.microsoft.com/office/drawing/2014/main" id="{8B14A431-D22A-41C4-8E35-9B0B9BD5C5E5}"/>
              </a:ext>
            </a:extLst>
          </p:cNvPr>
          <p:cNvSpPr/>
          <p:nvPr/>
        </p:nvSpPr>
        <p:spPr>
          <a:xfrm>
            <a:off x="4378092" y="217263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142" name="Straight Connector 141">
            <a:extLst>
              <a:ext uri="{FF2B5EF4-FFF2-40B4-BE49-F238E27FC236}">
                <a16:creationId xmlns:a16="http://schemas.microsoft.com/office/drawing/2014/main" id="{D6E47A90-ECBD-40B5-90B5-894C21401153}"/>
              </a:ext>
            </a:extLst>
          </p:cNvPr>
          <p:cNvCxnSpPr>
            <a:cxnSpLocks/>
          </p:cNvCxnSpPr>
          <p:nvPr/>
        </p:nvCxnSpPr>
        <p:spPr>
          <a:xfrm>
            <a:off x="4138276" y="1785580"/>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5075428" cy="1538883"/>
          </a:xfrm>
          <a:prstGeom prst="rect">
            <a:avLst/>
          </a:prstGeom>
          <a:noFill/>
        </p:spPr>
        <p:txBody>
          <a:bodyPr wrap="none" rtlCol="0">
            <a:spAutoFit/>
          </a:bodyPr>
          <a:lstStyle/>
          <a:p>
            <a:r>
              <a:rPr lang="en-PH" sz="2000" b="1" dirty="0">
                <a:latin typeface="Nexa Bold" panose="02000000000000000000" pitchFamily="50" charset="0"/>
              </a:rPr>
              <a:t>STEP 2</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b="1" dirty="0">
                <a:latin typeface="Nexa Bold" panose="02000000000000000000" pitchFamily="50" charset="0"/>
              </a:rPr>
              <a:t>BLUE BUTTON.</a:t>
            </a:r>
            <a:r>
              <a:rPr lang="en-PH" dirty="0">
                <a:latin typeface="Nexa Light" panose="02000000000000000000" pitchFamily="50" charset="0"/>
              </a:rPr>
              <a:t>.</a:t>
            </a:r>
          </a:p>
          <a:p>
            <a:endParaRPr lang="en-PH" dirty="0">
              <a:latin typeface="Nexa Light" panose="02000000000000000000" pitchFamily="50" charset="0"/>
            </a:endParaRPr>
          </a:p>
          <a:p>
            <a:r>
              <a:rPr lang="en-PH" dirty="0">
                <a:latin typeface="Nexa Light" panose="02000000000000000000" pitchFamily="50" charset="0"/>
              </a:rPr>
              <a:t>User will be redirected to the </a:t>
            </a:r>
            <a:r>
              <a:rPr lang="en-PH" dirty="0">
                <a:latin typeface="Nexa Bold" panose="02000000000000000000" pitchFamily="50" charset="0"/>
              </a:rPr>
              <a:t>ARTICLE DETAILS PAGE</a:t>
            </a:r>
          </a:p>
        </p:txBody>
      </p:sp>
      <p:sp>
        <p:nvSpPr>
          <p:cNvPr id="102" name="Rectangle 101">
            <a:extLst>
              <a:ext uri="{FF2B5EF4-FFF2-40B4-BE49-F238E27FC236}">
                <a16:creationId xmlns:a16="http://schemas.microsoft.com/office/drawing/2014/main" id="{77128938-3B51-4388-9E44-A36E23A1D057}"/>
              </a:ext>
            </a:extLst>
          </p:cNvPr>
          <p:cNvSpPr/>
          <p:nvPr/>
        </p:nvSpPr>
        <p:spPr>
          <a:xfrm>
            <a:off x="5547256" y="1656031"/>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4" name="Rectangle 103">
            <a:extLst>
              <a:ext uri="{FF2B5EF4-FFF2-40B4-BE49-F238E27FC236}">
                <a16:creationId xmlns:a16="http://schemas.microsoft.com/office/drawing/2014/main" id="{8B87FFC6-DC56-4E06-8D29-36DA95747AD9}"/>
              </a:ext>
            </a:extLst>
          </p:cNvPr>
          <p:cNvSpPr/>
          <p:nvPr/>
        </p:nvSpPr>
        <p:spPr>
          <a:xfrm>
            <a:off x="5547256" y="2069625"/>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6" name="TextBox 105">
            <a:extLst>
              <a:ext uri="{FF2B5EF4-FFF2-40B4-BE49-F238E27FC236}">
                <a16:creationId xmlns:a16="http://schemas.microsoft.com/office/drawing/2014/main" id="{EFF2FC47-CECF-44F4-BBB5-79CE951D527F}"/>
              </a:ext>
            </a:extLst>
          </p:cNvPr>
          <p:cNvSpPr txBox="1"/>
          <p:nvPr/>
        </p:nvSpPr>
        <p:spPr>
          <a:xfrm>
            <a:off x="5553966" y="1714147"/>
            <a:ext cx="957313" cy="307777"/>
          </a:xfrm>
          <a:prstGeom prst="rect">
            <a:avLst/>
          </a:prstGeom>
          <a:noFill/>
        </p:spPr>
        <p:txBody>
          <a:bodyPr wrap="none" rtlCol="0">
            <a:spAutoFit/>
          </a:bodyPr>
          <a:lstStyle/>
          <a:p>
            <a:r>
              <a:rPr lang="en-PH" sz="1400" dirty="0">
                <a:solidFill>
                  <a:schemeClr val="bg1"/>
                </a:solidFill>
              </a:rPr>
              <a:t>Categories</a:t>
            </a:r>
          </a:p>
        </p:txBody>
      </p:sp>
      <p:sp>
        <p:nvSpPr>
          <p:cNvPr id="108" name="TextBox 107">
            <a:extLst>
              <a:ext uri="{FF2B5EF4-FFF2-40B4-BE49-F238E27FC236}">
                <a16:creationId xmlns:a16="http://schemas.microsoft.com/office/drawing/2014/main" id="{A6F6B805-2A7D-4EE3-AFF7-6868801CE874}"/>
              </a:ext>
            </a:extLst>
          </p:cNvPr>
          <p:cNvSpPr txBox="1"/>
          <p:nvPr/>
        </p:nvSpPr>
        <p:spPr>
          <a:xfrm>
            <a:off x="6345748" y="2055375"/>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129" name="TextBox 128">
            <a:extLst>
              <a:ext uri="{FF2B5EF4-FFF2-40B4-BE49-F238E27FC236}">
                <a16:creationId xmlns:a16="http://schemas.microsoft.com/office/drawing/2014/main" id="{7492310B-8A2A-4272-B0F2-A9DFD3322D3D}"/>
              </a:ext>
            </a:extLst>
          </p:cNvPr>
          <p:cNvSpPr txBox="1"/>
          <p:nvPr/>
        </p:nvSpPr>
        <p:spPr>
          <a:xfrm>
            <a:off x="4454195" y="2259702"/>
            <a:ext cx="603560" cy="169277"/>
          </a:xfrm>
          <a:prstGeom prst="rect">
            <a:avLst/>
          </a:prstGeom>
          <a:noFill/>
        </p:spPr>
        <p:txBody>
          <a:bodyPr wrap="square" rtlCol="0">
            <a:spAutoFit/>
          </a:bodyPr>
          <a:lstStyle/>
          <a:p>
            <a:r>
              <a:rPr lang="en-PH" sz="500" b="1" dirty="0">
                <a:solidFill>
                  <a:srgbClr val="92A7A3"/>
                </a:solidFill>
              </a:rPr>
              <a:t>Categories</a:t>
            </a:r>
          </a:p>
        </p:txBody>
      </p:sp>
      <p:pic>
        <p:nvPicPr>
          <p:cNvPr id="136" name="Graphic 135" descr="Tag">
            <a:extLst>
              <a:ext uri="{FF2B5EF4-FFF2-40B4-BE49-F238E27FC236}">
                <a16:creationId xmlns:a16="http://schemas.microsoft.com/office/drawing/2014/main" id="{A58626F9-2372-4083-9756-AB90307560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96712"/>
            <a:ext cx="104844" cy="104844"/>
          </a:xfrm>
          <a:prstGeom prst="rect">
            <a:avLst/>
          </a:prstGeom>
        </p:spPr>
      </p:pic>
      <p:sp>
        <p:nvSpPr>
          <p:cNvPr id="3" name="Rectangle 2">
            <a:extLst>
              <a:ext uri="{FF2B5EF4-FFF2-40B4-BE49-F238E27FC236}">
                <a16:creationId xmlns:a16="http://schemas.microsoft.com/office/drawing/2014/main" id="{FD76AB57-2518-4BB2-AFA5-A7041AED2C60}"/>
              </a:ext>
            </a:extLst>
          </p:cNvPr>
          <p:cNvSpPr/>
          <p:nvPr/>
        </p:nvSpPr>
        <p:spPr>
          <a:xfrm>
            <a:off x="4123405" y="1119075"/>
            <a:ext cx="5995743"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0" name="Rectangle 49">
            <a:extLst>
              <a:ext uri="{FF2B5EF4-FFF2-40B4-BE49-F238E27FC236}">
                <a16:creationId xmlns:a16="http://schemas.microsoft.com/office/drawing/2014/main" id="{42EB3C98-5B4E-41F0-BDDD-7A39478B8C76}"/>
              </a:ext>
            </a:extLst>
          </p:cNvPr>
          <p:cNvSpPr/>
          <p:nvPr/>
        </p:nvSpPr>
        <p:spPr>
          <a:xfrm>
            <a:off x="7779916" y="1651123"/>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1" name="Rectangle 50">
            <a:extLst>
              <a:ext uri="{FF2B5EF4-FFF2-40B4-BE49-F238E27FC236}">
                <a16:creationId xmlns:a16="http://schemas.microsoft.com/office/drawing/2014/main" id="{F7B268C5-4910-4829-8DA5-B6233B642FE3}"/>
              </a:ext>
            </a:extLst>
          </p:cNvPr>
          <p:cNvSpPr/>
          <p:nvPr/>
        </p:nvSpPr>
        <p:spPr>
          <a:xfrm>
            <a:off x="7779916" y="2069625"/>
            <a:ext cx="2080260" cy="122518"/>
          </a:xfrm>
          <a:prstGeom prst="rect">
            <a:avLst/>
          </a:prstGeom>
          <a:solidFill>
            <a:srgbClr val="00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2" name="TextBox 51">
            <a:extLst>
              <a:ext uri="{FF2B5EF4-FFF2-40B4-BE49-F238E27FC236}">
                <a16:creationId xmlns:a16="http://schemas.microsoft.com/office/drawing/2014/main" id="{9465F8B0-7050-4A0E-B815-826E51AACC6C}"/>
              </a:ext>
            </a:extLst>
          </p:cNvPr>
          <p:cNvSpPr txBox="1"/>
          <p:nvPr/>
        </p:nvSpPr>
        <p:spPr>
          <a:xfrm>
            <a:off x="7779916" y="1706486"/>
            <a:ext cx="731290" cy="307777"/>
          </a:xfrm>
          <a:prstGeom prst="rect">
            <a:avLst/>
          </a:prstGeom>
          <a:noFill/>
        </p:spPr>
        <p:txBody>
          <a:bodyPr wrap="none" rtlCol="0">
            <a:spAutoFit/>
          </a:bodyPr>
          <a:lstStyle/>
          <a:p>
            <a:r>
              <a:rPr lang="en-PH" sz="1400" dirty="0">
                <a:solidFill>
                  <a:schemeClr val="bg1"/>
                </a:solidFill>
              </a:rPr>
              <a:t>Articles</a:t>
            </a:r>
          </a:p>
        </p:txBody>
      </p:sp>
      <p:sp>
        <p:nvSpPr>
          <p:cNvPr id="53" name="TextBox 52">
            <a:extLst>
              <a:ext uri="{FF2B5EF4-FFF2-40B4-BE49-F238E27FC236}">
                <a16:creationId xmlns:a16="http://schemas.microsoft.com/office/drawing/2014/main" id="{08958E01-B94D-4259-AEED-BDBF5C84923E}"/>
              </a:ext>
            </a:extLst>
          </p:cNvPr>
          <p:cNvSpPr txBox="1"/>
          <p:nvPr/>
        </p:nvSpPr>
        <p:spPr>
          <a:xfrm>
            <a:off x="8522528" y="2049279"/>
            <a:ext cx="595035" cy="153888"/>
          </a:xfrm>
          <a:prstGeom prst="rect">
            <a:avLst/>
          </a:prstGeom>
          <a:noFill/>
        </p:spPr>
        <p:txBody>
          <a:bodyPr wrap="none" rtlCol="0">
            <a:spAutoFit/>
          </a:bodyPr>
          <a:lstStyle/>
          <a:p>
            <a:r>
              <a:rPr lang="en-PH" sz="400" b="1" dirty="0">
                <a:solidFill>
                  <a:schemeClr val="bg1"/>
                </a:solidFill>
              </a:rPr>
              <a:t>Show more Details </a:t>
            </a:r>
          </a:p>
        </p:txBody>
      </p:sp>
      <p:sp>
        <p:nvSpPr>
          <p:cNvPr id="54" name="Rectangle 53">
            <a:extLst>
              <a:ext uri="{FF2B5EF4-FFF2-40B4-BE49-F238E27FC236}">
                <a16:creationId xmlns:a16="http://schemas.microsoft.com/office/drawing/2014/main" id="{AE8501A1-6F63-487E-A292-D076E70262C9}"/>
              </a:ext>
            </a:extLst>
          </p:cNvPr>
          <p:cNvSpPr/>
          <p:nvPr/>
        </p:nvSpPr>
        <p:spPr>
          <a:xfrm>
            <a:off x="4128920" y="2420971"/>
            <a:ext cx="1107440" cy="16751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5" name="TextBox 54">
            <a:extLst>
              <a:ext uri="{FF2B5EF4-FFF2-40B4-BE49-F238E27FC236}">
                <a16:creationId xmlns:a16="http://schemas.microsoft.com/office/drawing/2014/main" id="{E92E7EF3-1DB4-4F0E-9672-1BA56B260CC0}"/>
              </a:ext>
            </a:extLst>
          </p:cNvPr>
          <p:cNvSpPr txBox="1"/>
          <p:nvPr/>
        </p:nvSpPr>
        <p:spPr>
          <a:xfrm>
            <a:off x="4457761" y="2422337"/>
            <a:ext cx="603560" cy="169277"/>
          </a:xfrm>
          <a:prstGeom prst="rect">
            <a:avLst/>
          </a:prstGeom>
          <a:noFill/>
        </p:spPr>
        <p:txBody>
          <a:bodyPr wrap="square" rtlCol="0">
            <a:spAutoFit/>
          </a:bodyPr>
          <a:lstStyle/>
          <a:p>
            <a:r>
              <a:rPr lang="en-PH" sz="500" b="1" dirty="0">
                <a:solidFill>
                  <a:srgbClr val="92A7A3"/>
                </a:solidFill>
              </a:rPr>
              <a:t>Articles</a:t>
            </a:r>
          </a:p>
        </p:txBody>
      </p:sp>
      <p:pic>
        <p:nvPicPr>
          <p:cNvPr id="56" name="Graphic 55" descr="Document">
            <a:extLst>
              <a:ext uri="{FF2B5EF4-FFF2-40B4-BE49-F238E27FC236}">
                <a16:creationId xmlns:a16="http://schemas.microsoft.com/office/drawing/2014/main" id="{71990E78-BEC3-4E33-9310-DF36E43299D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52702"/>
            <a:ext cx="95524" cy="95524"/>
          </a:xfrm>
          <a:prstGeom prst="rect">
            <a:avLst/>
          </a:prstGeom>
        </p:spPr>
      </p:pic>
      <p:grpSp>
        <p:nvGrpSpPr>
          <p:cNvPr id="57" name="Group 56">
            <a:extLst>
              <a:ext uri="{FF2B5EF4-FFF2-40B4-BE49-F238E27FC236}">
                <a16:creationId xmlns:a16="http://schemas.microsoft.com/office/drawing/2014/main" id="{F8ED827A-825F-4373-8B40-92EBB95A8C69}"/>
              </a:ext>
            </a:extLst>
          </p:cNvPr>
          <p:cNvGrpSpPr/>
          <p:nvPr/>
        </p:nvGrpSpPr>
        <p:grpSpPr>
          <a:xfrm>
            <a:off x="4122210" y="1073424"/>
            <a:ext cx="5998933" cy="2989564"/>
            <a:chOff x="4122210" y="1073424"/>
            <a:chExt cx="5998933" cy="2989564"/>
          </a:xfrm>
        </p:grpSpPr>
        <p:sp>
          <p:nvSpPr>
            <p:cNvPr id="58" name="Rectangle 57">
              <a:extLst>
                <a:ext uri="{FF2B5EF4-FFF2-40B4-BE49-F238E27FC236}">
                  <a16:creationId xmlns:a16="http://schemas.microsoft.com/office/drawing/2014/main" id="{DD6C89D0-4500-4857-89A8-FA152D72A0C2}"/>
                </a:ext>
              </a:extLst>
            </p:cNvPr>
            <p:cNvSpPr/>
            <p:nvPr/>
          </p:nvSpPr>
          <p:spPr>
            <a:xfrm>
              <a:off x="4157223" y="1078504"/>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DB6109B5-92FB-4776-9CF7-4FF4887D46A4}"/>
                </a:ext>
              </a:extLst>
            </p:cNvPr>
            <p:cNvSpPr/>
            <p:nvPr/>
          </p:nvSpPr>
          <p:spPr>
            <a:xfrm>
              <a:off x="4128920" y="1073424"/>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75E0CA4D-C966-40C0-9E84-A332A6B3108F}"/>
                </a:ext>
              </a:extLst>
            </p:cNvPr>
            <p:cNvSpPr/>
            <p:nvPr/>
          </p:nvSpPr>
          <p:spPr>
            <a:xfrm>
              <a:off x="4123840" y="1073425"/>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7D90502F-75C1-404C-8FB3-F246EB1BD307}"/>
                </a:ext>
              </a:extLst>
            </p:cNvPr>
            <p:cNvSpPr/>
            <p:nvPr/>
          </p:nvSpPr>
          <p:spPr>
            <a:xfrm>
              <a:off x="5236360" y="1078503"/>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5B19525D-F627-4EF0-A6ED-40131BF0C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075963"/>
              <a:ext cx="1107440" cy="169280"/>
            </a:xfrm>
            <a:prstGeom prst="rect">
              <a:avLst/>
            </a:prstGeom>
          </p:spPr>
        </p:pic>
        <p:sp>
          <p:nvSpPr>
            <p:cNvPr id="63" name="Rectangle 62">
              <a:extLst>
                <a:ext uri="{FF2B5EF4-FFF2-40B4-BE49-F238E27FC236}">
                  <a16:creationId xmlns:a16="http://schemas.microsoft.com/office/drawing/2014/main" id="{E071BBE8-B552-422F-995B-BD0C820A1027}"/>
                </a:ext>
              </a:extLst>
            </p:cNvPr>
            <p:cNvSpPr/>
            <p:nvPr/>
          </p:nvSpPr>
          <p:spPr>
            <a:xfrm>
              <a:off x="5388760" y="1381780"/>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64B26BDD-5D0C-46EE-BEB1-36D1F682CD3C}"/>
                </a:ext>
              </a:extLst>
            </p:cNvPr>
            <p:cNvSpPr/>
            <p:nvPr/>
          </p:nvSpPr>
          <p:spPr>
            <a:xfrm>
              <a:off x="5240617" y="3909100"/>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6DE163D9-A00E-4B57-8C59-3AF1C5CD6042}"/>
                </a:ext>
              </a:extLst>
            </p:cNvPr>
            <p:cNvSpPr/>
            <p:nvPr/>
          </p:nvSpPr>
          <p:spPr>
            <a:xfrm>
              <a:off x="9305439" y="1130336"/>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A20D92C3-367B-4A61-BC63-30A14240E8E8}"/>
                </a:ext>
              </a:extLst>
            </p:cNvPr>
            <p:cNvSpPr/>
            <p:nvPr/>
          </p:nvSpPr>
          <p:spPr>
            <a:xfrm>
              <a:off x="9117562" y="1108985"/>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BB9E5D63-4E22-46B1-A3B0-7891C9876211}"/>
                </a:ext>
              </a:extLst>
            </p:cNvPr>
            <p:cNvSpPr/>
            <p:nvPr/>
          </p:nvSpPr>
          <p:spPr>
            <a:xfrm>
              <a:off x="5337960" y="3948749"/>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1838E665-B60C-4951-8683-7F68689C10DE}"/>
                </a:ext>
              </a:extLst>
            </p:cNvPr>
            <p:cNvSpPr/>
            <p:nvPr/>
          </p:nvSpPr>
          <p:spPr>
            <a:xfrm>
              <a:off x="9841692" y="3949927"/>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8083EDFE-F043-4377-9C84-84A65582ACDD}"/>
                </a:ext>
              </a:extLst>
            </p:cNvPr>
            <p:cNvSpPr/>
            <p:nvPr/>
          </p:nvSpPr>
          <p:spPr>
            <a:xfrm>
              <a:off x="4128920" y="1259669"/>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37BCF6FD-5424-43F4-B7F6-B97A7881CC3B}"/>
                </a:ext>
              </a:extLst>
            </p:cNvPr>
            <p:cNvSpPr/>
            <p:nvPr/>
          </p:nvSpPr>
          <p:spPr>
            <a:xfrm>
              <a:off x="4128920" y="1598786"/>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3750721F-68EF-4FAD-ACDC-3F25F2AA58D3}"/>
                </a:ext>
              </a:extLst>
            </p:cNvPr>
            <p:cNvSpPr txBox="1"/>
            <p:nvPr/>
          </p:nvSpPr>
          <p:spPr>
            <a:xfrm>
              <a:off x="4128920" y="1253828"/>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9F80B5DD-C459-4649-ABE6-CBE2B29EDE01}"/>
                </a:ext>
              </a:extLst>
            </p:cNvPr>
            <p:cNvSpPr txBox="1"/>
            <p:nvPr/>
          </p:nvSpPr>
          <p:spPr>
            <a:xfrm>
              <a:off x="4122210" y="1597339"/>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CAF52B8C-0EA2-44E2-9314-228AAFC70DB4}"/>
                </a:ext>
              </a:extLst>
            </p:cNvPr>
            <p:cNvSpPr/>
            <p:nvPr/>
          </p:nvSpPr>
          <p:spPr>
            <a:xfrm>
              <a:off x="4218880" y="1473484"/>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69E215F2-1E81-4F65-9860-8F304449A08F}"/>
                </a:ext>
              </a:extLst>
            </p:cNvPr>
            <p:cNvSpPr/>
            <p:nvPr/>
          </p:nvSpPr>
          <p:spPr>
            <a:xfrm>
              <a:off x="4369426" y="1822384"/>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647EB138-E16D-440C-BE3B-A2F21DAF79A4}"/>
                </a:ext>
              </a:extLst>
            </p:cNvPr>
            <p:cNvSpPr/>
            <p:nvPr/>
          </p:nvSpPr>
          <p:spPr>
            <a:xfrm>
              <a:off x="4369426" y="148500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85CEDEE9-69EC-4E41-9C3D-E7FE9B8F3D24}"/>
                </a:ext>
              </a:extLst>
            </p:cNvPr>
            <p:cNvSpPr/>
            <p:nvPr/>
          </p:nvSpPr>
          <p:spPr>
            <a:xfrm>
              <a:off x="4130734" y="1738206"/>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3C1FE89F-E3A6-4880-823B-AE8770F8A092}"/>
                </a:ext>
              </a:extLst>
            </p:cNvPr>
            <p:cNvSpPr/>
            <p:nvPr/>
          </p:nvSpPr>
          <p:spPr>
            <a:xfrm>
              <a:off x="4128920" y="1912952"/>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988F8456-E320-4318-85BD-1ECA997C7A59}"/>
                </a:ext>
              </a:extLst>
            </p:cNvPr>
            <p:cNvSpPr txBox="1"/>
            <p:nvPr/>
          </p:nvSpPr>
          <p:spPr>
            <a:xfrm>
              <a:off x="4283157" y="1744041"/>
              <a:ext cx="603560" cy="169277"/>
            </a:xfrm>
            <a:prstGeom prst="rect">
              <a:avLst/>
            </a:prstGeom>
            <a:noFill/>
          </p:spPr>
          <p:txBody>
            <a:bodyPr wrap="square" rtlCol="0">
              <a:spAutoFit/>
            </a:bodyPr>
            <a:lstStyle/>
            <a:p>
              <a:r>
                <a:rPr lang="en-PH" sz="500" b="1" dirty="0">
                  <a:solidFill>
                    <a:schemeClr val="bg1"/>
                  </a:solidFill>
                </a:rPr>
                <a:t>Sites</a:t>
              </a:r>
            </a:p>
          </p:txBody>
        </p:sp>
        <p:pic>
          <p:nvPicPr>
            <p:cNvPr id="79" name="Graphic 78" descr="Earth Globe Europe-Africa">
              <a:extLst>
                <a:ext uri="{FF2B5EF4-FFF2-40B4-BE49-F238E27FC236}">
                  <a16:creationId xmlns:a16="http://schemas.microsoft.com/office/drawing/2014/main" id="{1E9CD2EF-4558-48AE-A6E0-1888C35290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790508"/>
              <a:ext cx="78393" cy="78393"/>
            </a:xfrm>
            <a:prstGeom prst="rect">
              <a:avLst/>
            </a:prstGeom>
          </p:spPr>
        </p:pic>
        <p:sp>
          <p:nvSpPr>
            <p:cNvPr id="80" name="Oval 79">
              <a:extLst>
                <a:ext uri="{FF2B5EF4-FFF2-40B4-BE49-F238E27FC236}">
                  <a16:creationId xmlns:a16="http://schemas.microsoft.com/office/drawing/2014/main" id="{DC314429-A37E-43B0-B966-2B9DFAABE287}"/>
                </a:ext>
              </a:extLst>
            </p:cNvPr>
            <p:cNvSpPr/>
            <p:nvPr/>
          </p:nvSpPr>
          <p:spPr>
            <a:xfrm>
              <a:off x="4245479" y="1985486"/>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1BF328E8-2E7E-4BC4-954C-AAFC3B11E7AE}"/>
                </a:ext>
              </a:extLst>
            </p:cNvPr>
            <p:cNvSpPr txBox="1"/>
            <p:nvPr/>
          </p:nvSpPr>
          <p:spPr>
            <a:xfrm>
              <a:off x="4288460" y="1923652"/>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82" name="Graphic 81" descr="Forbidden">
              <a:extLst>
                <a:ext uri="{FF2B5EF4-FFF2-40B4-BE49-F238E27FC236}">
                  <a16:creationId xmlns:a16="http://schemas.microsoft.com/office/drawing/2014/main" id="{C7C32D92-68D6-422C-AA3F-EBBEF360FE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04674"/>
              <a:ext cx="81882" cy="81882"/>
            </a:xfrm>
            <a:prstGeom prst="rect">
              <a:avLst/>
            </a:prstGeom>
          </p:spPr>
        </p:pic>
        <p:sp>
          <p:nvSpPr>
            <p:cNvPr id="83" name="TextBox 82">
              <a:extLst>
                <a:ext uri="{FF2B5EF4-FFF2-40B4-BE49-F238E27FC236}">
                  <a16:creationId xmlns:a16="http://schemas.microsoft.com/office/drawing/2014/main" id="{34091CA0-B8EA-41C6-884E-73859E45E94A}"/>
                </a:ext>
              </a:extLst>
            </p:cNvPr>
            <p:cNvSpPr txBox="1"/>
            <p:nvPr/>
          </p:nvSpPr>
          <p:spPr>
            <a:xfrm>
              <a:off x="4454195" y="2214051"/>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84" name="TextBox 83">
              <a:extLst>
                <a:ext uri="{FF2B5EF4-FFF2-40B4-BE49-F238E27FC236}">
                  <a16:creationId xmlns:a16="http://schemas.microsoft.com/office/drawing/2014/main" id="{1E804F48-704A-4EE7-9059-42DABF2FBC28}"/>
                </a:ext>
              </a:extLst>
            </p:cNvPr>
            <p:cNvSpPr txBox="1"/>
            <p:nvPr/>
          </p:nvSpPr>
          <p:spPr>
            <a:xfrm>
              <a:off x="4457761" y="2376686"/>
              <a:ext cx="603560" cy="169277"/>
            </a:xfrm>
            <a:prstGeom prst="rect">
              <a:avLst/>
            </a:prstGeom>
            <a:noFill/>
          </p:spPr>
          <p:txBody>
            <a:bodyPr wrap="square" rtlCol="0">
              <a:spAutoFit/>
            </a:bodyPr>
            <a:lstStyle/>
            <a:p>
              <a:r>
                <a:rPr lang="en-PH" sz="500" b="1" dirty="0">
                  <a:solidFill>
                    <a:srgbClr val="92A7A3"/>
                  </a:solidFill>
                </a:rPr>
                <a:t>Articles</a:t>
              </a:r>
            </a:p>
          </p:txBody>
        </p:sp>
        <p:sp>
          <p:nvSpPr>
            <p:cNvPr id="85" name="Rectangle 84">
              <a:extLst>
                <a:ext uri="{FF2B5EF4-FFF2-40B4-BE49-F238E27FC236}">
                  <a16:creationId xmlns:a16="http://schemas.microsoft.com/office/drawing/2014/main" id="{995D0438-CA35-4D4C-96B5-74EEBE0D3436}"/>
                </a:ext>
              </a:extLst>
            </p:cNvPr>
            <p:cNvSpPr/>
            <p:nvPr/>
          </p:nvSpPr>
          <p:spPr>
            <a:xfrm>
              <a:off x="4378092" y="212698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8944405-915E-4FC0-9228-F3095E5E9EE4}"/>
                </a:ext>
              </a:extLst>
            </p:cNvPr>
            <p:cNvSpPr/>
            <p:nvPr/>
          </p:nvSpPr>
          <p:spPr>
            <a:xfrm>
              <a:off x="4382920" y="1985377"/>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51FB8B05-EDD5-48F5-B8D0-8147332BA237}"/>
                </a:ext>
              </a:extLst>
            </p:cNvPr>
            <p:cNvSpPr/>
            <p:nvPr/>
          </p:nvSpPr>
          <p:spPr>
            <a:xfrm>
              <a:off x="4547360" y="2276971"/>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80B6C691-DD1A-4708-A4F1-FB767650130C}"/>
                </a:ext>
              </a:extLst>
            </p:cNvPr>
            <p:cNvSpPr/>
            <p:nvPr/>
          </p:nvSpPr>
          <p:spPr>
            <a:xfrm>
              <a:off x="4550540" y="2436277"/>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C5E3FA24-5F18-4B94-87F7-16C577E33DEB}"/>
                </a:ext>
              </a:extLst>
            </p:cNvPr>
            <p:cNvSpPr/>
            <p:nvPr/>
          </p:nvSpPr>
          <p:spPr>
            <a:xfrm>
              <a:off x="4374503" y="1803918"/>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9C94AC73-C4A8-45B2-8337-1E60F815A2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51061"/>
              <a:ext cx="104844" cy="104844"/>
            </a:xfrm>
            <a:prstGeom prst="rect">
              <a:avLst/>
            </a:prstGeom>
          </p:spPr>
        </p:pic>
        <p:pic>
          <p:nvPicPr>
            <p:cNvPr id="91" name="Graphic 90" descr="Document">
              <a:extLst>
                <a:ext uri="{FF2B5EF4-FFF2-40B4-BE49-F238E27FC236}">
                  <a16:creationId xmlns:a16="http://schemas.microsoft.com/office/drawing/2014/main" id="{FB44BFF3-C204-4AE9-B60C-A815B02737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07051"/>
              <a:ext cx="95524" cy="95524"/>
            </a:xfrm>
            <a:prstGeom prst="rect">
              <a:avLst/>
            </a:prstGeom>
          </p:spPr>
        </p:pic>
        <p:cxnSp>
          <p:nvCxnSpPr>
            <p:cNvPr id="92" name="Straight Connector 91">
              <a:extLst>
                <a:ext uri="{FF2B5EF4-FFF2-40B4-BE49-F238E27FC236}">
                  <a16:creationId xmlns:a16="http://schemas.microsoft.com/office/drawing/2014/main" id="{AE70A27C-169E-4A87-9045-B64E8062C428}"/>
                </a:ext>
              </a:extLst>
            </p:cNvPr>
            <p:cNvCxnSpPr>
              <a:cxnSpLocks/>
            </p:cNvCxnSpPr>
            <p:nvPr/>
          </p:nvCxnSpPr>
          <p:spPr>
            <a:xfrm>
              <a:off x="4138276" y="1739929"/>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93" name="Rectangle: Rounded Corners 92">
              <a:extLst>
                <a:ext uri="{FF2B5EF4-FFF2-40B4-BE49-F238E27FC236}">
                  <a16:creationId xmlns:a16="http://schemas.microsoft.com/office/drawing/2014/main" id="{51220E06-C6E6-4956-9B68-4BE55806F81F}"/>
                </a:ext>
              </a:extLst>
            </p:cNvPr>
            <p:cNvSpPr/>
            <p:nvPr/>
          </p:nvSpPr>
          <p:spPr>
            <a:xfrm>
              <a:off x="5377121" y="1543128"/>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00" b="1" dirty="0"/>
                <a:t> +  CREATE NEW ARTICLE</a:t>
              </a:r>
            </a:p>
          </p:txBody>
        </p:sp>
        <p:sp>
          <p:nvSpPr>
            <p:cNvPr id="94" name="Rectangle 93">
              <a:extLst>
                <a:ext uri="{FF2B5EF4-FFF2-40B4-BE49-F238E27FC236}">
                  <a16:creationId xmlns:a16="http://schemas.microsoft.com/office/drawing/2014/main" id="{7FE11EAE-34F3-41ED-BCD9-93B0E0AE089D}"/>
                </a:ext>
              </a:extLst>
            </p:cNvPr>
            <p:cNvSpPr/>
            <p:nvPr/>
          </p:nvSpPr>
          <p:spPr>
            <a:xfrm>
              <a:off x="5413814" y="1975658"/>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5" name="Rectangle 94">
              <a:extLst>
                <a:ext uri="{FF2B5EF4-FFF2-40B4-BE49-F238E27FC236}">
                  <a16:creationId xmlns:a16="http://schemas.microsoft.com/office/drawing/2014/main" id="{B18EB436-8E5D-4691-9FEE-9D7622D6F5C8}"/>
                </a:ext>
              </a:extLst>
            </p:cNvPr>
            <p:cNvSpPr/>
            <p:nvPr/>
          </p:nvSpPr>
          <p:spPr>
            <a:xfrm>
              <a:off x="5623271" y="1967741"/>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2" name="Rectangle 131">
              <a:extLst>
                <a:ext uri="{FF2B5EF4-FFF2-40B4-BE49-F238E27FC236}">
                  <a16:creationId xmlns:a16="http://schemas.microsoft.com/office/drawing/2014/main" id="{29EE192D-D73B-4413-8CA9-E69683107702}"/>
                </a:ext>
              </a:extLst>
            </p:cNvPr>
            <p:cNvSpPr/>
            <p:nvPr/>
          </p:nvSpPr>
          <p:spPr>
            <a:xfrm>
              <a:off x="5811540" y="1978198"/>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3" name="Rectangle 132">
              <a:extLst>
                <a:ext uri="{FF2B5EF4-FFF2-40B4-BE49-F238E27FC236}">
                  <a16:creationId xmlns:a16="http://schemas.microsoft.com/office/drawing/2014/main" id="{E3C259F6-AF79-4505-BA9D-7F3524B8A758}"/>
                </a:ext>
              </a:extLst>
            </p:cNvPr>
            <p:cNvSpPr/>
            <p:nvPr/>
          </p:nvSpPr>
          <p:spPr>
            <a:xfrm>
              <a:off x="5419582" y="2141964"/>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4" name="Rectangle 133">
              <a:extLst>
                <a:ext uri="{FF2B5EF4-FFF2-40B4-BE49-F238E27FC236}">
                  <a16:creationId xmlns:a16="http://schemas.microsoft.com/office/drawing/2014/main" id="{AAD27F34-B77B-43DB-9099-793D9E87A067}"/>
                </a:ext>
              </a:extLst>
            </p:cNvPr>
            <p:cNvSpPr/>
            <p:nvPr/>
          </p:nvSpPr>
          <p:spPr>
            <a:xfrm>
              <a:off x="5424661" y="2278768"/>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5" name="Rectangle 134">
              <a:extLst>
                <a:ext uri="{FF2B5EF4-FFF2-40B4-BE49-F238E27FC236}">
                  <a16:creationId xmlns:a16="http://schemas.microsoft.com/office/drawing/2014/main" id="{639CF075-AB1C-4E32-B342-AFABA70CD466}"/>
                </a:ext>
              </a:extLst>
            </p:cNvPr>
            <p:cNvSpPr/>
            <p:nvPr/>
          </p:nvSpPr>
          <p:spPr>
            <a:xfrm>
              <a:off x="5507161" y="217481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8" name="Rectangle 137">
              <a:extLst>
                <a:ext uri="{FF2B5EF4-FFF2-40B4-BE49-F238E27FC236}">
                  <a16:creationId xmlns:a16="http://schemas.microsoft.com/office/drawing/2014/main" id="{A231A96E-B256-4873-B07B-38CE11E7394F}"/>
                </a:ext>
              </a:extLst>
            </p:cNvPr>
            <p:cNvSpPr/>
            <p:nvPr/>
          </p:nvSpPr>
          <p:spPr>
            <a:xfrm>
              <a:off x="9470955" y="217258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9" name="Rectangle: Rounded Corners 138">
              <a:extLst>
                <a:ext uri="{FF2B5EF4-FFF2-40B4-BE49-F238E27FC236}">
                  <a16:creationId xmlns:a16="http://schemas.microsoft.com/office/drawing/2014/main" id="{1B317329-9B30-4F5F-8076-75711EDF934D}"/>
                </a:ext>
              </a:extLst>
            </p:cNvPr>
            <p:cNvSpPr/>
            <p:nvPr/>
          </p:nvSpPr>
          <p:spPr>
            <a:xfrm>
              <a:off x="9486630" y="2339576"/>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0" name="Rectangle 139">
              <a:extLst>
                <a:ext uri="{FF2B5EF4-FFF2-40B4-BE49-F238E27FC236}">
                  <a16:creationId xmlns:a16="http://schemas.microsoft.com/office/drawing/2014/main" id="{AD3EE7D7-DB40-4B26-9A05-5E62A79CDD0B}"/>
                </a:ext>
              </a:extLst>
            </p:cNvPr>
            <p:cNvSpPr/>
            <p:nvPr/>
          </p:nvSpPr>
          <p:spPr>
            <a:xfrm>
              <a:off x="5491950" y="2405633"/>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1" name="Rectangle 140">
              <a:extLst>
                <a:ext uri="{FF2B5EF4-FFF2-40B4-BE49-F238E27FC236}">
                  <a16:creationId xmlns:a16="http://schemas.microsoft.com/office/drawing/2014/main" id="{E670CF66-5BCD-43F4-BF44-948CBB114750}"/>
                </a:ext>
              </a:extLst>
            </p:cNvPr>
            <p:cNvSpPr/>
            <p:nvPr/>
          </p:nvSpPr>
          <p:spPr>
            <a:xfrm>
              <a:off x="6389380" y="1986569"/>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3" name="Rectangle 142">
              <a:extLst>
                <a:ext uri="{FF2B5EF4-FFF2-40B4-BE49-F238E27FC236}">
                  <a16:creationId xmlns:a16="http://schemas.microsoft.com/office/drawing/2014/main" id="{CD01B2E3-7293-4AC8-87F6-196A297B8E6B}"/>
                </a:ext>
              </a:extLst>
            </p:cNvPr>
            <p:cNvSpPr/>
            <p:nvPr/>
          </p:nvSpPr>
          <p:spPr>
            <a:xfrm>
              <a:off x="6598836" y="1978652"/>
              <a:ext cx="481649" cy="9596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4" name="Rectangle 143">
              <a:extLst>
                <a:ext uri="{FF2B5EF4-FFF2-40B4-BE49-F238E27FC236}">
                  <a16:creationId xmlns:a16="http://schemas.microsoft.com/office/drawing/2014/main" id="{946BE9B4-917F-415A-AA80-3A7144EC021C}"/>
                </a:ext>
              </a:extLst>
            </p:cNvPr>
            <p:cNvSpPr/>
            <p:nvPr/>
          </p:nvSpPr>
          <p:spPr>
            <a:xfrm>
              <a:off x="7576068" y="1995704"/>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5" name="Rectangle 144">
              <a:extLst>
                <a:ext uri="{FF2B5EF4-FFF2-40B4-BE49-F238E27FC236}">
                  <a16:creationId xmlns:a16="http://schemas.microsoft.com/office/drawing/2014/main" id="{12263293-EF20-43D4-BCB1-3AEA816958F1}"/>
                </a:ext>
              </a:extLst>
            </p:cNvPr>
            <p:cNvSpPr/>
            <p:nvPr/>
          </p:nvSpPr>
          <p:spPr>
            <a:xfrm>
              <a:off x="7785525" y="1987787"/>
              <a:ext cx="481648" cy="86827"/>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7" name="Rectangle 146">
              <a:extLst>
                <a:ext uri="{FF2B5EF4-FFF2-40B4-BE49-F238E27FC236}">
                  <a16:creationId xmlns:a16="http://schemas.microsoft.com/office/drawing/2014/main" id="{BFA89642-DC86-48A1-8099-1CD058FFD72C}"/>
                </a:ext>
              </a:extLst>
            </p:cNvPr>
            <p:cNvSpPr/>
            <p:nvPr/>
          </p:nvSpPr>
          <p:spPr>
            <a:xfrm>
              <a:off x="6133144" y="217120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147">
              <a:extLst>
                <a:ext uri="{FF2B5EF4-FFF2-40B4-BE49-F238E27FC236}">
                  <a16:creationId xmlns:a16="http://schemas.microsoft.com/office/drawing/2014/main" id="{A9B922B7-F6E8-47EC-BF40-CFE90186427E}"/>
                </a:ext>
              </a:extLst>
            </p:cNvPr>
            <p:cNvSpPr/>
            <p:nvPr/>
          </p:nvSpPr>
          <p:spPr>
            <a:xfrm>
              <a:off x="6117933" y="2402020"/>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9" name="Rectangle 148">
              <a:extLst>
                <a:ext uri="{FF2B5EF4-FFF2-40B4-BE49-F238E27FC236}">
                  <a16:creationId xmlns:a16="http://schemas.microsoft.com/office/drawing/2014/main" id="{0116214E-4DAE-494C-8ACB-E7CB00526565}"/>
                </a:ext>
              </a:extLst>
            </p:cNvPr>
            <p:cNvSpPr/>
            <p:nvPr/>
          </p:nvSpPr>
          <p:spPr>
            <a:xfrm>
              <a:off x="6747423" y="21726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0" name="Rectangle 149">
              <a:extLst>
                <a:ext uri="{FF2B5EF4-FFF2-40B4-BE49-F238E27FC236}">
                  <a16:creationId xmlns:a16="http://schemas.microsoft.com/office/drawing/2014/main" id="{7F8C3075-7E99-4D8F-895A-246424FE58AF}"/>
                </a:ext>
              </a:extLst>
            </p:cNvPr>
            <p:cNvSpPr/>
            <p:nvPr/>
          </p:nvSpPr>
          <p:spPr>
            <a:xfrm>
              <a:off x="6732212" y="2403479"/>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1" name="Rectangle 150">
              <a:extLst>
                <a:ext uri="{FF2B5EF4-FFF2-40B4-BE49-F238E27FC236}">
                  <a16:creationId xmlns:a16="http://schemas.microsoft.com/office/drawing/2014/main" id="{8D632562-268B-417C-8E99-9B6EA8D5B6C5}"/>
                </a:ext>
              </a:extLst>
            </p:cNvPr>
            <p:cNvSpPr/>
            <p:nvPr/>
          </p:nvSpPr>
          <p:spPr>
            <a:xfrm>
              <a:off x="7342393" y="217120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2" name="Rectangle 151">
              <a:extLst>
                <a:ext uri="{FF2B5EF4-FFF2-40B4-BE49-F238E27FC236}">
                  <a16:creationId xmlns:a16="http://schemas.microsoft.com/office/drawing/2014/main" id="{55B452E6-D415-4CCB-A8C5-4F5E62969F5D}"/>
                </a:ext>
              </a:extLst>
            </p:cNvPr>
            <p:cNvSpPr/>
            <p:nvPr/>
          </p:nvSpPr>
          <p:spPr>
            <a:xfrm>
              <a:off x="7327182" y="2402020"/>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3" name="Rectangle 152">
              <a:extLst>
                <a:ext uri="{FF2B5EF4-FFF2-40B4-BE49-F238E27FC236}">
                  <a16:creationId xmlns:a16="http://schemas.microsoft.com/office/drawing/2014/main" id="{57612AEC-63E2-474D-9468-DB04F2F9FF33}"/>
                </a:ext>
              </a:extLst>
            </p:cNvPr>
            <p:cNvSpPr/>
            <p:nvPr/>
          </p:nvSpPr>
          <p:spPr>
            <a:xfrm>
              <a:off x="7957695" y="217652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4" name="Rectangle 153">
              <a:extLst>
                <a:ext uri="{FF2B5EF4-FFF2-40B4-BE49-F238E27FC236}">
                  <a16:creationId xmlns:a16="http://schemas.microsoft.com/office/drawing/2014/main" id="{64A80624-970F-495D-8971-C72E599BD0DA}"/>
                </a:ext>
              </a:extLst>
            </p:cNvPr>
            <p:cNvSpPr/>
            <p:nvPr/>
          </p:nvSpPr>
          <p:spPr>
            <a:xfrm>
              <a:off x="7942483" y="2407338"/>
              <a:ext cx="710933"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5" name="Rectangle 154">
              <a:extLst>
                <a:ext uri="{FF2B5EF4-FFF2-40B4-BE49-F238E27FC236}">
                  <a16:creationId xmlns:a16="http://schemas.microsoft.com/office/drawing/2014/main" id="{40A1543E-CA97-4FAD-889A-5B23965F16CE}"/>
                </a:ext>
              </a:extLst>
            </p:cNvPr>
            <p:cNvSpPr/>
            <p:nvPr/>
          </p:nvSpPr>
          <p:spPr>
            <a:xfrm>
              <a:off x="8778272" y="217481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Rectangle 155">
              <a:extLst>
                <a:ext uri="{FF2B5EF4-FFF2-40B4-BE49-F238E27FC236}">
                  <a16:creationId xmlns:a16="http://schemas.microsoft.com/office/drawing/2014/main" id="{69482110-03E2-4094-9B3B-BD91427D1EA8}"/>
                </a:ext>
              </a:extLst>
            </p:cNvPr>
            <p:cNvSpPr/>
            <p:nvPr/>
          </p:nvSpPr>
          <p:spPr>
            <a:xfrm>
              <a:off x="8763061" y="2408536"/>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7" name="Rectangle 156">
              <a:extLst>
                <a:ext uri="{FF2B5EF4-FFF2-40B4-BE49-F238E27FC236}">
                  <a16:creationId xmlns:a16="http://schemas.microsoft.com/office/drawing/2014/main" id="{D5306DED-5CC9-4B22-9D70-DFA2953ADF48}"/>
                </a:ext>
              </a:extLst>
            </p:cNvPr>
            <p:cNvSpPr/>
            <p:nvPr/>
          </p:nvSpPr>
          <p:spPr>
            <a:xfrm>
              <a:off x="5424661" y="261409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8" name="Rectangle: Rounded Corners 157">
              <a:extLst>
                <a:ext uri="{FF2B5EF4-FFF2-40B4-BE49-F238E27FC236}">
                  <a16:creationId xmlns:a16="http://schemas.microsoft.com/office/drawing/2014/main" id="{0931BF62-EDB6-4B36-921F-72B4A37F76B4}"/>
                </a:ext>
              </a:extLst>
            </p:cNvPr>
            <p:cNvSpPr/>
            <p:nvPr/>
          </p:nvSpPr>
          <p:spPr>
            <a:xfrm>
              <a:off x="9486630" y="267490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9" name="Rectangle 158">
              <a:extLst>
                <a:ext uri="{FF2B5EF4-FFF2-40B4-BE49-F238E27FC236}">
                  <a16:creationId xmlns:a16="http://schemas.microsoft.com/office/drawing/2014/main" id="{E10E5C31-42C1-40C8-9523-DF8FA6CB8C4D}"/>
                </a:ext>
              </a:extLst>
            </p:cNvPr>
            <p:cNvSpPr/>
            <p:nvPr/>
          </p:nvSpPr>
          <p:spPr>
            <a:xfrm>
              <a:off x="5491950" y="2740962"/>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0" name="Rectangle 159">
              <a:extLst>
                <a:ext uri="{FF2B5EF4-FFF2-40B4-BE49-F238E27FC236}">
                  <a16:creationId xmlns:a16="http://schemas.microsoft.com/office/drawing/2014/main" id="{6E7253CE-D910-4083-A0E8-258F4C838FE3}"/>
                </a:ext>
              </a:extLst>
            </p:cNvPr>
            <p:cNvSpPr/>
            <p:nvPr/>
          </p:nvSpPr>
          <p:spPr>
            <a:xfrm>
              <a:off x="6117933" y="2737349"/>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1" name="Rectangle 160">
              <a:extLst>
                <a:ext uri="{FF2B5EF4-FFF2-40B4-BE49-F238E27FC236}">
                  <a16:creationId xmlns:a16="http://schemas.microsoft.com/office/drawing/2014/main" id="{5357FFD7-4008-4DA2-8585-AE0F46E3DC9A}"/>
                </a:ext>
              </a:extLst>
            </p:cNvPr>
            <p:cNvSpPr/>
            <p:nvPr/>
          </p:nvSpPr>
          <p:spPr>
            <a:xfrm>
              <a:off x="6732212" y="2738808"/>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2" name="Rectangle 161">
              <a:extLst>
                <a:ext uri="{FF2B5EF4-FFF2-40B4-BE49-F238E27FC236}">
                  <a16:creationId xmlns:a16="http://schemas.microsoft.com/office/drawing/2014/main" id="{336EFDDB-55C1-42A0-A1A5-4D42AAEC9F34}"/>
                </a:ext>
              </a:extLst>
            </p:cNvPr>
            <p:cNvSpPr/>
            <p:nvPr/>
          </p:nvSpPr>
          <p:spPr>
            <a:xfrm>
              <a:off x="7327182" y="2737349"/>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3" name="Rectangle 162">
              <a:extLst>
                <a:ext uri="{FF2B5EF4-FFF2-40B4-BE49-F238E27FC236}">
                  <a16:creationId xmlns:a16="http://schemas.microsoft.com/office/drawing/2014/main" id="{280D3BAB-AB73-4A64-A2D0-A6223321CD84}"/>
                </a:ext>
              </a:extLst>
            </p:cNvPr>
            <p:cNvSpPr/>
            <p:nvPr/>
          </p:nvSpPr>
          <p:spPr>
            <a:xfrm>
              <a:off x="7942483" y="2742667"/>
              <a:ext cx="710933"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4" name="Rectangle 163">
              <a:extLst>
                <a:ext uri="{FF2B5EF4-FFF2-40B4-BE49-F238E27FC236}">
                  <a16:creationId xmlns:a16="http://schemas.microsoft.com/office/drawing/2014/main" id="{C0AEC06C-2836-45FD-B4DF-46A061E38AD4}"/>
                </a:ext>
              </a:extLst>
            </p:cNvPr>
            <p:cNvSpPr/>
            <p:nvPr/>
          </p:nvSpPr>
          <p:spPr>
            <a:xfrm>
              <a:off x="8763061" y="2743865"/>
              <a:ext cx="542378"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165" name="Rectangle 164">
            <a:extLst>
              <a:ext uri="{FF2B5EF4-FFF2-40B4-BE49-F238E27FC236}">
                <a16:creationId xmlns:a16="http://schemas.microsoft.com/office/drawing/2014/main" id="{4EA13880-73B0-4395-B18F-01F0336F7213}"/>
              </a:ext>
            </a:extLst>
          </p:cNvPr>
          <p:cNvSpPr/>
          <p:nvPr/>
        </p:nvSpPr>
        <p:spPr>
          <a:xfrm>
            <a:off x="4128116" y="1075966"/>
            <a:ext cx="5995743"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0" name="Rectangle: Rounded Corners 129">
            <a:extLst>
              <a:ext uri="{FF2B5EF4-FFF2-40B4-BE49-F238E27FC236}">
                <a16:creationId xmlns:a16="http://schemas.microsoft.com/office/drawing/2014/main" id="{47632621-A0B0-4A48-8C91-0A2B424ED9D6}"/>
              </a:ext>
            </a:extLst>
          </p:cNvPr>
          <p:cNvSpPr/>
          <p:nvPr/>
        </p:nvSpPr>
        <p:spPr>
          <a:xfrm>
            <a:off x="9486630" y="233981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7" name="Rectangle: Rounded Corners 136">
            <a:extLst>
              <a:ext uri="{FF2B5EF4-FFF2-40B4-BE49-F238E27FC236}">
                <a16:creationId xmlns:a16="http://schemas.microsoft.com/office/drawing/2014/main" id="{652FAC5A-99CF-41E6-95ED-3149256CEDDF}"/>
              </a:ext>
            </a:extLst>
          </p:cNvPr>
          <p:cNvSpPr/>
          <p:nvPr/>
        </p:nvSpPr>
        <p:spPr>
          <a:xfrm>
            <a:off x="9485826" y="2685446"/>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22612251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073534" cy="369332"/>
          </a:xfrm>
          <a:prstGeom prst="rect">
            <a:avLst/>
          </a:prstGeom>
          <a:noFill/>
        </p:spPr>
        <p:txBody>
          <a:bodyPr wrap="none" rtlCol="0">
            <a:spAutoFit/>
          </a:bodyPr>
          <a:lstStyle/>
          <a:p>
            <a:r>
              <a:rPr lang="en-PH" dirty="0">
                <a:solidFill>
                  <a:schemeClr val="bg1"/>
                </a:solidFill>
                <a:latin typeface="Nexa Bold" panose="02000000000000000000" pitchFamily="50" charset="0"/>
              </a:rPr>
              <a:t>EDITING ARTICLE | STEP 3</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96" name="Rectangle 95">
            <a:extLst>
              <a:ext uri="{FF2B5EF4-FFF2-40B4-BE49-F238E27FC236}">
                <a16:creationId xmlns:a16="http://schemas.microsoft.com/office/drawing/2014/main" id="{51CE5635-4ED5-4519-A29E-D8D62E756E42}"/>
              </a:ext>
            </a:extLst>
          </p:cNvPr>
          <p:cNvSpPr/>
          <p:nvPr/>
        </p:nvSpPr>
        <p:spPr>
          <a:xfrm>
            <a:off x="4154320" y="1124155"/>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7" name="Rectangle 96">
            <a:extLst>
              <a:ext uri="{FF2B5EF4-FFF2-40B4-BE49-F238E27FC236}">
                <a16:creationId xmlns:a16="http://schemas.microsoft.com/office/drawing/2014/main" id="{B3FE5A68-EBE9-4739-A808-7645F8A18E82}"/>
              </a:ext>
            </a:extLst>
          </p:cNvPr>
          <p:cNvSpPr/>
          <p:nvPr/>
        </p:nvSpPr>
        <p:spPr>
          <a:xfrm>
            <a:off x="4128920" y="1119075"/>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53C0359C-E05A-4441-9D66-22F8BB303A0C}"/>
              </a:ext>
            </a:extLst>
          </p:cNvPr>
          <p:cNvSpPr/>
          <p:nvPr/>
        </p:nvSpPr>
        <p:spPr>
          <a:xfrm>
            <a:off x="4123840" y="1119076"/>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FC788ADD-213D-4443-A0F4-493CC61C5242}"/>
              </a:ext>
            </a:extLst>
          </p:cNvPr>
          <p:cNvSpPr/>
          <p:nvPr/>
        </p:nvSpPr>
        <p:spPr>
          <a:xfrm>
            <a:off x="5236360" y="1124154"/>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00" name="Picture 99" descr="A sign in the dark&#10;&#10;Description generated with high confidence">
            <a:extLst>
              <a:ext uri="{FF2B5EF4-FFF2-40B4-BE49-F238E27FC236}">
                <a16:creationId xmlns:a16="http://schemas.microsoft.com/office/drawing/2014/main" id="{7DB2A710-2EE8-418F-88C1-75520DFEE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121614"/>
            <a:ext cx="1107440" cy="169280"/>
          </a:xfrm>
          <a:prstGeom prst="rect">
            <a:avLst/>
          </a:prstGeom>
        </p:spPr>
      </p:pic>
      <p:sp>
        <p:nvSpPr>
          <p:cNvPr id="101" name="Rectangle 100">
            <a:extLst>
              <a:ext uri="{FF2B5EF4-FFF2-40B4-BE49-F238E27FC236}">
                <a16:creationId xmlns:a16="http://schemas.microsoft.com/office/drawing/2014/main" id="{75578348-9CE6-4540-935B-537DF974D2EA}"/>
              </a:ext>
            </a:extLst>
          </p:cNvPr>
          <p:cNvSpPr/>
          <p:nvPr/>
        </p:nvSpPr>
        <p:spPr>
          <a:xfrm>
            <a:off x="5388760" y="1421335"/>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0" name="Rectangle 109">
            <a:extLst>
              <a:ext uri="{FF2B5EF4-FFF2-40B4-BE49-F238E27FC236}">
                <a16:creationId xmlns:a16="http://schemas.microsoft.com/office/drawing/2014/main" id="{5FBC2695-27C4-457B-870E-2E2EA16EC103}"/>
              </a:ext>
            </a:extLst>
          </p:cNvPr>
          <p:cNvSpPr/>
          <p:nvPr/>
        </p:nvSpPr>
        <p:spPr>
          <a:xfrm>
            <a:off x="5240617" y="3954751"/>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CEFBCBCB-7D31-40B9-9180-143DA956D87C}"/>
              </a:ext>
            </a:extLst>
          </p:cNvPr>
          <p:cNvSpPr/>
          <p:nvPr/>
        </p:nvSpPr>
        <p:spPr>
          <a:xfrm>
            <a:off x="9305439" y="1175987"/>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2" name="Oval 111">
            <a:extLst>
              <a:ext uri="{FF2B5EF4-FFF2-40B4-BE49-F238E27FC236}">
                <a16:creationId xmlns:a16="http://schemas.microsoft.com/office/drawing/2014/main" id="{6F877C0E-56BC-4398-989A-138C541F88AA}"/>
              </a:ext>
            </a:extLst>
          </p:cNvPr>
          <p:cNvSpPr/>
          <p:nvPr/>
        </p:nvSpPr>
        <p:spPr>
          <a:xfrm>
            <a:off x="9117562" y="1154636"/>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DC970E9F-7E08-4617-8B84-6CD52FB929B3}"/>
              </a:ext>
            </a:extLst>
          </p:cNvPr>
          <p:cNvSpPr/>
          <p:nvPr/>
        </p:nvSpPr>
        <p:spPr>
          <a:xfrm>
            <a:off x="5337960" y="3994400"/>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4" name="Rectangle 113">
            <a:extLst>
              <a:ext uri="{FF2B5EF4-FFF2-40B4-BE49-F238E27FC236}">
                <a16:creationId xmlns:a16="http://schemas.microsoft.com/office/drawing/2014/main" id="{74A97D76-B32E-41EA-8534-75A3413AC932}"/>
              </a:ext>
            </a:extLst>
          </p:cNvPr>
          <p:cNvSpPr/>
          <p:nvPr/>
        </p:nvSpPr>
        <p:spPr>
          <a:xfrm>
            <a:off x="9841692" y="3995578"/>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AFBB44EE-5EB5-46D1-96D9-39A98300D68A}"/>
              </a:ext>
            </a:extLst>
          </p:cNvPr>
          <p:cNvSpPr/>
          <p:nvPr/>
        </p:nvSpPr>
        <p:spPr>
          <a:xfrm>
            <a:off x="4128920" y="1305320"/>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6" name="Rectangle 115">
            <a:extLst>
              <a:ext uri="{FF2B5EF4-FFF2-40B4-BE49-F238E27FC236}">
                <a16:creationId xmlns:a16="http://schemas.microsoft.com/office/drawing/2014/main" id="{2E5339A3-45C6-464C-8ADB-BFB1C28E7AEA}"/>
              </a:ext>
            </a:extLst>
          </p:cNvPr>
          <p:cNvSpPr/>
          <p:nvPr/>
        </p:nvSpPr>
        <p:spPr>
          <a:xfrm>
            <a:off x="4128920" y="1644437"/>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TextBox 116">
            <a:extLst>
              <a:ext uri="{FF2B5EF4-FFF2-40B4-BE49-F238E27FC236}">
                <a16:creationId xmlns:a16="http://schemas.microsoft.com/office/drawing/2014/main" id="{2E894790-A149-45F2-9ABC-F0FEC96B71B1}"/>
              </a:ext>
            </a:extLst>
          </p:cNvPr>
          <p:cNvSpPr txBox="1"/>
          <p:nvPr/>
        </p:nvSpPr>
        <p:spPr>
          <a:xfrm>
            <a:off x="4128920" y="1299479"/>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18" name="TextBox 117">
            <a:extLst>
              <a:ext uri="{FF2B5EF4-FFF2-40B4-BE49-F238E27FC236}">
                <a16:creationId xmlns:a16="http://schemas.microsoft.com/office/drawing/2014/main" id="{F4FC837D-DB1E-4AAE-BF47-2ACEB91315F9}"/>
              </a:ext>
            </a:extLst>
          </p:cNvPr>
          <p:cNvSpPr txBox="1"/>
          <p:nvPr/>
        </p:nvSpPr>
        <p:spPr>
          <a:xfrm>
            <a:off x="4122210" y="1642990"/>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19" name="Oval 118">
            <a:extLst>
              <a:ext uri="{FF2B5EF4-FFF2-40B4-BE49-F238E27FC236}">
                <a16:creationId xmlns:a16="http://schemas.microsoft.com/office/drawing/2014/main" id="{B23C1978-FCF8-4E8D-BD37-125C657CC516}"/>
              </a:ext>
            </a:extLst>
          </p:cNvPr>
          <p:cNvSpPr/>
          <p:nvPr/>
        </p:nvSpPr>
        <p:spPr>
          <a:xfrm>
            <a:off x="4218880" y="1519135"/>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809C6C4B-148B-4123-8489-906AED9EC2F7}"/>
              </a:ext>
            </a:extLst>
          </p:cNvPr>
          <p:cNvSpPr/>
          <p:nvPr/>
        </p:nvSpPr>
        <p:spPr>
          <a:xfrm>
            <a:off x="4369426" y="1868035"/>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1EB1AE7F-6CC2-4E11-A803-397523334811}"/>
              </a:ext>
            </a:extLst>
          </p:cNvPr>
          <p:cNvSpPr/>
          <p:nvPr/>
        </p:nvSpPr>
        <p:spPr>
          <a:xfrm>
            <a:off x="4369426" y="153065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23755E02-E084-48AE-A283-297EDA10FCC7}"/>
              </a:ext>
            </a:extLst>
          </p:cNvPr>
          <p:cNvSpPr/>
          <p:nvPr/>
        </p:nvSpPr>
        <p:spPr>
          <a:xfrm>
            <a:off x="4130734" y="1783857"/>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84DCF713-DE29-4C9C-85CF-4B3F61BEA097}"/>
              </a:ext>
            </a:extLst>
          </p:cNvPr>
          <p:cNvSpPr/>
          <p:nvPr/>
        </p:nvSpPr>
        <p:spPr>
          <a:xfrm>
            <a:off x="4128920" y="1958603"/>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TextBox 123">
            <a:extLst>
              <a:ext uri="{FF2B5EF4-FFF2-40B4-BE49-F238E27FC236}">
                <a16:creationId xmlns:a16="http://schemas.microsoft.com/office/drawing/2014/main" id="{FF439E02-BF55-4E8D-82CF-3D4EC54409FD}"/>
              </a:ext>
            </a:extLst>
          </p:cNvPr>
          <p:cNvSpPr txBox="1"/>
          <p:nvPr/>
        </p:nvSpPr>
        <p:spPr>
          <a:xfrm>
            <a:off x="4283157" y="1789692"/>
            <a:ext cx="603560" cy="169277"/>
          </a:xfrm>
          <a:prstGeom prst="rect">
            <a:avLst/>
          </a:prstGeom>
          <a:noFill/>
        </p:spPr>
        <p:txBody>
          <a:bodyPr wrap="square" rtlCol="0">
            <a:spAutoFit/>
          </a:bodyPr>
          <a:lstStyle/>
          <a:p>
            <a:r>
              <a:rPr lang="en-PH" sz="500" b="1" dirty="0">
                <a:solidFill>
                  <a:schemeClr val="bg1"/>
                </a:solidFill>
              </a:rPr>
              <a:t>Sites</a:t>
            </a:r>
          </a:p>
        </p:txBody>
      </p:sp>
      <p:pic>
        <p:nvPicPr>
          <p:cNvPr id="125" name="Graphic 124" descr="Earth Globe Europe-Africa">
            <a:extLst>
              <a:ext uri="{FF2B5EF4-FFF2-40B4-BE49-F238E27FC236}">
                <a16:creationId xmlns:a16="http://schemas.microsoft.com/office/drawing/2014/main" id="{96198B3E-EB91-41D6-A379-105C8D930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836159"/>
            <a:ext cx="78393" cy="78393"/>
          </a:xfrm>
          <a:prstGeom prst="rect">
            <a:avLst/>
          </a:prstGeom>
        </p:spPr>
      </p:pic>
      <p:sp>
        <p:nvSpPr>
          <p:cNvPr id="126" name="Oval 125">
            <a:extLst>
              <a:ext uri="{FF2B5EF4-FFF2-40B4-BE49-F238E27FC236}">
                <a16:creationId xmlns:a16="http://schemas.microsoft.com/office/drawing/2014/main" id="{83B9256E-6838-4E9F-A2BB-FDD3EA2C7672}"/>
              </a:ext>
            </a:extLst>
          </p:cNvPr>
          <p:cNvSpPr/>
          <p:nvPr/>
        </p:nvSpPr>
        <p:spPr>
          <a:xfrm>
            <a:off x="4245479" y="2031137"/>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TextBox 126">
            <a:extLst>
              <a:ext uri="{FF2B5EF4-FFF2-40B4-BE49-F238E27FC236}">
                <a16:creationId xmlns:a16="http://schemas.microsoft.com/office/drawing/2014/main" id="{48230553-220B-45DB-84BA-CEC4D415DD71}"/>
              </a:ext>
            </a:extLst>
          </p:cNvPr>
          <p:cNvSpPr txBox="1"/>
          <p:nvPr/>
        </p:nvSpPr>
        <p:spPr>
          <a:xfrm>
            <a:off x="4288460" y="1969303"/>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28" name="Graphic 127" descr="Forbidden">
            <a:extLst>
              <a:ext uri="{FF2B5EF4-FFF2-40B4-BE49-F238E27FC236}">
                <a16:creationId xmlns:a16="http://schemas.microsoft.com/office/drawing/2014/main" id="{A0B31730-757F-418E-9765-1EAD100EDA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50325"/>
            <a:ext cx="81882" cy="81882"/>
          </a:xfrm>
          <a:prstGeom prst="rect">
            <a:avLst/>
          </a:prstGeom>
        </p:spPr>
      </p:pic>
      <p:sp>
        <p:nvSpPr>
          <p:cNvPr id="131" name="Rectangle 130">
            <a:extLst>
              <a:ext uri="{FF2B5EF4-FFF2-40B4-BE49-F238E27FC236}">
                <a16:creationId xmlns:a16="http://schemas.microsoft.com/office/drawing/2014/main" id="{8B14A431-D22A-41C4-8E35-9B0B9BD5C5E5}"/>
              </a:ext>
            </a:extLst>
          </p:cNvPr>
          <p:cNvSpPr/>
          <p:nvPr/>
        </p:nvSpPr>
        <p:spPr>
          <a:xfrm>
            <a:off x="4378092" y="217263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142" name="Straight Connector 141">
            <a:extLst>
              <a:ext uri="{FF2B5EF4-FFF2-40B4-BE49-F238E27FC236}">
                <a16:creationId xmlns:a16="http://schemas.microsoft.com/office/drawing/2014/main" id="{D6E47A90-ECBD-40B5-90B5-894C21401153}"/>
              </a:ext>
            </a:extLst>
          </p:cNvPr>
          <p:cNvCxnSpPr>
            <a:cxnSpLocks/>
          </p:cNvCxnSpPr>
          <p:nvPr/>
        </p:nvCxnSpPr>
        <p:spPr>
          <a:xfrm>
            <a:off x="4138276" y="1785580"/>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4651851" cy="1538883"/>
          </a:xfrm>
          <a:prstGeom prst="rect">
            <a:avLst/>
          </a:prstGeom>
          <a:noFill/>
        </p:spPr>
        <p:txBody>
          <a:bodyPr wrap="none" rtlCol="0">
            <a:spAutoFit/>
          </a:bodyPr>
          <a:lstStyle/>
          <a:p>
            <a:r>
              <a:rPr lang="en-PH" sz="2000" b="1" dirty="0">
                <a:latin typeface="Nexa Bold" panose="02000000000000000000" pitchFamily="50" charset="0"/>
              </a:rPr>
              <a:t>STEP 3</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b="1" dirty="0">
                <a:latin typeface="Nexa Bold" panose="02000000000000000000" pitchFamily="50" charset="0"/>
              </a:rPr>
              <a:t>RED  BUTTON.</a:t>
            </a:r>
            <a:r>
              <a:rPr lang="en-PH" dirty="0">
                <a:latin typeface="Nexa Light" panose="02000000000000000000" pitchFamily="50" charset="0"/>
              </a:rPr>
              <a:t>.</a:t>
            </a:r>
          </a:p>
          <a:p>
            <a:endParaRPr lang="en-PH" dirty="0">
              <a:latin typeface="Nexa Light" panose="02000000000000000000" pitchFamily="50" charset="0"/>
            </a:endParaRPr>
          </a:p>
          <a:p>
            <a:r>
              <a:rPr lang="en-PH" dirty="0">
                <a:latin typeface="Nexa Light" panose="02000000000000000000" pitchFamily="50" charset="0"/>
              </a:rPr>
              <a:t>A confirmation modal will appear in the Screen.</a:t>
            </a:r>
            <a:endParaRPr lang="en-PH" dirty="0">
              <a:latin typeface="Nexa Bold" panose="02000000000000000000" pitchFamily="50" charset="0"/>
            </a:endParaRPr>
          </a:p>
        </p:txBody>
      </p:sp>
      <p:sp>
        <p:nvSpPr>
          <p:cNvPr id="102" name="Rectangle 101">
            <a:extLst>
              <a:ext uri="{FF2B5EF4-FFF2-40B4-BE49-F238E27FC236}">
                <a16:creationId xmlns:a16="http://schemas.microsoft.com/office/drawing/2014/main" id="{77128938-3B51-4388-9E44-A36E23A1D057}"/>
              </a:ext>
            </a:extLst>
          </p:cNvPr>
          <p:cNvSpPr/>
          <p:nvPr/>
        </p:nvSpPr>
        <p:spPr>
          <a:xfrm>
            <a:off x="5547256" y="1656031"/>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6" name="TextBox 105">
            <a:extLst>
              <a:ext uri="{FF2B5EF4-FFF2-40B4-BE49-F238E27FC236}">
                <a16:creationId xmlns:a16="http://schemas.microsoft.com/office/drawing/2014/main" id="{EFF2FC47-CECF-44F4-BBB5-79CE951D527F}"/>
              </a:ext>
            </a:extLst>
          </p:cNvPr>
          <p:cNvSpPr txBox="1"/>
          <p:nvPr/>
        </p:nvSpPr>
        <p:spPr>
          <a:xfrm>
            <a:off x="5553966" y="1714147"/>
            <a:ext cx="957313" cy="307777"/>
          </a:xfrm>
          <a:prstGeom prst="rect">
            <a:avLst/>
          </a:prstGeom>
          <a:noFill/>
        </p:spPr>
        <p:txBody>
          <a:bodyPr wrap="none" rtlCol="0">
            <a:spAutoFit/>
          </a:bodyPr>
          <a:lstStyle/>
          <a:p>
            <a:r>
              <a:rPr lang="en-PH" sz="1400" dirty="0">
                <a:solidFill>
                  <a:schemeClr val="bg1"/>
                </a:solidFill>
              </a:rPr>
              <a:t>Categories</a:t>
            </a:r>
          </a:p>
        </p:txBody>
      </p:sp>
      <p:sp>
        <p:nvSpPr>
          <p:cNvPr id="129" name="TextBox 128">
            <a:extLst>
              <a:ext uri="{FF2B5EF4-FFF2-40B4-BE49-F238E27FC236}">
                <a16:creationId xmlns:a16="http://schemas.microsoft.com/office/drawing/2014/main" id="{7492310B-8A2A-4272-B0F2-A9DFD3322D3D}"/>
              </a:ext>
            </a:extLst>
          </p:cNvPr>
          <p:cNvSpPr txBox="1"/>
          <p:nvPr/>
        </p:nvSpPr>
        <p:spPr>
          <a:xfrm>
            <a:off x="4454195" y="2259702"/>
            <a:ext cx="603560" cy="169277"/>
          </a:xfrm>
          <a:prstGeom prst="rect">
            <a:avLst/>
          </a:prstGeom>
          <a:noFill/>
        </p:spPr>
        <p:txBody>
          <a:bodyPr wrap="square" rtlCol="0">
            <a:spAutoFit/>
          </a:bodyPr>
          <a:lstStyle/>
          <a:p>
            <a:r>
              <a:rPr lang="en-PH" sz="500" b="1" dirty="0">
                <a:solidFill>
                  <a:srgbClr val="92A7A3"/>
                </a:solidFill>
              </a:rPr>
              <a:t>Categories</a:t>
            </a:r>
          </a:p>
        </p:txBody>
      </p:sp>
      <p:pic>
        <p:nvPicPr>
          <p:cNvPr id="136" name="Graphic 135" descr="Tag">
            <a:extLst>
              <a:ext uri="{FF2B5EF4-FFF2-40B4-BE49-F238E27FC236}">
                <a16:creationId xmlns:a16="http://schemas.microsoft.com/office/drawing/2014/main" id="{A58626F9-2372-4083-9756-AB90307560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96712"/>
            <a:ext cx="104844" cy="104844"/>
          </a:xfrm>
          <a:prstGeom prst="rect">
            <a:avLst/>
          </a:prstGeom>
        </p:spPr>
      </p:pic>
      <p:sp>
        <p:nvSpPr>
          <p:cNvPr id="3" name="Rectangle 2">
            <a:extLst>
              <a:ext uri="{FF2B5EF4-FFF2-40B4-BE49-F238E27FC236}">
                <a16:creationId xmlns:a16="http://schemas.microsoft.com/office/drawing/2014/main" id="{FD76AB57-2518-4BB2-AFA5-A7041AED2C60}"/>
              </a:ext>
            </a:extLst>
          </p:cNvPr>
          <p:cNvSpPr/>
          <p:nvPr/>
        </p:nvSpPr>
        <p:spPr>
          <a:xfrm>
            <a:off x="4123405" y="1119075"/>
            <a:ext cx="5995743"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0" name="Rectangle 49">
            <a:extLst>
              <a:ext uri="{FF2B5EF4-FFF2-40B4-BE49-F238E27FC236}">
                <a16:creationId xmlns:a16="http://schemas.microsoft.com/office/drawing/2014/main" id="{42EB3C98-5B4E-41F0-BDDD-7A39478B8C76}"/>
              </a:ext>
            </a:extLst>
          </p:cNvPr>
          <p:cNvSpPr/>
          <p:nvPr/>
        </p:nvSpPr>
        <p:spPr>
          <a:xfrm>
            <a:off x="7779916" y="1651123"/>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2" name="TextBox 51">
            <a:extLst>
              <a:ext uri="{FF2B5EF4-FFF2-40B4-BE49-F238E27FC236}">
                <a16:creationId xmlns:a16="http://schemas.microsoft.com/office/drawing/2014/main" id="{9465F8B0-7050-4A0E-B815-826E51AACC6C}"/>
              </a:ext>
            </a:extLst>
          </p:cNvPr>
          <p:cNvSpPr txBox="1"/>
          <p:nvPr/>
        </p:nvSpPr>
        <p:spPr>
          <a:xfrm>
            <a:off x="7779916" y="1706486"/>
            <a:ext cx="731290" cy="307777"/>
          </a:xfrm>
          <a:prstGeom prst="rect">
            <a:avLst/>
          </a:prstGeom>
          <a:noFill/>
        </p:spPr>
        <p:txBody>
          <a:bodyPr wrap="none" rtlCol="0">
            <a:spAutoFit/>
          </a:bodyPr>
          <a:lstStyle/>
          <a:p>
            <a:r>
              <a:rPr lang="en-PH" sz="1400" dirty="0">
                <a:solidFill>
                  <a:schemeClr val="bg1"/>
                </a:solidFill>
              </a:rPr>
              <a:t>Articles</a:t>
            </a:r>
          </a:p>
        </p:txBody>
      </p:sp>
      <p:sp>
        <p:nvSpPr>
          <p:cNvPr id="54" name="Rectangle 53">
            <a:extLst>
              <a:ext uri="{FF2B5EF4-FFF2-40B4-BE49-F238E27FC236}">
                <a16:creationId xmlns:a16="http://schemas.microsoft.com/office/drawing/2014/main" id="{AE8501A1-6F63-487E-A292-D076E70262C9}"/>
              </a:ext>
            </a:extLst>
          </p:cNvPr>
          <p:cNvSpPr/>
          <p:nvPr/>
        </p:nvSpPr>
        <p:spPr>
          <a:xfrm>
            <a:off x="4128920" y="2420971"/>
            <a:ext cx="1107440" cy="16751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5" name="TextBox 54">
            <a:extLst>
              <a:ext uri="{FF2B5EF4-FFF2-40B4-BE49-F238E27FC236}">
                <a16:creationId xmlns:a16="http://schemas.microsoft.com/office/drawing/2014/main" id="{E92E7EF3-1DB4-4F0E-9672-1BA56B260CC0}"/>
              </a:ext>
            </a:extLst>
          </p:cNvPr>
          <p:cNvSpPr txBox="1"/>
          <p:nvPr/>
        </p:nvSpPr>
        <p:spPr>
          <a:xfrm>
            <a:off x="4457761" y="2422337"/>
            <a:ext cx="603560" cy="169277"/>
          </a:xfrm>
          <a:prstGeom prst="rect">
            <a:avLst/>
          </a:prstGeom>
          <a:noFill/>
        </p:spPr>
        <p:txBody>
          <a:bodyPr wrap="square" rtlCol="0">
            <a:spAutoFit/>
          </a:bodyPr>
          <a:lstStyle/>
          <a:p>
            <a:r>
              <a:rPr lang="en-PH" sz="500" b="1" dirty="0">
                <a:solidFill>
                  <a:srgbClr val="92A7A3"/>
                </a:solidFill>
              </a:rPr>
              <a:t>Articles</a:t>
            </a:r>
          </a:p>
        </p:txBody>
      </p:sp>
      <p:pic>
        <p:nvPicPr>
          <p:cNvPr id="56" name="Graphic 55" descr="Document">
            <a:extLst>
              <a:ext uri="{FF2B5EF4-FFF2-40B4-BE49-F238E27FC236}">
                <a16:creationId xmlns:a16="http://schemas.microsoft.com/office/drawing/2014/main" id="{71990E78-BEC3-4E33-9310-DF36E43299D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52702"/>
            <a:ext cx="95524" cy="95524"/>
          </a:xfrm>
          <a:prstGeom prst="rect">
            <a:avLst/>
          </a:prstGeom>
        </p:spPr>
      </p:pic>
      <p:sp>
        <p:nvSpPr>
          <p:cNvPr id="58" name="Rectangle 57">
            <a:extLst>
              <a:ext uri="{FF2B5EF4-FFF2-40B4-BE49-F238E27FC236}">
                <a16:creationId xmlns:a16="http://schemas.microsoft.com/office/drawing/2014/main" id="{DD6C89D0-4500-4857-89A8-FA152D72A0C2}"/>
              </a:ext>
            </a:extLst>
          </p:cNvPr>
          <p:cNvSpPr/>
          <p:nvPr/>
        </p:nvSpPr>
        <p:spPr>
          <a:xfrm>
            <a:off x="4157223" y="1078504"/>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DB6109B5-92FB-4776-9CF7-4FF4887D46A4}"/>
              </a:ext>
            </a:extLst>
          </p:cNvPr>
          <p:cNvSpPr/>
          <p:nvPr/>
        </p:nvSpPr>
        <p:spPr>
          <a:xfrm>
            <a:off x="4128920" y="1073424"/>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75E0CA4D-C966-40C0-9E84-A332A6B3108F}"/>
              </a:ext>
            </a:extLst>
          </p:cNvPr>
          <p:cNvSpPr/>
          <p:nvPr/>
        </p:nvSpPr>
        <p:spPr>
          <a:xfrm>
            <a:off x="4123840" y="1073425"/>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7D90502F-75C1-404C-8FB3-F246EB1BD307}"/>
              </a:ext>
            </a:extLst>
          </p:cNvPr>
          <p:cNvSpPr/>
          <p:nvPr/>
        </p:nvSpPr>
        <p:spPr>
          <a:xfrm>
            <a:off x="5236360" y="1078503"/>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5B19525D-F627-4EF0-A6ED-40131BF0C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075963"/>
            <a:ext cx="1107440" cy="169280"/>
          </a:xfrm>
          <a:prstGeom prst="rect">
            <a:avLst/>
          </a:prstGeom>
        </p:spPr>
      </p:pic>
      <p:sp>
        <p:nvSpPr>
          <p:cNvPr id="63" name="Rectangle 62">
            <a:extLst>
              <a:ext uri="{FF2B5EF4-FFF2-40B4-BE49-F238E27FC236}">
                <a16:creationId xmlns:a16="http://schemas.microsoft.com/office/drawing/2014/main" id="{E071BBE8-B552-422F-995B-BD0C820A1027}"/>
              </a:ext>
            </a:extLst>
          </p:cNvPr>
          <p:cNvSpPr/>
          <p:nvPr/>
        </p:nvSpPr>
        <p:spPr>
          <a:xfrm>
            <a:off x="5388760" y="1381780"/>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64B26BDD-5D0C-46EE-BEB1-36D1F682CD3C}"/>
              </a:ext>
            </a:extLst>
          </p:cNvPr>
          <p:cNvSpPr/>
          <p:nvPr/>
        </p:nvSpPr>
        <p:spPr>
          <a:xfrm>
            <a:off x="5240617" y="3909100"/>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6DE163D9-A00E-4B57-8C59-3AF1C5CD6042}"/>
              </a:ext>
            </a:extLst>
          </p:cNvPr>
          <p:cNvSpPr/>
          <p:nvPr/>
        </p:nvSpPr>
        <p:spPr>
          <a:xfrm>
            <a:off x="9305439" y="1130336"/>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A20D92C3-367B-4A61-BC63-30A14240E8E8}"/>
              </a:ext>
            </a:extLst>
          </p:cNvPr>
          <p:cNvSpPr/>
          <p:nvPr/>
        </p:nvSpPr>
        <p:spPr>
          <a:xfrm>
            <a:off x="9117562" y="1108985"/>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BB9E5D63-4E22-46B1-A3B0-7891C9876211}"/>
              </a:ext>
            </a:extLst>
          </p:cNvPr>
          <p:cNvSpPr/>
          <p:nvPr/>
        </p:nvSpPr>
        <p:spPr>
          <a:xfrm>
            <a:off x="5337960" y="3948749"/>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1838E665-B60C-4951-8683-7F68689C10DE}"/>
              </a:ext>
            </a:extLst>
          </p:cNvPr>
          <p:cNvSpPr/>
          <p:nvPr/>
        </p:nvSpPr>
        <p:spPr>
          <a:xfrm>
            <a:off x="9841692" y="3949927"/>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8083EDFE-F043-4377-9C84-84A65582ACDD}"/>
              </a:ext>
            </a:extLst>
          </p:cNvPr>
          <p:cNvSpPr/>
          <p:nvPr/>
        </p:nvSpPr>
        <p:spPr>
          <a:xfrm>
            <a:off x="4128920" y="1259669"/>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37BCF6FD-5424-43F4-B7F6-B97A7881CC3B}"/>
              </a:ext>
            </a:extLst>
          </p:cNvPr>
          <p:cNvSpPr/>
          <p:nvPr/>
        </p:nvSpPr>
        <p:spPr>
          <a:xfrm>
            <a:off x="4128920" y="1598786"/>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3750721F-68EF-4FAD-ACDC-3F25F2AA58D3}"/>
              </a:ext>
            </a:extLst>
          </p:cNvPr>
          <p:cNvSpPr txBox="1"/>
          <p:nvPr/>
        </p:nvSpPr>
        <p:spPr>
          <a:xfrm>
            <a:off x="4128920" y="1253828"/>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9F80B5DD-C459-4649-ABE6-CBE2B29EDE01}"/>
              </a:ext>
            </a:extLst>
          </p:cNvPr>
          <p:cNvSpPr txBox="1"/>
          <p:nvPr/>
        </p:nvSpPr>
        <p:spPr>
          <a:xfrm>
            <a:off x="4122210" y="1597339"/>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CAF52B8C-0EA2-44E2-9314-228AAFC70DB4}"/>
              </a:ext>
            </a:extLst>
          </p:cNvPr>
          <p:cNvSpPr/>
          <p:nvPr/>
        </p:nvSpPr>
        <p:spPr>
          <a:xfrm>
            <a:off x="4218880" y="1473484"/>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69E215F2-1E81-4F65-9860-8F304449A08F}"/>
              </a:ext>
            </a:extLst>
          </p:cNvPr>
          <p:cNvSpPr/>
          <p:nvPr/>
        </p:nvSpPr>
        <p:spPr>
          <a:xfrm>
            <a:off x="4369426" y="1822384"/>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647EB138-E16D-440C-BE3B-A2F21DAF79A4}"/>
              </a:ext>
            </a:extLst>
          </p:cNvPr>
          <p:cNvSpPr/>
          <p:nvPr/>
        </p:nvSpPr>
        <p:spPr>
          <a:xfrm>
            <a:off x="4369426" y="148500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85CEDEE9-69EC-4E41-9C3D-E7FE9B8F3D24}"/>
              </a:ext>
            </a:extLst>
          </p:cNvPr>
          <p:cNvSpPr/>
          <p:nvPr/>
        </p:nvSpPr>
        <p:spPr>
          <a:xfrm>
            <a:off x="4130734" y="1738206"/>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3C1FE89F-E3A6-4880-823B-AE8770F8A092}"/>
              </a:ext>
            </a:extLst>
          </p:cNvPr>
          <p:cNvSpPr/>
          <p:nvPr/>
        </p:nvSpPr>
        <p:spPr>
          <a:xfrm>
            <a:off x="4128920" y="1912952"/>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988F8456-E320-4318-85BD-1ECA997C7A59}"/>
              </a:ext>
            </a:extLst>
          </p:cNvPr>
          <p:cNvSpPr txBox="1"/>
          <p:nvPr/>
        </p:nvSpPr>
        <p:spPr>
          <a:xfrm>
            <a:off x="4283157" y="1744041"/>
            <a:ext cx="603560" cy="169277"/>
          </a:xfrm>
          <a:prstGeom prst="rect">
            <a:avLst/>
          </a:prstGeom>
          <a:noFill/>
        </p:spPr>
        <p:txBody>
          <a:bodyPr wrap="square" rtlCol="0">
            <a:spAutoFit/>
          </a:bodyPr>
          <a:lstStyle/>
          <a:p>
            <a:r>
              <a:rPr lang="en-PH" sz="500" b="1" dirty="0">
                <a:solidFill>
                  <a:schemeClr val="bg1"/>
                </a:solidFill>
              </a:rPr>
              <a:t>Sites</a:t>
            </a:r>
          </a:p>
        </p:txBody>
      </p:sp>
      <p:pic>
        <p:nvPicPr>
          <p:cNvPr id="79" name="Graphic 78" descr="Earth Globe Europe-Africa">
            <a:extLst>
              <a:ext uri="{FF2B5EF4-FFF2-40B4-BE49-F238E27FC236}">
                <a16:creationId xmlns:a16="http://schemas.microsoft.com/office/drawing/2014/main" id="{1E9CD2EF-4558-48AE-A6E0-1888C35290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790508"/>
            <a:ext cx="78393" cy="78393"/>
          </a:xfrm>
          <a:prstGeom prst="rect">
            <a:avLst/>
          </a:prstGeom>
        </p:spPr>
      </p:pic>
      <p:sp>
        <p:nvSpPr>
          <p:cNvPr id="80" name="Oval 79">
            <a:extLst>
              <a:ext uri="{FF2B5EF4-FFF2-40B4-BE49-F238E27FC236}">
                <a16:creationId xmlns:a16="http://schemas.microsoft.com/office/drawing/2014/main" id="{DC314429-A37E-43B0-B966-2B9DFAABE287}"/>
              </a:ext>
            </a:extLst>
          </p:cNvPr>
          <p:cNvSpPr/>
          <p:nvPr/>
        </p:nvSpPr>
        <p:spPr>
          <a:xfrm>
            <a:off x="4245479" y="1985486"/>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1BF328E8-2E7E-4BC4-954C-AAFC3B11E7AE}"/>
              </a:ext>
            </a:extLst>
          </p:cNvPr>
          <p:cNvSpPr txBox="1"/>
          <p:nvPr/>
        </p:nvSpPr>
        <p:spPr>
          <a:xfrm>
            <a:off x="4288460" y="1923652"/>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82" name="Graphic 81" descr="Forbidden">
            <a:extLst>
              <a:ext uri="{FF2B5EF4-FFF2-40B4-BE49-F238E27FC236}">
                <a16:creationId xmlns:a16="http://schemas.microsoft.com/office/drawing/2014/main" id="{C7C32D92-68D6-422C-AA3F-EBBEF360FE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04674"/>
            <a:ext cx="81882" cy="81882"/>
          </a:xfrm>
          <a:prstGeom prst="rect">
            <a:avLst/>
          </a:prstGeom>
        </p:spPr>
      </p:pic>
      <p:sp>
        <p:nvSpPr>
          <p:cNvPr id="83" name="TextBox 82">
            <a:extLst>
              <a:ext uri="{FF2B5EF4-FFF2-40B4-BE49-F238E27FC236}">
                <a16:creationId xmlns:a16="http://schemas.microsoft.com/office/drawing/2014/main" id="{34091CA0-B8EA-41C6-884E-73859E45E94A}"/>
              </a:ext>
            </a:extLst>
          </p:cNvPr>
          <p:cNvSpPr txBox="1"/>
          <p:nvPr/>
        </p:nvSpPr>
        <p:spPr>
          <a:xfrm>
            <a:off x="4454195" y="2214051"/>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84" name="TextBox 83">
            <a:extLst>
              <a:ext uri="{FF2B5EF4-FFF2-40B4-BE49-F238E27FC236}">
                <a16:creationId xmlns:a16="http://schemas.microsoft.com/office/drawing/2014/main" id="{1E804F48-704A-4EE7-9059-42DABF2FBC28}"/>
              </a:ext>
            </a:extLst>
          </p:cNvPr>
          <p:cNvSpPr txBox="1"/>
          <p:nvPr/>
        </p:nvSpPr>
        <p:spPr>
          <a:xfrm>
            <a:off x="4457761" y="2376686"/>
            <a:ext cx="603560" cy="169277"/>
          </a:xfrm>
          <a:prstGeom prst="rect">
            <a:avLst/>
          </a:prstGeom>
          <a:noFill/>
        </p:spPr>
        <p:txBody>
          <a:bodyPr wrap="square" rtlCol="0">
            <a:spAutoFit/>
          </a:bodyPr>
          <a:lstStyle/>
          <a:p>
            <a:r>
              <a:rPr lang="en-PH" sz="500" b="1" dirty="0">
                <a:solidFill>
                  <a:srgbClr val="92A7A3"/>
                </a:solidFill>
              </a:rPr>
              <a:t>Articles</a:t>
            </a:r>
          </a:p>
        </p:txBody>
      </p:sp>
      <p:sp>
        <p:nvSpPr>
          <p:cNvPr id="85" name="Rectangle 84">
            <a:extLst>
              <a:ext uri="{FF2B5EF4-FFF2-40B4-BE49-F238E27FC236}">
                <a16:creationId xmlns:a16="http://schemas.microsoft.com/office/drawing/2014/main" id="{995D0438-CA35-4D4C-96B5-74EEBE0D3436}"/>
              </a:ext>
            </a:extLst>
          </p:cNvPr>
          <p:cNvSpPr/>
          <p:nvPr/>
        </p:nvSpPr>
        <p:spPr>
          <a:xfrm>
            <a:off x="4378092" y="212698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8944405-915E-4FC0-9228-F3095E5E9EE4}"/>
              </a:ext>
            </a:extLst>
          </p:cNvPr>
          <p:cNvSpPr/>
          <p:nvPr/>
        </p:nvSpPr>
        <p:spPr>
          <a:xfrm>
            <a:off x="4382920" y="1985377"/>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51FB8B05-EDD5-48F5-B8D0-8147332BA237}"/>
              </a:ext>
            </a:extLst>
          </p:cNvPr>
          <p:cNvSpPr/>
          <p:nvPr/>
        </p:nvSpPr>
        <p:spPr>
          <a:xfrm>
            <a:off x="4547360" y="2276971"/>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80B6C691-DD1A-4708-A4F1-FB767650130C}"/>
              </a:ext>
            </a:extLst>
          </p:cNvPr>
          <p:cNvSpPr/>
          <p:nvPr/>
        </p:nvSpPr>
        <p:spPr>
          <a:xfrm>
            <a:off x="4550540" y="2436277"/>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C5E3FA24-5F18-4B94-87F7-16C577E33DEB}"/>
              </a:ext>
            </a:extLst>
          </p:cNvPr>
          <p:cNvSpPr/>
          <p:nvPr/>
        </p:nvSpPr>
        <p:spPr>
          <a:xfrm>
            <a:off x="4374503" y="1803918"/>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9C94AC73-C4A8-45B2-8337-1E60F815A2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51061"/>
            <a:ext cx="104844" cy="104844"/>
          </a:xfrm>
          <a:prstGeom prst="rect">
            <a:avLst/>
          </a:prstGeom>
        </p:spPr>
      </p:pic>
      <p:pic>
        <p:nvPicPr>
          <p:cNvPr id="91" name="Graphic 90" descr="Document">
            <a:extLst>
              <a:ext uri="{FF2B5EF4-FFF2-40B4-BE49-F238E27FC236}">
                <a16:creationId xmlns:a16="http://schemas.microsoft.com/office/drawing/2014/main" id="{FB44BFF3-C204-4AE9-B60C-A815B02737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07051"/>
            <a:ext cx="95524" cy="95524"/>
          </a:xfrm>
          <a:prstGeom prst="rect">
            <a:avLst/>
          </a:prstGeom>
        </p:spPr>
      </p:pic>
      <p:cxnSp>
        <p:nvCxnSpPr>
          <p:cNvPr id="92" name="Straight Connector 91">
            <a:extLst>
              <a:ext uri="{FF2B5EF4-FFF2-40B4-BE49-F238E27FC236}">
                <a16:creationId xmlns:a16="http://schemas.microsoft.com/office/drawing/2014/main" id="{AE70A27C-169E-4A87-9045-B64E8062C428}"/>
              </a:ext>
            </a:extLst>
          </p:cNvPr>
          <p:cNvCxnSpPr>
            <a:cxnSpLocks/>
          </p:cNvCxnSpPr>
          <p:nvPr/>
        </p:nvCxnSpPr>
        <p:spPr>
          <a:xfrm>
            <a:off x="4138276" y="1739929"/>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93" name="Rectangle: Rounded Corners 92">
            <a:extLst>
              <a:ext uri="{FF2B5EF4-FFF2-40B4-BE49-F238E27FC236}">
                <a16:creationId xmlns:a16="http://schemas.microsoft.com/office/drawing/2014/main" id="{51220E06-C6E6-4956-9B68-4BE55806F81F}"/>
              </a:ext>
            </a:extLst>
          </p:cNvPr>
          <p:cNvSpPr/>
          <p:nvPr/>
        </p:nvSpPr>
        <p:spPr>
          <a:xfrm>
            <a:off x="5377121" y="1543128"/>
            <a:ext cx="434419" cy="214926"/>
          </a:xfrm>
          <a:prstGeom prst="roundRect">
            <a:avLst/>
          </a:prstGeom>
          <a:solidFill>
            <a:srgbClr val="3C8DBC"/>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00" b="1" dirty="0"/>
              <a:t>RETURN</a:t>
            </a:r>
          </a:p>
        </p:txBody>
      </p:sp>
      <p:sp>
        <p:nvSpPr>
          <p:cNvPr id="4" name="Rectangle: Rounded Corners 3">
            <a:extLst>
              <a:ext uri="{FF2B5EF4-FFF2-40B4-BE49-F238E27FC236}">
                <a16:creationId xmlns:a16="http://schemas.microsoft.com/office/drawing/2014/main" id="{7CFCBB70-16B7-4F65-BBF1-39BA29DAE305}"/>
              </a:ext>
            </a:extLst>
          </p:cNvPr>
          <p:cNvSpPr/>
          <p:nvPr/>
        </p:nvSpPr>
        <p:spPr>
          <a:xfrm>
            <a:off x="5387917" y="1912952"/>
            <a:ext cx="4471416" cy="1489448"/>
          </a:xfrm>
          <a:prstGeom prst="roundRect">
            <a:avLst>
              <a:gd name="adj" fmla="val 1660"/>
            </a:avLst>
          </a:prstGeom>
          <a:solidFill>
            <a:srgbClr val="FFFFFF"/>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 name="Rectangle: Rounded Corners 4">
            <a:extLst>
              <a:ext uri="{FF2B5EF4-FFF2-40B4-BE49-F238E27FC236}">
                <a16:creationId xmlns:a16="http://schemas.microsoft.com/office/drawing/2014/main" id="{51DE2C47-6FCC-4A5A-A1C2-286EC7360F86}"/>
              </a:ext>
            </a:extLst>
          </p:cNvPr>
          <p:cNvSpPr/>
          <p:nvPr/>
        </p:nvSpPr>
        <p:spPr>
          <a:xfrm>
            <a:off x="5594330" y="2104674"/>
            <a:ext cx="685926" cy="613809"/>
          </a:xfrm>
          <a:prstGeom prst="roundRect">
            <a:avLst>
              <a:gd name="adj" fmla="val 6176"/>
            </a:avLst>
          </a:prstGeom>
          <a:solidFill>
            <a:srgbClr val="FFFFFF"/>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 name="Rectangle 5">
            <a:extLst>
              <a:ext uri="{FF2B5EF4-FFF2-40B4-BE49-F238E27FC236}">
                <a16:creationId xmlns:a16="http://schemas.microsoft.com/office/drawing/2014/main" id="{078118EE-F4EB-401C-9180-3EFE6E4F7D87}"/>
              </a:ext>
            </a:extLst>
          </p:cNvPr>
          <p:cNvSpPr/>
          <p:nvPr/>
        </p:nvSpPr>
        <p:spPr>
          <a:xfrm>
            <a:off x="5713927" y="2621048"/>
            <a:ext cx="477011"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46" name="Picture 145">
            <a:extLst>
              <a:ext uri="{FF2B5EF4-FFF2-40B4-BE49-F238E27FC236}">
                <a16:creationId xmlns:a16="http://schemas.microsoft.com/office/drawing/2014/main" id="{8D6A1A72-5E88-41A1-BA30-75F419DAEAA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749279" y="2182065"/>
            <a:ext cx="375424" cy="352491"/>
          </a:xfrm>
          <a:prstGeom prst="rect">
            <a:avLst/>
          </a:prstGeom>
        </p:spPr>
      </p:pic>
      <p:sp>
        <p:nvSpPr>
          <p:cNvPr id="8" name="Rectangle 7">
            <a:extLst>
              <a:ext uri="{FF2B5EF4-FFF2-40B4-BE49-F238E27FC236}">
                <a16:creationId xmlns:a16="http://schemas.microsoft.com/office/drawing/2014/main" id="{1F4975DE-41D8-421A-8F37-EB222CC08998}"/>
              </a:ext>
            </a:extLst>
          </p:cNvPr>
          <p:cNvSpPr/>
          <p:nvPr/>
        </p:nvSpPr>
        <p:spPr>
          <a:xfrm>
            <a:off x="6539195" y="2126984"/>
            <a:ext cx="386616"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6" name="Rectangle 165">
            <a:extLst>
              <a:ext uri="{FF2B5EF4-FFF2-40B4-BE49-F238E27FC236}">
                <a16:creationId xmlns:a16="http://schemas.microsoft.com/office/drawing/2014/main" id="{1966D185-E9E9-49BA-9C64-B1041811D2B5}"/>
              </a:ext>
            </a:extLst>
          </p:cNvPr>
          <p:cNvSpPr/>
          <p:nvPr/>
        </p:nvSpPr>
        <p:spPr>
          <a:xfrm>
            <a:off x="7151160" y="2125471"/>
            <a:ext cx="880964" cy="5343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7" name="Rectangle 166">
            <a:extLst>
              <a:ext uri="{FF2B5EF4-FFF2-40B4-BE49-F238E27FC236}">
                <a16:creationId xmlns:a16="http://schemas.microsoft.com/office/drawing/2014/main" id="{0715FAF7-C1C2-49CB-8471-F911176FBE9C}"/>
              </a:ext>
            </a:extLst>
          </p:cNvPr>
          <p:cNvSpPr/>
          <p:nvPr/>
        </p:nvSpPr>
        <p:spPr>
          <a:xfrm>
            <a:off x="6539195" y="2236567"/>
            <a:ext cx="386616"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8" name="Rectangle 167">
            <a:extLst>
              <a:ext uri="{FF2B5EF4-FFF2-40B4-BE49-F238E27FC236}">
                <a16:creationId xmlns:a16="http://schemas.microsoft.com/office/drawing/2014/main" id="{49062A1C-7B29-4E28-BE28-967210444482}"/>
              </a:ext>
            </a:extLst>
          </p:cNvPr>
          <p:cNvSpPr/>
          <p:nvPr/>
        </p:nvSpPr>
        <p:spPr>
          <a:xfrm>
            <a:off x="7151160" y="2235054"/>
            <a:ext cx="880964" cy="5343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9" name="Rectangle 168">
            <a:extLst>
              <a:ext uri="{FF2B5EF4-FFF2-40B4-BE49-F238E27FC236}">
                <a16:creationId xmlns:a16="http://schemas.microsoft.com/office/drawing/2014/main" id="{65EF8DCF-F5AC-456D-8242-2ED1955D2444}"/>
              </a:ext>
            </a:extLst>
          </p:cNvPr>
          <p:cNvSpPr/>
          <p:nvPr/>
        </p:nvSpPr>
        <p:spPr>
          <a:xfrm>
            <a:off x="6537150" y="2353975"/>
            <a:ext cx="386616"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0" name="Rectangle 169">
            <a:extLst>
              <a:ext uri="{FF2B5EF4-FFF2-40B4-BE49-F238E27FC236}">
                <a16:creationId xmlns:a16="http://schemas.microsoft.com/office/drawing/2014/main" id="{86F23F48-1263-4862-9BEC-43D6223442C3}"/>
              </a:ext>
            </a:extLst>
          </p:cNvPr>
          <p:cNvSpPr/>
          <p:nvPr/>
        </p:nvSpPr>
        <p:spPr>
          <a:xfrm>
            <a:off x="7149115" y="2352462"/>
            <a:ext cx="204722"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1" name="Rectangle 170">
            <a:extLst>
              <a:ext uri="{FF2B5EF4-FFF2-40B4-BE49-F238E27FC236}">
                <a16:creationId xmlns:a16="http://schemas.microsoft.com/office/drawing/2014/main" id="{07DFDD06-6209-4742-8C3C-9D66B5DBD512}"/>
              </a:ext>
            </a:extLst>
          </p:cNvPr>
          <p:cNvSpPr/>
          <p:nvPr/>
        </p:nvSpPr>
        <p:spPr>
          <a:xfrm>
            <a:off x="6537150" y="2472045"/>
            <a:ext cx="386616"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2" name="Rectangle 171">
            <a:extLst>
              <a:ext uri="{FF2B5EF4-FFF2-40B4-BE49-F238E27FC236}">
                <a16:creationId xmlns:a16="http://schemas.microsoft.com/office/drawing/2014/main" id="{B35E78DE-324F-4504-9187-73DB0339D77E}"/>
              </a:ext>
            </a:extLst>
          </p:cNvPr>
          <p:cNvSpPr/>
          <p:nvPr/>
        </p:nvSpPr>
        <p:spPr>
          <a:xfrm>
            <a:off x="7149115" y="2470532"/>
            <a:ext cx="204722"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3" name="Rectangle 172">
            <a:extLst>
              <a:ext uri="{FF2B5EF4-FFF2-40B4-BE49-F238E27FC236}">
                <a16:creationId xmlns:a16="http://schemas.microsoft.com/office/drawing/2014/main" id="{23743449-4221-435C-8DF4-E1C0375DBF7A}"/>
              </a:ext>
            </a:extLst>
          </p:cNvPr>
          <p:cNvSpPr/>
          <p:nvPr/>
        </p:nvSpPr>
        <p:spPr>
          <a:xfrm>
            <a:off x="6537150" y="2581628"/>
            <a:ext cx="386616"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4" name="Rectangle 173">
            <a:extLst>
              <a:ext uri="{FF2B5EF4-FFF2-40B4-BE49-F238E27FC236}">
                <a16:creationId xmlns:a16="http://schemas.microsoft.com/office/drawing/2014/main" id="{BAB6D212-FA68-47B4-B07C-B7EFC3B7F740}"/>
              </a:ext>
            </a:extLst>
          </p:cNvPr>
          <p:cNvSpPr/>
          <p:nvPr/>
        </p:nvSpPr>
        <p:spPr>
          <a:xfrm>
            <a:off x="7149115" y="2580115"/>
            <a:ext cx="204722"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5" name="Rectangle 174">
            <a:extLst>
              <a:ext uri="{FF2B5EF4-FFF2-40B4-BE49-F238E27FC236}">
                <a16:creationId xmlns:a16="http://schemas.microsoft.com/office/drawing/2014/main" id="{ED7022CC-7258-4BD1-8EC9-4D0A06C7D625}"/>
              </a:ext>
            </a:extLst>
          </p:cNvPr>
          <p:cNvSpPr/>
          <p:nvPr/>
        </p:nvSpPr>
        <p:spPr>
          <a:xfrm>
            <a:off x="6535105" y="2699036"/>
            <a:ext cx="386616"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6" name="Rectangle 175">
            <a:extLst>
              <a:ext uri="{FF2B5EF4-FFF2-40B4-BE49-F238E27FC236}">
                <a16:creationId xmlns:a16="http://schemas.microsoft.com/office/drawing/2014/main" id="{2FDB69E5-C6CB-408C-88A5-D360F5347698}"/>
              </a:ext>
            </a:extLst>
          </p:cNvPr>
          <p:cNvSpPr/>
          <p:nvPr/>
        </p:nvSpPr>
        <p:spPr>
          <a:xfrm>
            <a:off x="7147070" y="2697523"/>
            <a:ext cx="480446"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7" name="Rectangle 176">
            <a:extLst>
              <a:ext uri="{FF2B5EF4-FFF2-40B4-BE49-F238E27FC236}">
                <a16:creationId xmlns:a16="http://schemas.microsoft.com/office/drawing/2014/main" id="{204892D6-DBDD-4842-9EDB-73151A3DDAE2}"/>
              </a:ext>
            </a:extLst>
          </p:cNvPr>
          <p:cNvSpPr/>
          <p:nvPr/>
        </p:nvSpPr>
        <p:spPr>
          <a:xfrm>
            <a:off x="6535105" y="2808619"/>
            <a:ext cx="386616"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8" name="Rectangle 177">
            <a:extLst>
              <a:ext uri="{FF2B5EF4-FFF2-40B4-BE49-F238E27FC236}">
                <a16:creationId xmlns:a16="http://schemas.microsoft.com/office/drawing/2014/main" id="{BB4B68DA-AA75-45D5-9D55-CFE3467D38E8}"/>
              </a:ext>
            </a:extLst>
          </p:cNvPr>
          <p:cNvSpPr/>
          <p:nvPr/>
        </p:nvSpPr>
        <p:spPr>
          <a:xfrm>
            <a:off x="7147070" y="2807106"/>
            <a:ext cx="751972"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Rectangle: Rounded Corners 9">
            <a:extLst>
              <a:ext uri="{FF2B5EF4-FFF2-40B4-BE49-F238E27FC236}">
                <a16:creationId xmlns:a16="http://schemas.microsoft.com/office/drawing/2014/main" id="{1E39F017-9349-440D-A276-51175F8A54FA}"/>
              </a:ext>
            </a:extLst>
          </p:cNvPr>
          <p:cNvSpPr/>
          <p:nvPr/>
        </p:nvSpPr>
        <p:spPr>
          <a:xfrm>
            <a:off x="8631096" y="3132103"/>
            <a:ext cx="377780" cy="132495"/>
          </a:xfrm>
          <a:prstGeom prst="round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00" dirty="0"/>
              <a:t>Edit</a:t>
            </a:r>
          </a:p>
        </p:txBody>
      </p:sp>
      <p:sp>
        <p:nvSpPr>
          <p:cNvPr id="165" name="Rectangle 164">
            <a:extLst>
              <a:ext uri="{FF2B5EF4-FFF2-40B4-BE49-F238E27FC236}">
                <a16:creationId xmlns:a16="http://schemas.microsoft.com/office/drawing/2014/main" id="{4EA13880-73B0-4395-B18F-01F0336F7213}"/>
              </a:ext>
            </a:extLst>
          </p:cNvPr>
          <p:cNvSpPr/>
          <p:nvPr/>
        </p:nvSpPr>
        <p:spPr>
          <a:xfrm>
            <a:off x="4117248" y="1072916"/>
            <a:ext cx="5995743"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Rounded Corners 102">
            <a:extLst>
              <a:ext uri="{FF2B5EF4-FFF2-40B4-BE49-F238E27FC236}">
                <a16:creationId xmlns:a16="http://schemas.microsoft.com/office/drawing/2014/main" id="{65D7797C-21B4-41CB-8126-2415C3116167}"/>
              </a:ext>
            </a:extLst>
          </p:cNvPr>
          <p:cNvSpPr/>
          <p:nvPr/>
        </p:nvSpPr>
        <p:spPr>
          <a:xfrm>
            <a:off x="9084654" y="3138152"/>
            <a:ext cx="150301" cy="132495"/>
          </a:xfrm>
          <a:prstGeom prst="roundRect">
            <a:avLst/>
          </a:prstGeom>
          <a:solidFill>
            <a:srgbClr val="DD4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500" dirty="0"/>
          </a:p>
        </p:txBody>
      </p:sp>
    </p:spTree>
    <p:extLst>
      <p:ext uri="{BB962C8B-B14F-4D97-AF65-F5344CB8AC3E}">
        <p14:creationId xmlns:p14="http://schemas.microsoft.com/office/powerpoint/2010/main" val="14500474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3073534" cy="369332"/>
          </a:xfrm>
          <a:prstGeom prst="rect">
            <a:avLst/>
          </a:prstGeom>
          <a:noFill/>
        </p:spPr>
        <p:txBody>
          <a:bodyPr wrap="none" rtlCol="0">
            <a:spAutoFit/>
          </a:bodyPr>
          <a:lstStyle/>
          <a:p>
            <a:r>
              <a:rPr lang="en-PH" dirty="0">
                <a:solidFill>
                  <a:schemeClr val="bg1"/>
                </a:solidFill>
                <a:latin typeface="Nexa Bold" panose="02000000000000000000" pitchFamily="50" charset="0"/>
              </a:rPr>
              <a:t>EDITING ARTICLE | STEP 3</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96" name="Rectangle 95">
            <a:extLst>
              <a:ext uri="{FF2B5EF4-FFF2-40B4-BE49-F238E27FC236}">
                <a16:creationId xmlns:a16="http://schemas.microsoft.com/office/drawing/2014/main" id="{51CE5635-4ED5-4519-A29E-D8D62E756E42}"/>
              </a:ext>
            </a:extLst>
          </p:cNvPr>
          <p:cNvSpPr/>
          <p:nvPr/>
        </p:nvSpPr>
        <p:spPr>
          <a:xfrm>
            <a:off x="4154320" y="1124155"/>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7" name="Rectangle 96">
            <a:extLst>
              <a:ext uri="{FF2B5EF4-FFF2-40B4-BE49-F238E27FC236}">
                <a16:creationId xmlns:a16="http://schemas.microsoft.com/office/drawing/2014/main" id="{B3FE5A68-EBE9-4739-A808-7645F8A18E82}"/>
              </a:ext>
            </a:extLst>
          </p:cNvPr>
          <p:cNvSpPr/>
          <p:nvPr/>
        </p:nvSpPr>
        <p:spPr>
          <a:xfrm>
            <a:off x="4128920" y="1119075"/>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53C0359C-E05A-4441-9D66-22F8BB303A0C}"/>
              </a:ext>
            </a:extLst>
          </p:cNvPr>
          <p:cNvSpPr/>
          <p:nvPr/>
        </p:nvSpPr>
        <p:spPr>
          <a:xfrm>
            <a:off x="4123840" y="1119076"/>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FC788ADD-213D-4443-A0F4-493CC61C5242}"/>
              </a:ext>
            </a:extLst>
          </p:cNvPr>
          <p:cNvSpPr/>
          <p:nvPr/>
        </p:nvSpPr>
        <p:spPr>
          <a:xfrm>
            <a:off x="5236360" y="1124154"/>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00" name="Picture 99" descr="A sign in the dark&#10;&#10;Description generated with high confidence">
            <a:extLst>
              <a:ext uri="{FF2B5EF4-FFF2-40B4-BE49-F238E27FC236}">
                <a16:creationId xmlns:a16="http://schemas.microsoft.com/office/drawing/2014/main" id="{7DB2A710-2EE8-418F-88C1-75520DFEE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121614"/>
            <a:ext cx="1107440" cy="169280"/>
          </a:xfrm>
          <a:prstGeom prst="rect">
            <a:avLst/>
          </a:prstGeom>
        </p:spPr>
      </p:pic>
      <p:sp>
        <p:nvSpPr>
          <p:cNvPr id="101" name="Rectangle 100">
            <a:extLst>
              <a:ext uri="{FF2B5EF4-FFF2-40B4-BE49-F238E27FC236}">
                <a16:creationId xmlns:a16="http://schemas.microsoft.com/office/drawing/2014/main" id="{75578348-9CE6-4540-935B-537DF974D2EA}"/>
              </a:ext>
            </a:extLst>
          </p:cNvPr>
          <p:cNvSpPr/>
          <p:nvPr/>
        </p:nvSpPr>
        <p:spPr>
          <a:xfrm>
            <a:off x="5388760" y="1421335"/>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0" name="Rectangle 109">
            <a:extLst>
              <a:ext uri="{FF2B5EF4-FFF2-40B4-BE49-F238E27FC236}">
                <a16:creationId xmlns:a16="http://schemas.microsoft.com/office/drawing/2014/main" id="{5FBC2695-27C4-457B-870E-2E2EA16EC103}"/>
              </a:ext>
            </a:extLst>
          </p:cNvPr>
          <p:cNvSpPr/>
          <p:nvPr/>
        </p:nvSpPr>
        <p:spPr>
          <a:xfrm>
            <a:off x="5240617" y="3954751"/>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CEFBCBCB-7D31-40B9-9180-143DA956D87C}"/>
              </a:ext>
            </a:extLst>
          </p:cNvPr>
          <p:cNvSpPr/>
          <p:nvPr/>
        </p:nvSpPr>
        <p:spPr>
          <a:xfrm>
            <a:off x="9305439" y="1175987"/>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2" name="Oval 111">
            <a:extLst>
              <a:ext uri="{FF2B5EF4-FFF2-40B4-BE49-F238E27FC236}">
                <a16:creationId xmlns:a16="http://schemas.microsoft.com/office/drawing/2014/main" id="{6F877C0E-56BC-4398-989A-138C541F88AA}"/>
              </a:ext>
            </a:extLst>
          </p:cNvPr>
          <p:cNvSpPr/>
          <p:nvPr/>
        </p:nvSpPr>
        <p:spPr>
          <a:xfrm>
            <a:off x="9117562" y="1154636"/>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DC970E9F-7E08-4617-8B84-6CD52FB929B3}"/>
              </a:ext>
            </a:extLst>
          </p:cNvPr>
          <p:cNvSpPr/>
          <p:nvPr/>
        </p:nvSpPr>
        <p:spPr>
          <a:xfrm>
            <a:off x="5337960" y="3994400"/>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4" name="Rectangle 113">
            <a:extLst>
              <a:ext uri="{FF2B5EF4-FFF2-40B4-BE49-F238E27FC236}">
                <a16:creationId xmlns:a16="http://schemas.microsoft.com/office/drawing/2014/main" id="{74A97D76-B32E-41EA-8534-75A3413AC932}"/>
              </a:ext>
            </a:extLst>
          </p:cNvPr>
          <p:cNvSpPr/>
          <p:nvPr/>
        </p:nvSpPr>
        <p:spPr>
          <a:xfrm>
            <a:off x="9841692" y="3995578"/>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AFBB44EE-5EB5-46D1-96D9-39A98300D68A}"/>
              </a:ext>
            </a:extLst>
          </p:cNvPr>
          <p:cNvSpPr/>
          <p:nvPr/>
        </p:nvSpPr>
        <p:spPr>
          <a:xfrm>
            <a:off x="4128920" y="1305320"/>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6" name="Rectangle 115">
            <a:extLst>
              <a:ext uri="{FF2B5EF4-FFF2-40B4-BE49-F238E27FC236}">
                <a16:creationId xmlns:a16="http://schemas.microsoft.com/office/drawing/2014/main" id="{2E5339A3-45C6-464C-8ADB-BFB1C28E7AEA}"/>
              </a:ext>
            </a:extLst>
          </p:cNvPr>
          <p:cNvSpPr/>
          <p:nvPr/>
        </p:nvSpPr>
        <p:spPr>
          <a:xfrm>
            <a:off x="4128920" y="1644437"/>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TextBox 116">
            <a:extLst>
              <a:ext uri="{FF2B5EF4-FFF2-40B4-BE49-F238E27FC236}">
                <a16:creationId xmlns:a16="http://schemas.microsoft.com/office/drawing/2014/main" id="{2E894790-A149-45F2-9ABC-F0FEC96B71B1}"/>
              </a:ext>
            </a:extLst>
          </p:cNvPr>
          <p:cNvSpPr txBox="1"/>
          <p:nvPr/>
        </p:nvSpPr>
        <p:spPr>
          <a:xfrm>
            <a:off x="4128920" y="1299479"/>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118" name="TextBox 117">
            <a:extLst>
              <a:ext uri="{FF2B5EF4-FFF2-40B4-BE49-F238E27FC236}">
                <a16:creationId xmlns:a16="http://schemas.microsoft.com/office/drawing/2014/main" id="{F4FC837D-DB1E-4AAE-BF47-2ACEB91315F9}"/>
              </a:ext>
            </a:extLst>
          </p:cNvPr>
          <p:cNvSpPr txBox="1"/>
          <p:nvPr/>
        </p:nvSpPr>
        <p:spPr>
          <a:xfrm>
            <a:off x="4122210" y="1642990"/>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119" name="Oval 118">
            <a:extLst>
              <a:ext uri="{FF2B5EF4-FFF2-40B4-BE49-F238E27FC236}">
                <a16:creationId xmlns:a16="http://schemas.microsoft.com/office/drawing/2014/main" id="{B23C1978-FCF8-4E8D-BD37-125C657CC516}"/>
              </a:ext>
            </a:extLst>
          </p:cNvPr>
          <p:cNvSpPr/>
          <p:nvPr/>
        </p:nvSpPr>
        <p:spPr>
          <a:xfrm>
            <a:off x="4218880" y="1519135"/>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809C6C4B-148B-4123-8489-906AED9EC2F7}"/>
              </a:ext>
            </a:extLst>
          </p:cNvPr>
          <p:cNvSpPr/>
          <p:nvPr/>
        </p:nvSpPr>
        <p:spPr>
          <a:xfrm>
            <a:off x="4369426" y="1868035"/>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1EB1AE7F-6CC2-4E11-A803-397523334811}"/>
              </a:ext>
            </a:extLst>
          </p:cNvPr>
          <p:cNvSpPr/>
          <p:nvPr/>
        </p:nvSpPr>
        <p:spPr>
          <a:xfrm>
            <a:off x="4369426" y="153065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23755E02-E084-48AE-A283-297EDA10FCC7}"/>
              </a:ext>
            </a:extLst>
          </p:cNvPr>
          <p:cNvSpPr/>
          <p:nvPr/>
        </p:nvSpPr>
        <p:spPr>
          <a:xfrm>
            <a:off x="4130734" y="1783857"/>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84DCF713-DE29-4C9C-85CF-4B3F61BEA097}"/>
              </a:ext>
            </a:extLst>
          </p:cNvPr>
          <p:cNvSpPr/>
          <p:nvPr/>
        </p:nvSpPr>
        <p:spPr>
          <a:xfrm>
            <a:off x="4128920" y="1958603"/>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TextBox 123">
            <a:extLst>
              <a:ext uri="{FF2B5EF4-FFF2-40B4-BE49-F238E27FC236}">
                <a16:creationId xmlns:a16="http://schemas.microsoft.com/office/drawing/2014/main" id="{FF439E02-BF55-4E8D-82CF-3D4EC54409FD}"/>
              </a:ext>
            </a:extLst>
          </p:cNvPr>
          <p:cNvSpPr txBox="1"/>
          <p:nvPr/>
        </p:nvSpPr>
        <p:spPr>
          <a:xfrm>
            <a:off x="4283157" y="1789692"/>
            <a:ext cx="603560" cy="169277"/>
          </a:xfrm>
          <a:prstGeom prst="rect">
            <a:avLst/>
          </a:prstGeom>
          <a:noFill/>
        </p:spPr>
        <p:txBody>
          <a:bodyPr wrap="square" rtlCol="0">
            <a:spAutoFit/>
          </a:bodyPr>
          <a:lstStyle/>
          <a:p>
            <a:r>
              <a:rPr lang="en-PH" sz="500" b="1" dirty="0">
                <a:solidFill>
                  <a:schemeClr val="bg1"/>
                </a:solidFill>
              </a:rPr>
              <a:t>Sites</a:t>
            </a:r>
          </a:p>
        </p:txBody>
      </p:sp>
      <p:pic>
        <p:nvPicPr>
          <p:cNvPr id="125" name="Graphic 124" descr="Earth Globe Europe-Africa">
            <a:extLst>
              <a:ext uri="{FF2B5EF4-FFF2-40B4-BE49-F238E27FC236}">
                <a16:creationId xmlns:a16="http://schemas.microsoft.com/office/drawing/2014/main" id="{96198B3E-EB91-41D6-A379-105C8D930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836159"/>
            <a:ext cx="78393" cy="78393"/>
          </a:xfrm>
          <a:prstGeom prst="rect">
            <a:avLst/>
          </a:prstGeom>
        </p:spPr>
      </p:pic>
      <p:sp>
        <p:nvSpPr>
          <p:cNvPr id="126" name="Oval 125">
            <a:extLst>
              <a:ext uri="{FF2B5EF4-FFF2-40B4-BE49-F238E27FC236}">
                <a16:creationId xmlns:a16="http://schemas.microsoft.com/office/drawing/2014/main" id="{83B9256E-6838-4E9F-A2BB-FDD3EA2C7672}"/>
              </a:ext>
            </a:extLst>
          </p:cNvPr>
          <p:cNvSpPr/>
          <p:nvPr/>
        </p:nvSpPr>
        <p:spPr>
          <a:xfrm>
            <a:off x="4245479" y="2031137"/>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TextBox 126">
            <a:extLst>
              <a:ext uri="{FF2B5EF4-FFF2-40B4-BE49-F238E27FC236}">
                <a16:creationId xmlns:a16="http://schemas.microsoft.com/office/drawing/2014/main" id="{48230553-220B-45DB-84BA-CEC4D415DD71}"/>
              </a:ext>
            </a:extLst>
          </p:cNvPr>
          <p:cNvSpPr txBox="1"/>
          <p:nvPr/>
        </p:nvSpPr>
        <p:spPr>
          <a:xfrm>
            <a:off x="4288460" y="1969303"/>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128" name="Graphic 127" descr="Forbidden">
            <a:extLst>
              <a:ext uri="{FF2B5EF4-FFF2-40B4-BE49-F238E27FC236}">
                <a16:creationId xmlns:a16="http://schemas.microsoft.com/office/drawing/2014/main" id="{A0B31730-757F-418E-9765-1EAD100EDA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50325"/>
            <a:ext cx="81882" cy="81882"/>
          </a:xfrm>
          <a:prstGeom prst="rect">
            <a:avLst/>
          </a:prstGeom>
        </p:spPr>
      </p:pic>
      <p:sp>
        <p:nvSpPr>
          <p:cNvPr id="131" name="Rectangle 130">
            <a:extLst>
              <a:ext uri="{FF2B5EF4-FFF2-40B4-BE49-F238E27FC236}">
                <a16:creationId xmlns:a16="http://schemas.microsoft.com/office/drawing/2014/main" id="{8B14A431-D22A-41C4-8E35-9B0B9BD5C5E5}"/>
              </a:ext>
            </a:extLst>
          </p:cNvPr>
          <p:cNvSpPr/>
          <p:nvPr/>
        </p:nvSpPr>
        <p:spPr>
          <a:xfrm>
            <a:off x="4378092" y="2172636"/>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142" name="Straight Connector 141">
            <a:extLst>
              <a:ext uri="{FF2B5EF4-FFF2-40B4-BE49-F238E27FC236}">
                <a16:creationId xmlns:a16="http://schemas.microsoft.com/office/drawing/2014/main" id="{D6E47A90-ECBD-40B5-90B5-894C21401153}"/>
              </a:ext>
            </a:extLst>
          </p:cNvPr>
          <p:cNvCxnSpPr>
            <a:cxnSpLocks/>
          </p:cNvCxnSpPr>
          <p:nvPr/>
        </p:nvCxnSpPr>
        <p:spPr>
          <a:xfrm>
            <a:off x="4138276" y="1785580"/>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239" name="TextBox 238">
            <a:extLst>
              <a:ext uri="{FF2B5EF4-FFF2-40B4-BE49-F238E27FC236}">
                <a16:creationId xmlns:a16="http://schemas.microsoft.com/office/drawing/2014/main" id="{DFA5D6C7-39F0-47E2-A8E7-6022EFE318D3}"/>
              </a:ext>
            </a:extLst>
          </p:cNvPr>
          <p:cNvSpPr txBox="1"/>
          <p:nvPr/>
        </p:nvSpPr>
        <p:spPr>
          <a:xfrm>
            <a:off x="3212397" y="4397280"/>
            <a:ext cx="6754991" cy="1538883"/>
          </a:xfrm>
          <a:prstGeom prst="rect">
            <a:avLst/>
          </a:prstGeom>
          <a:noFill/>
        </p:spPr>
        <p:txBody>
          <a:bodyPr wrap="none" rtlCol="0">
            <a:spAutoFit/>
          </a:bodyPr>
          <a:lstStyle/>
          <a:p>
            <a:r>
              <a:rPr lang="en-PH" sz="2000" b="1" dirty="0">
                <a:latin typeface="Nexa Bold" panose="02000000000000000000" pitchFamily="50" charset="0"/>
              </a:rPr>
              <a:t>STEP 3</a:t>
            </a:r>
          </a:p>
          <a:p>
            <a:endParaRPr lang="en-PH" sz="2000" b="1" dirty="0">
              <a:latin typeface="Nexa Bold" panose="02000000000000000000" pitchFamily="50" charset="0"/>
            </a:endParaRPr>
          </a:p>
          <a:p>
            <a:r>
              <a:rPr lang="en-PH" dirty="0">
                <a:latin typeface="Nexa Light" panose="02000000000000000000" pitchFamily="50" charset="0"/>
              </a:rPr>
              <a:t>Click The </a:t>
            </a:r>
            <a:r>
              <a:rPr lang="en-PH" b="1" dirty="0">
                <a:latin typeface="Nexa Bold" panose="02000000000000000000" pitchFamily="50" charset="0"/>
              </a:rPr>
              <a:t>CONFIRM  BUTTON.</a:t>
            </a:r>
            <a:r>
              <a:rPr lang="en-PH" dirty="0">
                <a:latin typeface="Nexa Light" panose="02000000000000000000" pitchFamily="50" charset="0"/>
              </a:rPr>
              <a:t>.</a:t>
            </a:r>
          </a:p>
          <a:p>
            <a:endParaRPr lang="en-PH" dirty="0">
              <a:latin typeface="Nexa Light" panose="02000000000000000000" pitchFamily="50" charset="0"/>
            </a:endParaRPr>
          </a:p>
          <a:p>
            <a:r>
              <a:rPr lang="en-PH" dirty="0">
                <a:latin typeface="Nexa Light" panose="02000000000000000000" pitchFamily="50" charset="0"/>
              </a:rPr>
              <a:t>Article will be deleted and user will be redirected to the articles page..</a:t>
            </a:r>
            <a:endParaRPr lang="en-PH" dirty="0">
              <a:latin typeface="Nexa Bold" panose="02000000000000000000" pitchFamily="50" charset="0"/>
            </a:endParaRPr>
          </a:p>
        </p:txBody>
      </p:sp>
      <p:sp>
        <p:nvSpPr>
          <p:cNvPr id="102" name="Rectangle 101">
            <a:extLst>
              <a:ext uri="{FF2B5EF4-FFF2-40B4-BE49-F238E27FC236}">
                <a16:creationId xmlns:a16="http://schemas.microsoft.com/office/drawing/2014/main" id="{77128938-3B51-4388-9E44-A36E23A1D057}"/>
              </a:ext>
            </a:extLst>
          </p:cNvPr>
          <p:cNvSpPr/>
          <p:nvPr/>
        </p:nvSpPr>
        <p:spPr>
          <a:xfrm>
            <a:off x="5547256" y="1656031"/>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6" name="TextBox 105">
            <a:extLst>
              <a:ext uri="{FF2B5EF4-FFF2-40B4-BE49-F238E27FC236}">
                <a16:creationId xmlns:a16="http://schemas.microsoft.com/office/drawing/2014/main" id="{EFF2FC47-CECF-44F4-BBB5-79CE951D527F}"/>
              </a:ext>
            </a:extLst>
          </p:cNvPr>
          <p:cNvSpPr txBox="1"/>
          <p:nvPr/>
        </p:nvSpPr>
        <p:spPr>
          <a:xfrm>
            <a:off x="5553966" y="1714147"/>
            <a:ext cx="957313" cy="307777"/>
          </a:xfrm>
          <a:prstGeom prst="rect">
            <a:avLst/>
          </a:prstGeom>
          <a:noFill/>
        </p:spPr>
        <p:txBody>
          <a:bodyPr wrap="none" rtlCol="0">
            <a:spAutoFit/>
          </a:bodyPr>
          <a:lstStyle/>
          <a:p>
            <a:r>
              <a:rPr lang="en-PH" sz="1400" dirty="0">
                <a:solidFill>
                  <a:schemeClr val="bg1"/>
                </a:solidFill>
              </a:rPr>
              <a:t>Categories</a:t>
            </a:r>
          </a:p>
        </p:txBody>
      </p:sp>
      <p:sp>
        <p:nvSpPr>
          <p:cNvPr id="129" name="TextBox 128">
            <a:extLst>
              <a:ext uri="{FF2B5EF4-FFF2-40B4-BE49-F238E27FC236}">
                <a16:creationId xmlns:a16="http://schemas.microsoft.com/office/drawing/2014/main" id="{7492310B-8A2A-4272-B0F2-A9DFD3322D3D}"/>
              </a:ext>
            </a:extLst>
          </p:cNvPr>
          <p:cNvSpPr txBox="1"/>
          <p:nvPr/>
        </p:nvSpPr>
        <p:spPr>
          <a:xfrm>
            <a:off x="4454195" y="2259702"/>
            <a:ext cx="603560" cy="169277"/>
          </a:xfrm>
          <a:prstGeom prst="rect">
            <a:avLst/>
          </a:prstGeom>
          <a:noFill/>
        </p:spPr>
        <p:txBody>
          <a:bodyPr wrap="square" rtlCol="0">
            <a:spAutoFit/>
          </a:bodyPr>
          <a:lstStyle/>
          <a:p>
            <a:r>
              <a:rPr lang="en-PH" sz="500" b="1" dirty="0">
                <a:solidFill>
                  <a:srgbClr val="92A7A3"/>
                </a:solidFill>
              </a:rPr>
              <a:t>Categories</a:t>
            </a:r>
          </a:p>
        </p:txBody>
      </p:sp>
      <p:pic>
        <p:nvPicPr>
          <p:cNvPr id="136" name="Graphic 135" descr="Tag">
            <a:extLst>
              <a:ext uri="{FF2B5EF4-FFF2-40B4-BE49-F238E27FC236}">
                <a16:creationId xmlns:a16="http://schemas.microsoft.com/office/drawing/2014/main" id="{A58626F9-2372-4083-9756-AB90307560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96712"/>
            <a:ext cx="104844" cy="104844"/>
          </a:xfrm>
          <a:prstGeom prst="rect">
            <a:avLst/>
          </a:prstGeom>
        </p:spPr>
      </p:pic>
      <p:sp>
        <p:nvSpPr>
          <p:cNvPr id="3" name="Rectangle 2">
            <a:extLst>
              <a:ext uri="{FF2B5EF4-FFF2-40B4-BE49-F238E27FC236}">
                <a16:creationId xmlns:a16="http://schemas.microsoft.com/office/drawing/2014/main" id="{FD76AB57-2518-4BB2-AFA5-A7041AED2C60}"/>
              </a:ext>
            </a:extLst>
          </p:cNvPr>
          <p:cNvSpPr/>
          <p:nvPr/>
        </p:nvSpPr>
        <p:spPr>
          <a:xfrm>
            <a:off x="4123405" y="1119075"/>
            <a:ext cx="5995743"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0" name="Rectangle 49">
            <a:extLst>
              <a:ext uri="{FF2B5EF4-FFF2-40B4-BE49-F238E27FC236}">
                <a16:creationId xmlns:a16="http://schemas.microsoft.com/office/drawing/2014/main" id="{42EB3C98-5B4E-41F0-BDDD-7A39478B8C76}"/>
              </a:ext>
            </a:extLst>
          </p:cNvPr>
          <p:cNvSpPr/>
          <p:nvPr/>
        </p:nvSpPr>
        <p:spPr>
          <a:xfrm>
            <a:off x="7779916" y="1651123"/>
            <a:ext cx="2080260" cy="541020"/>
          </a:xfrm>
          <a:prstGeom prst="rect">
            <a:avLst/>
          </a:prstGeom>
          <a:solidFill>
            <a:srgbClr val="007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2" name="TextBox 51">
            <a:extLst>
              <a:ext uri="{FF2B5EF4-FFF2-40B4-BE49-F238E27FC236}">
                <a16:creationId xmlns:a16="http://schemas.microsoft.com/office/drawing/2014/main" id="{9465F8B0-7050-4A0E-B815-826E51AACC6C}"/>
              </a:ext>
            </a:extLst>
          </p:cNvPr>
          <p:cNvSpPr txBox="1"/>
          <p:nvPr/>
        </p:nvSpPr>
        <p:spPr>
          <a:xfrm>
            <a:off x="7779916" y="1706486"/>
            <a:ext cx="731290" cy="307777"/>
          </a:xfrm>
          <a:prstGeom prst="rect">
            <a:avLst/>
          </a:prstGeom>
          <a:noFill/>
        </p:spPr>
        <p:txBody>
          <a:bodyPr wrap="none" rtlCol="0">
            <a:spAutoFit/>
          </a:bodyPr>
          <a:lstStyle/>
          <a:p>
            <a:r>
              <a:rPr lang="en-PH" sz="1400" dirty="0">
                <a:solidFill>
                  <a:schemeClr val="bg1"/>
                </a:solidFill>
              </a:rPr>
              <a:t>Articles</a:t>
            </a:r>
          </a:p>
        </p:txBody>
      </p:sp>
      <p:sp>
        <p:nvSpPr>
          <p:cNvPr id="54" name="Rectangle 53">
            <a:extLst>
              <a:ext uri="{FF2B5EF4-FFF2-40B4-BE49-F238E27FC236}">
                <a16:creationId xmlns:a16="http://schemas.microsoft.com/office/drawing/2014/main" id="{AE8501A1-6F63-487E-A292-D076E70262C9}"/>
              </a:ext>
            </a:extLst>
          </p:cNvPr>
          <p:cNvSpPr/>
          <p:nvPr/>
        </p:nvSpPr>
        <p:spPr>
          <a:xfrm>
            <a:off x="4128920" y="2420971"/>
            <a:ext cx="1107440" cy="16751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5" name="TextBox 54">
            <a:extLst>
              <a:ext uri="{FF2B5EF4-FFF2-40B4-BE49-F238E27FC236}">
                <a16:creationId xmlns:a16="http://schemas.microsoft.com/office/drawing/2014/main" id="{E92E7EF3-1DB4-4F0E-9672-1BA56B260CC0}"/>
              </a:ext>
            </a:extLst>
          </p:cNvPr>
          <p:cNvSpPr txBox="1"/>
          <p:nvPr/>
        </p:nvSpPr>
        <p:spPr>
          <a:xfrm>
            <a:off x="4457761" y="2422337"/>
            <a:ext cx="603560" cy="169277"/>
          </a:xfrm>
          <a:prstGeom prst="rect">
            <a:avLst/>
          </a:prstGeom>
          <a:noFill/>
        </p:spPr>
        <p:txBody>
          <a:bodyPr wrap="square" rtlCol="0">
            <a:spAutoFit/>
          </a:bodyPr>
          <a:lstStyle/>
          <a:p>
            <a:r>
              <a:rPr lang="en-PH" sz="500" b="1" dirty="0">
                <a:solidFill>
                  <a:srgbClr val="92A7A3"/>
                </a:solidFill>
              </a:rPr>
              <a:t>Articles</a:t>
            </a:r>
          </a:p>
        </p:txBody>
      </p:sp>
      <p:pic>
        <p:nvPicPr>
          <p:cNvPr id="56" name="Graphic 55" descr="Document">
            <a:extLst>
              <a:ext uri="{FF2B5EF4-FFF2-40B4-BE49-F238E27FC236}">
                <a16:creationId xmlns:a16="http://schemas.microsoft.com/office/drawing/2014/main" id="{71990E78-BEC3-4E33-9310-DF36E43299D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52702"/>
            <a:ext cx="95524" cy="95524"/>
          </a:xfrm>
          <a:prstGeom prst="rect">
            <a:avLst/>
          </a:prstGeom>
        </p:spPr>
      </p:pic>
      <p:sp>
        <p:nvSpPr>
          <p:cNvPr id="58" name="Rectangle 57">
            <a:extLst>
              <a:ext uri="{FF2B5EF4-FFF2-40B4-BE49-F238E27FC236}">
                <a16:creationId xmlns:a16="http://schemas.microsoft.com/office/drawing/2014/main" id="{DD6C89D0-4500-4857-89A8-FA152D72A0C2}"/>
              </a:ext>
            </a:extLst>
          </p:cNvPr>
          <p:cNvSpPr/>
          <p:nvPr/>
        </p:nvSpPr>
        <p:spPr>
          <a:xfrm>
            <a:off x="4157223" y="1078504"/>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DB6109B5-92FB-4776-9CF7-4FF4887D46A4}"/>
              </a:ext>
            </a:extLst>
          </p:cNvPr>
          <p:cNvSpPr/>
          <p:nvPr/>
        </p:nvSpPr>
        <p:spPr>
          <a:xfrm>
            <a:off x="4128920" y="1073424"/>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75E0CA4D-C966-40C0-9E84-A332A6B3108F}"/>
              </a:ext>
            </a:extLst>
          </p:cNvPr>
          <p:cNvSpPr/>
          <p:nvPr/>
        </p:nvSpPr>
        <p:spPr>
          <a:xfrm>
            <a:off x="4123840" y="1073425"/>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7D90502F-75C1-404C-8FB3-F246EB1BD307}"/>
              </a:ext>
            </a:extLst>
          </p:cNvPr>
          <p:cNvSpPr/>
          <p:nvPr/>
        </p:nvSpPr>
        <p:spPr>
          <a:xfrm>
            <a:off x="5236360" y="1078503"/>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5B19525D-F627-4EF0-A6ED-40131BF0C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40" y="1075963"/>
            <a:ext cx="1107440" cy="169280"/>
          </a:xfrm>
          <a:prstGeom prst="rect">
            <a:avLst/>
          </a:prstGeom>
        </p:spPr>
      </p:pic>
      <p:sp>
        <p:nvSpPr>
          <p:cNvPr id="63" name="Rectangle 62">
            <a:extLst>
              <a:ext uri="{FF2B5EF4-FFF2-40B4-BE49-F238E27FC236}">
                <a16:creationId xmlns:a16="http://schemas.microsoft.com/office/drawing/2014/main" id="{E071BBE8-B552-422F-995B-BD0C820A1027}"/>
              </a:ext>
            </a:extLst>
          </p:cNvPr>
          <p:cNvSpPr/>
          <p:nvPr/>
        </p:nvSpPr>
        <p:spPr>
          <a:xfrm>
            <a:off x="5388760" y="1381780"/>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64B26BDD-5D0C-46EE-BEB1-36D1F682CD3C}"/>
              </a:ext>
            </a:extLst>
          </p:cNvPr>
          <p:cNvSpPr/>
          <p:nvPr/>
        </p:nvSpPr>
        <p:spPr>
          <a:xfrm>
            <a:off x="5240617" y="3909100"/>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6DE163D9-A00E-4B57-8C59-3AF1C5CD6042}"/>
              </a:ext>
            </a:extLst>
          </p:cNvPr>
          <p:cNvSpPr/>
          <p:nvPr/>
        </p:nvSpPr>
        <p:spPr>
          <a:xfrm>
            <a:off x="9305439" y="1130336"/>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A20D92C3-367B-4A61-BC63-30A14240E8E8}"/>
              </a:ext>
            </a:extLst>
          </p:cNvPr>
          <p:cNvSpPr/>
          <p:nvPr/>
        </p:nvSpPr>
        <p:spPr>
          <a:xfrm>
            <a:off x="9117562" y="1108985"/>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BB9E5D63-4E22-46B1-A3B0-7891C9876211}"/>
              </a:ext>
            </a:extLst>
          </p:cNvPr>
          <p:cNvSpPr/>
          <p:nvPr/>
        </p:nvSpPr>
        <p:spPr>
          <a:xfrm>
            <a:off x="5337960" y="3948749"/>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1838E665-B60C-4951-8683-7F68689C10DE}"/>
              </a:ext>
            </a:extLst>
          </p:cNvPr>
          <p:cNvSpPr/>
          <p:nvPr/>
        </p:nvSpPr>
        <p:spPr>
          <a:xfrm>
            <a:off x="9841692" y="3949927"/>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8083EDFE-F043-4377-9C84-84A65582ACDD}"/>
              </a:ext>
            </a:extLst>
          </p:cNvPr>
          <p:cNvSpPr/>
          <p:nvPr/>
        </p:nvSpPr>
        <p:spPr>
          <a:xfrm>
            <a:off x="4128920" y="1259669"/>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37BCF6FD-5424-43F4-B7F6-B97A7881CC3B}"/>
              </a:ext>
            </a:extLst>
          </p:cNvPr>
          <p:cNvSpPr/>
          <p:nvPr/>
        </p:nvSpPr>
        <p:spPr>
          <a:xfrm>
            <a:off x="4128920" y="1598786"/>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3750721F-68EF-4FAD-ACDC-3F25F2AA58D3}"/>
              </a:ext>
            </a:extLst>
          </p:cNvPr>
          <p:cNvSpPr txBox="1"/>
          <p:nvPr/>
        </p:nvSpPr>
        <p:spPr>
          <a:xfrm>
            <a:off x="4128920" y="1253828"/>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9F80B5DD-C459-4649-ABE6-CBE2B29EDE01}"/>
              </a:ext>
            </a:extLst>
          </p:cNvPr>
          <p:cNvSpPr txBox="1"/>
          <p:nvPr/>
        </p:nvSpPr>
        <p:spPr>
          <a:xfrm>
            <a:off x="4122210" y="1597339"/>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CAF52B8C-0EA2-44E2-9314-228AAFC70DB4}"/>
              </a:ext>
            </a:extLst>
          </p:cNvPr>
          <p:cNvSpPr/>
          <p:nvPr/>
        </p:nvSpPr>
        <p:spPr>
          <a:xfrm>
            <a:off x="4218880" y="1473484"/>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69E215F2-1E81-4F65-9860-8F304449A08F}"/>
              </a:ext>
            </a:extLst>
          </p:cNvPr>
          <p:cNvSpPr/>
          <p:nvPr/>
        </p:nvSpPr>
        <p:spPr>
          <a:xfrm>
            <a:off x="4369426" y="1822384"/>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647EB138-E16D-440C-BE3B-A2F21DAF79A4}"/>
              </a:ext>
            </a:extLst>
          </p:cNvPr>
          <p:cNvSpPr/>
          <p:nvPr/>
        </p:nvSpPr>
        <p:spPr>
          <a:xfrm>
            <a:off x="4369426" y="148500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85CEDEE9-69EC-4E41-9C3D-E7FE9B8F3D24}"/>
              </a:ext>
            </a:extLst>
          </p:cNvPr>
          <p:cNvSpPr/>
          <p:nvPr/>
        </p:nvSpPr>
        <p:spPr>
          <a:xfrm>
            <a:off x="4130734" y="1738206"/>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3C1FE89F-E3A6-4880-823B-AE8770F8A092}"/>
              </a:ext>
            </a:extLst>
          </p:cNvPr>
          <p:cNvSpPr/>
          <p:nvPr/>
        </p:nvSpPr>
        <p:spPr>
          <a:xfrm>
            <a:off x="4128920" y="1912952"/>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988F8456-E320-4318-85BD-1ECA997C7A59}"/>
              </a:ext>
            </a:extLst>
          </p:cNvPr>
          <p:cNvSpPr txBox="1"/>
          <p:nvPr/>
        </p:nvSpPr>
        <p:spPr>
          <a:xfrm>
            <a:off x="4283157" y="1744041"/>
            <a:ext cx="603560" cy="169277"/>
          </a:xfrm>
          <a:prstGeom prst="rect">
            <a:avLst/>
          </a:prstGeom>
          <a:noFill/>
        </p:spPr>
        <p:txBody>
          <a:bodyPr wrap="square" rtlCol="0">
            <a:spAutoFit/>
          </a:bodyPr>
          <a:lstStyle/>
          <a:p>
            <a:r>
              <a:rPr lang="en-PH" sz="500" b="1" dirty="0">
                <a:solidFill>
                  <a:schemeClr val="bg1"/>
                </a:solidFill>
              </a:rPr>
              <a:t>Sites</a:t>
            </a:r>
          </a:p>
        </p:txBody>
      </p:sp>
      <p:pic>
        <p:nvPicPr>
          <p:cNvPr id="79" name="Graphic 78" descr="Earth Globe Europe-Africa">
            <a:extLst>
              <a:ext uri="{FF2B5EF4-FFF2-40B4-BE49-F238E27FC236}">
                <a16:creationId xmlns:a16="http://schemas.microsoft.com/office/drawing/2014/main" id="{1E9CD2EF-4558-48AE-A6E0-1888C35290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6214" y="1790508"/>
            <a:ext cx="78393" cy="78393"/>
          </a:xfrm>
          <a:prstGeom prst="rect">
            <a:avLst/>
          </a:prstGeom>
        </p:spPr>
      </p:pic>
      <p:sp>
        <p:nvSpPr>
          <p:cNvPr id="80" name="Oval 79">
            <a:extLst>
              <a:ext uri="{FF2B5EF4-FFF2-40B4-BE49-F238E27FC236}">
                <a16:creationId xmlns:a16="http://schemas.microsoft.com/office/drawing/2014/main" id="{DC314429-A37E-43B0-B966-2B9DFAABE287}"/>
              </a:ext>
            </a:extLst>
          </p:cNvPr>
          <p:cNvSpPr/>
          <p:nvPr/>
        </p:nvSpPr>
        <p:spPr>
          <a:xfrm>
            <a:off x="4245479" y="1985486"/>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1BF328E8-2E7E-4BC4-954C-AAFC3B11E7AE}"/>
              </a:ext>
            </a:extLst>
          </p:cNvPr>
          <p:cNvSpPr txBox="1"/>
          <p:nvPr/>
        </p:nvSpPr>
        <p:spPr>
          <a:xfrm>
            <a:off x="4288460" y="1923652"/>
            <a:ext cx="603560" cy="169277"/>
          </a:xfrm>
          <a:prstGeom prst="rect">
            <a:avLst/>
          </a:prstGeom>
          <a:noFill/>
        </p:spPr>
        <p:txBody>
          <a:bodyPr wrap="square" rtlCol="0">
            <a:spAutoFit/>
          </a:bodyPr>
          <a:lstStyle/>
          <a:p>
            <a:r>
              <a:rPr lang="en-PH" sz="500" b="1" dirty="0">
                <a:solidFill>
                  <a:srgbClr val="92A7A3"/>
                </a:solidFill>
              </a:rPr>
              <a:t>All Sites</a:t>
            </a:r>
          </a:p>
        </p:txBody>
      </p:sp>
      <p:pic>
        <p:nvPicPr>
          <p:cNvPr id="82" name="Graphic 81" descr="Forbidden">
            <a:extLst>
              <a:ext uri="{FF2B5EF4-FFF2-40B4-BE49-F238E27FC236}">
                <a16:creationId xmlns:a16="http://schemas.microsoft.com/office/drawing/2014/main" id="{C7C32D92-68D6-422C-AA3F-EBBEF360FE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9998" y="2104674"/>
            <a:ext cx="81882" cy="81882"/>
          </a:xfrm>
          <a:prstGeom prst="rect">
            <a:avLst/>
          </a:prstGeom>
        </p:spPr>
      </p:pic>
      <p:sp>
        <p:nvSpPr>
          <p:cNvPr id="83" name="TextBox 82">
            <a:extLst>
              <a:ext uri="{FF2B5EF4-FFF2-40B4-BE49-F238E27FC236}">
                <a16:creationId xmlns:a16="http://schemas.microsoft.com/office/drawing/2014/main" id="{34091CA0-B8EA-41C6-884E-73859E45E94A}"/>
              </a:ext>
            </a:extLst>
          </p:cNvPr>
          <p:cNvSpPr txBox="1"/>
          <p:nvPr/>
        </p:nvSpPr>
        <p:spPr>
          <a:xfrm>
            <a:off x="4454195" y="2214051"/>
            <a:ext cx="603560" cy="169277"/>
          </a:xfrm>
          <a:prstGeom prst="rect">
            <a:avLst/>
          </a:prstGeom>
          <a:noFill/>
        </p:spPr>
        <p:txBody>
          <a:bodyPr wrap="square" rtlCol="0">
            <a:spAutoFit/>
          </a:bodyPr>
          <a:lstStyle/>
          <a:p>
            <a:r>
              <a:rPr lang="en-PH" sz="500" b="1" dirty="0">
                <a:solidFill>
                  <a:srgbClr val="92A7A3"/>
                </a:solidFill>
              </a:rPr>
              <a:t>Categories</a:t>
            </a:r>
          </a:p>
        </p:txBody>
      </p:sp>
      <p:sp>
        <p:nvSpPr>
          <p:cNvPr id="84" name="TextBox 83">
            <a:extLst>
              <a:ext uri="{FF2B5EF4-FFF2-40B4-BE49-F238E27FC236}">
                <a16:creationId xmlns:a16="http://schemas.microsoft.com/office/drawing/2014/main" id="{1E804F48-704A-4EE7-9059-42DABF2FBC28}"/>
              </a:ext>
            </a:extLst>
          </p:cNvPr>
          <p:cNvSpPr txBox="1"/>
          <p:nvPr/>
        </p:nvSpPr>
        <p:spPr>
          <a:xfrm>
            <a:off x="4457761" y="2376686"/>
            <a:ext cx="603560" cy="169277"/>
          </a:xfrm>
          <a:prstGeom prst="rect">
            <a:avLst/>
          </a:prstGeom>
          <a:noFill/>
        </p:spPr>
        <p:txBody>
          <a:bodyPr wrap="square" rtlCol="0">
            <a:spAutoFit/>
          </a:bodyPr>
          <a:lstStyle/>
          <a:p>
            <a:r>
              <a:rPr lang="en-PH" sz="500" b="1" dirty="0">
                <a:solidFill>
                  <a:srgbClr val="92A7A3"/>
                </a:solidFill>
              </a:rPr>
              <a:t>Articles</a:t>
            </a:r>
          </a:p>
        </p:txBody>
      </p:sp>
      <p:sp>
        <p:nvSpPr>
          <p:cNvPr id="85" name="Rectangle 84">
            <a:extLst>
              <a:ext uri="{FF2B5EF4-FFF2-40B4-BE49-F238E27FC236}">
                <a16:creationId xmlns:a16="http://schemas.microsoft.com/office/drawing/2014/main" id="{995D0438-CA35-4D4C-96B5-74EEBE0D3436}"/>
              </a:ext>
            </a:extLst>
          </p:cNvPr>
          <p:cNvSpPr/>
          <p:nvPr/>
        </p:nvSpPr>
        <p:spPr>
          <a:xfrm>
            <a:off x="4378092" y="2126985"/>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8944405-915E-4FC0-9228-F3095E5E9EE4}"/>
              </a:ext>
            </a:extLst>
          </p:cNvPr>
          <p:cNvSpPr/>
          <p:nvPr/>
        </p:nvSpPr>
        <p:spPr>
          <a:xfrm>
            <a:off x="4382920" y="1985377"/>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51FB8B05-EDD5-48F5-B8D0-8147332BA237}"/>
              </a:ext>
            </a:extLst>
          </p:cNvPr>
          <p:cNvSpPr/>
          <p:nvPr/>
        </p:nvSpPr>
        <p:spPr>
          <a:xfrm>
            <a:off x="4547360" y="2276971"/>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80B6C691-DD1A-4708-A4F1-FB767650130C}"/>
              </a:ext>
            </a:extLst>
          </p:cNvPr>
          <p:cNvSpPr/>
          <p:nvPr/>
        </p:nvSpPr>
        <p:spPr>
          <a:xfrm>
            <a:off x="4550540" y="2436277"/>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C5E3FA24-5F18-4B94-87F7-16C577E33DEB}"/>
              </a:ext>
            </a:extLst>
          </p:cNvPr>
          <p:cNvSpPr/>
          <p:nvPr/>
        </p:nvSpPr>
        <p:spPr>
          <a:xfrm>
            <a:off x="4374503" y="1803918"/>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9C94AC73-C4A8-45B2-8337-1E60F815A2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6019" y="2251061"/>
            <a:ext cx="104844" cy="104844"/>
          </a:xfrm>
          <a:prstGeom prst="rect">
            <a:avLst/>
          </a:prstGeom>
        </p:spPr>
      </p:pic>
      <p:pic>
        <p:nvPicPr>
          <p:cNvPr id="91" name="Graphic 90" descr="Document">
            <a:extLst>
              <a:ext uri="{FF2B5EF4-FFF2-40B4-BE49-F238E27FC236}">
                <a16:creationId xmlns:a16="http://schemas.microsoft.com/office/drawing/2014/main" id="{FB44BFF3-C204-4AE9-B60C-A815B02737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339" y="2407051"/>
            <a:ext cx="95524" cy="95524"/>
          </a:xfrm>
          <a:prstGeom prst="rect">
            <a:avLst/>
          </a:prstGeom>
        </p:spPr>
      </p:pic>
      <p:cxnSp>
        <p:nvCxnSpPr>
          <p:cNvPr id="92" name="Straight Connector 91">
            <a:extLst>
              <a:ext uri="{FF2B5EF4-FFF2-40B4-BE49-F238E27FC236}">
                <a16:creationId xmlns:a16="http://schemas.microsoft.com/office/drawing/2014/main" id="{AE70A27C-169E-4A87-9045-B64E8062C428}"/>
              </a:ext>
            </a:extLst>
          </p:cNvPr>
          <p:cNvCxnSpPr>
            <a:cxnSpLocks/>
          </p:cNvCxnSpPr>
          <p:nvPr/>
        </p:nvCxnSpPr>
        <p:spPr>
          <a:xfrm>
            <a:off x="4138276" y="1739929"/>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93" name="Rectangle: Rounded Corners 92">
            <a:extLst>
              <a:ext uri="{FF2B5EF4-FFF2-40B4-BE49-F238E27FC236}">
                <a16:creationId xmlns:a16="http://schemas.microsoft.com/office/drawing/2014/main" id="{51220E06-C6E6-4956-9B68-4BE55806F81F}"/>
              </a:ext>
            </a:extLst>
          </p:cNvPr>
          <p:cNvSpPr/>
          <p:nvPr/>
        </p:nvSpPr>
        <p:spPr>
          <a:xfrm>
            <a:off x="5377121" y="1543128"/>
            <a:ext cx="434419" cy="214926"/>
          </a:xfrm>
          <a:prstGeom prst="roundRect">
            <a:avLst/>
          </a:prstGeom>
          <a:solidFill>
            <a:srgbClr val="3C8DBC"/>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00" b="1" dirty="0"/>
              <a:t>RETURN</a:t>
            </a:r>
          </a:p>
        </p:txBody>
      </p:sp>
      <p:sp>
        <p:nvSpPr>
          <p:cNvPr id="4" name="Rectangle: Rounded Corners 3">
            <a:extLst>
              <a:ext uri="{FF2B5EF4-FFF2-40B4-BE49-F238E27FC236}">
                <a16:creationId xmlns:a16="http://schemas.microsoft.com/office/drawing/2014/main" id="{7CFCBB70-16B7-4F65-BBF1-39BA29DAE305}"/>
              </a:ext>
            </a:extLst>
          </p:cNvPr>
          <p:cNvSpPr/>
          <p:nvPr/>
        </p:nvSpPr>
        <p:spPr>
          <a:xfrm>
            <a:off x="5387917" y="1912952"/>
            <a:ext cx="4471416" cy="1489448"/>
          </a:xfrm>
          <a:prstGeom prst="roundRect">
            <a:avLst>
              <a:gd name="adj" fmla="val 1660"/>
            </a:avLst>
          </a:prstGeom>
          <a:solidFill>
            <a:srgbClr val="FFFFFF"/>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 name="Rectangle: Rounded Corners 4">
            <a:extLst>
              <a:ext uri="{FF2B5EF4-FFF2-40B4-BE49-F238E27FC236}">
                <a16:creationId xmlns:a16="http://schemas.microsoft.com/office/drawing/2014/main" id="{51DE2C47-6FCC-4A5A-A1C2-286EC7360F86}"/>
              </a:ext>
            </a:extLst>
          </p:cNvPr>
          <p:cNvSpPr/>
          <p:nvPr/>
        </p:nvSpPr>
        <p:spPr>
          <a:xfrm>
            <a:off x="5594330" y="2104674"/>
            <a:ext cx="685926" cy="613809"/>
          </a:xfrm>
          <a:prstGeom prst="roundRect">
            <a:avLst>
              <a:gd name="adj" fmla="val 6176"/>
            </a:avLst>
          </a:prstGeom>
          <a:solidFill>
            <a:srgbClr val="FFFFFF"/>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 name="Rectangle 5">
            <a:extLst>
              <a:ext uri="{FF2B5EF4-FFF2-40B4-BE49-F238E27FC236}">
                <a16:creationId xmlns:a16="http://schemas.microsoft.com/office/drawing/2014/main" id="{078118EE-F4EB-401C-9180-3EFE6E4F7D87}"/>
              </a:ext>
            </a:extLst>
          </p:cNvPr>
          <p:cNvSpPr/>
          <p:nvPr/>
        </p:nvSpPr>
        <p:spPr>
          <a:xfrm>
            <a:off x="5713927" y="2621048"/>
            <a:ext cx="477011"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46" name="Picture 145">
            <a:extLst>
              <a:ext uri="{FF2B5EF4-FFF2-40B4-BE49-F238E27FC236}">
                <a16:creationId xmlns:a16="http://schemas.microsoft.com/office/drawing/2014/main" id="{8D6A1A72-5E88-41A1-BA30-75F419DAEAA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749279" y="2182065"/>
            <a:ext cx="375424" cy="352491"/>
          </a:xfrm>
          <a:prstGeom prst="rect">
            <a:avLst/>
          </a:prstGeom>
        </p:spPr>
      </p:pic>
      <p:sp>
        <p:nvSpPr>
          <p:cNvPr id="8" name="Rectangle 7">
            <a:extLst>
              <a:ext uri="{FF2B5EF4-FFF2-40B4-BE49-F238E27FC236}">
                <a16:creationId xmlns:a16="http://schemas.microsoft.com/office/drawing/2014/main" id="{1F4975DE-41D8-421A-8F37-EB222CC08998}"/>
              </a:ext>
            </a:extLst>
          </p:cNvPr>
          <p:cNvSpPr/>
          <p:nvPr/>
        </p:nvSpPr>
        <p:spPr>
          <a:xfrm>
            <a:off x="6539195" y="2126984"/>
            <a:ext cx="386616"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6" name="Rectangle 165">
            <a:extLst>
              <a:ext uri="{FF2B5EF4-FFF2-40B4-BE49-F238E27FC236}">
                <a16:creationId xmlns:a16="http://schemas.microsoft.com/office/drawing/2014/main" id="{1966D185-E9E9-49BA-9C64-B1041811D2B5}"/>
              </a:ext>
            </a:extLst>
          </p:cNvPr>
          <p:cNvSpPr/>
          <p:nvPr/>
        </p:nvSpPr>
        <p:spPr>
          <a:xfrm>
            <a:off x="7151160" y="2125471"/>
            <a:ext cx="880964" cy="5343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7" name="Rectangle 166">
            <a:extLst>
              <a:ext uri="{FF2B5EF4-FFF2-40B4-BE49-F238E27FC236}">
                <a16:creationId xmlns:a16="http://schemas.microsoft.com/office/drawing/2014/main" id="{0715FAF7-C1C2-49CB-8471-F911176FBE9C}"/>
              </a:ext>
            </a:extLst>
          </p:cNvPr>
          <p:cNvSpPr/>
          <p:nvPr/>
        </p:nvSpPr>
        <p:spPr>
          <a:xfrm>
            <a:off x="6539195" y="2236567"/>
            <a:ext cx="386616"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8" name="Rectangle 167">
            <a:extLst>
              <a:ext uri="{FF2B5EF4-FFF2-40B4-BE49-F238E27FC236}">
                <a16:creationId xmlns:a16="http://schemas.microsoft.com/office/drawing/2014/main" id="{49062A1C-7B29-4E28-BE28-967210444482}"/>
              </a:ext>
            </a:extLst>
          </p:cNvPr>
          <p:cNvSpPr/>
          <p:nvPr/>
        </p:nvSpPr>
        <p:spPr>
          <a:xfrm>
            <a:off x="7151160" y="2235054"/>
            <a:ext cx="880964" cy="5343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9" name="Rectangle 168">
            <a:extLst>
              <a:ext uri="{FF2B5EF4-FFF2-40B4-BE49-F238E27FC236}">
                <a16:creationId xmlns:a16="http://schemas.microsoft.com/office/drawing/2014/main" id="{65EF8DCF-F5AC-456D-8242-2ED1955D2444}"/>
              </a:ext>
            </a:extLst>
          </p:cNvPr>
          <p:cNvSpPr/>
          <p:nvPr/>
        </p:nvSpPr>
        <p:spPr>
          <a:xfrm>
            <a:off x="6537150" y="2353975"/>
            <a:ext cx="386616"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0" name="Rectangle 169">
            <a:extLst>
              <a:ext uri="{FF2B5EF4-FFF2-40B4-BE49-F238E27FC236}">
                <a16:creationId xmlns:a16="http://schemas.microsoft.com/office/drawing/2014/main" id="{86F23F48-1263-4862-9BEC-43D6223442C3}"/>
              </a:ext>
            </a:extLst>
          </p:cNvPr>
          <p:cNvSpPr/>
          <p:nvPr/>
        </p:nvSpPr>
        <p:spPr>
          <a:xfrm>
            <a:off x="7149115" y="2352462"/>
            <a:ext cx="204722"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1" name="Rectangle 170">
            <a:extLst>
              <a:ext uri="{FF2B5EF4-FFF2-40B4-BE49-F238E27FC236}">
                <a16:creationId xmlns:a16="http://schemas.microsoft.com/office/drawing/2014/main" id="{07DFDD06-6209-4742-8C3C-9D66B5DBD512}"/>
              </a:ext>
            </a:extLst>
          </p:cNvPr>
          <p:cNvSpPr/>
          <p:nvPr/>
        </p:nvSpPr>
        <p:spPr>
          <a:xfrm>
            <a:off x="6537150" y="2472045"/>
            <a:ext cx="386616"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2" name="Rectangle 171">
            <a:extLst>
              <a:ext uri="{FF2B5EF4-FFF2-40B4-BE49-F238E27FC236}">
                <a16:creationId xmlns:a16="http://schemas.microsoft.com/office/drawing/2014/main" id="{B35E78DE-324F-4504-9187-73DB0339D77E}"/>
              </a:ext>
            </a:extLst>
          </p:cNvPr>
          <p:cNvSpPr/>
          <p:nvPr/>
        </p:nvSpPr>
        <p:spPr>
          <a:xfrm>
            <a:off x="7149115" y="2470532"/>
            <a:ext cx="204722"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3" name="Rectangle 172">
            <a:extLst>
              <a:ext uri="{FF2B5EF4-FFF2-40B4-BE49-F238E27FC236}">
                <a16:creationId xmlns:a16="http://schemas.microsoft.com/office/drawing/2014/main" id="{23743449-4221-435C-8DF4-E1C0375DBF7A}"/>
              </a:ext>
            </a:extLst>
          </p:cNvPr>
          <p:cNvSpPr/>
          <p:nvPr/>
        </p:nvSpPr>
        <p:spPr>
          <a:xfrm>
            <a:off x="6537150" y="2581628"/>
            <a:ext cx="386616"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4" name="Rectangle 173">
            <a:extLst>
              <a:ext uri="{FF2B5EF4-FFF2-40B4-BE49-F238E27FC236}">
                <a16:creationId xmlns:a16="http://schemas.microsoft.com/office/drawing/2014/main" id="{BAB6D212-FA68-47B4-B07C-B7EFC3B7F740}"/>
              </a:ext>
            </a:extLst>
          </p:cNvPr>
          <p:cNvSpPr/>
          <p:nvPr/>
        </p:nvSpPr>
        <p:spPr>
          <a:xfrm>
            <a:off x="7149115" y="2580115"/>
            <a:ext cx="204722"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5" name="Rectangle 174">
            <a:extLst>
              <a:ext uri="{FF2B5EF4-FFF2-40B4-BE49-F238E27FC236}">
                <a16:creationId xmlns:a16="http://schemas.microsoft.com/office/drawing/2014/main" id="{ED7022CC-7258-4BD1-8EC9-4D0A06C7D625}"/>
              </a:ext>
            </a:extLst>
          </p:cNvPr>
          <p:cNvSpPr/>
          <p:nvPr/>
        </p:nvSpPr>
        <p:spPr>
          <a:xfrm>
            <a:off x="6535105" y="2699036"/>
            <a:ext cx="386616"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6" name="Rectangle 175">
            <a:extLst>
              <a:ext uri="{FF2B5EF4-FFF2-40B4-BE49-F238E27FC236}">
                <a16:creationId xmlns:a16="http://schemas.microsoft.com/office/drawing/2014/main" id="{2FDB69E5-C6CB-408C-88A5-D360F5347698}"/>
              </a:ext>
            </a:extLst>
          </p:cNvPr>
          <p:cNvSpPr/>
          <p:nvPr/>
        </p:nvSpPr>
        <p:spPr>
          <a:xfrm>
            <a:off x="7147070" y="2697523"/>
            <a:ext cx="480446"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7" name="Rectangle 176">
            <a:extLst>
              <a:ext uri="{FF2B5EF4-FFF2-40B4-BE49-F238E27FC236}">
                <a16:creationId xmlns:a16="http://schemas.microsoft.com/office/drawing/2014/main" id="{204892D6-DBDD-4842-9EDB-73151A3DDAE2}"/>
              </a:ext>
            </a:extLst>
          </p:cNvPr>
          <p:cNvSpPr/>
          <p:nvPr/>
        </p:nvSpPr>
        <p:spPr>
          <a:xfrm>
            <a:off x="6535105" y="2808619"/>
            <a:ext cx="386616"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8" name="Rectangle 177">
            <a:extLst>
              <a:ext uri="{FF2B5EF4-FFF2-40B4-BE49-F238E27FC236}">
                <a16:creationId xmlns:a16="http://schemas.microsoft.com/office/drawing/2014/main" id="{BB4B68DA-AA75-45D5-9D55-CFE3467D38E8}"/>
              </a:ext>
            </a:extLst>
          </p:cNvPr>
          <p:cNvSpPr/>
          <p:nvPr/>
        </p:nvSpPr>
        <p:spPr>
          <a:xfrm>
            <a:off x="7147070" y="2807106"/>
            <a:ext cx="751972"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Rectangle: Rounded Corners 9">
            <a:extLst>
              <a:ext uri="{FF2B5EF4-FFF2-40B4-BE49-F238E27FC236}">
                <a16:creationId xmlns:a16="http://schemas.microsoft.com/office/drawing/2014/main" id="{1E39F017-9349-440D-A276-51175F8A54FA}"/>
              </a:ext>
            </a:extLst>
          </p:cNvPr>
          <p:cNvSpPr/>
          <p:nvPr/>
        </p:nvSpPr>
        <p:spPr>
          <a:xfrm>
            <a:off x="8631096" y="3132103"/>
            <a:ext cx="377780" cy="132495"/>
          </a:xfrm>
          <a:prstGeom prst="round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00" dirty="0"/>
              <a:t>Edit</a:t>
            </a:r>
          </a:p>
        </p:txBody>
      </p:sp>
      <p:sp>
        <p:nvSpPr>
          <p:cNvPr id="165" name="Rectangle 164">
            <a:extLst>
              <a:ext uri="{FF2B5EF4-FFF2-40B4-BE49-F238E27FC236}">
                <a16:creationId xmlns:a16="http://schemas.microsoft.com/office/drawing/2014/main" id="{4EA13880-73B0-4395-B18F-01F0336F7213}"/>
              </a:ext>
            </a:extLst>
          </p:cNvPr>
          <p:cNvSpPr/>
          <p:nvPr/>
        </p:nvSpPr>
        <p:spPr>
          <a:xfrm>
            <a:off x="4117248" y="1072916"/>
            <a:ext cx="5995743" cy="29895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Rounded Corners 102">
            <a:extLst>
              <a:ext uri="{FF2B5EF4-FFF2-40B4-BE49-F238E27FC236}">
                <a16:creationId xmlns:a16="http://schemas.microsoft.com/office/drawing/2014/main" id="{65D7797C-21B4-41CB-8126-2415C3116167}"/>
              </a:ext>
            </a:extLst>
          </p:cNvPr>
          <p:cNvSpPr/>
          <p:nvPr/>
        </p:nvSpPr>
        <p:spPr>
          <a:xfrm>
            <a:off x="9084654" y="3138152"/>
            <a:ext cx="150301" cy="132495"/>
          </a:xfrm>
          <a:prstGeom prst="roundRect">
            <a:avLst/>
          </a:prstGeom>
          <a:solidFill>
            <a:srgbClr val="DD4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500" dirty="0"/>
          </a:p>
        </p:txBody>
      </p:sp>
      <p:pic>
        <p:nvPicPr>
          <p:cNvPr id="11" name="Picture 10">
            <a:extLst>
              <a:ext uri="{FF2B5EF4-FFF2-40B4-BE49-F238E27FC236}">
                <a16:creationId xmlns:a16="http://schemas.microsoft.com/office/drawing/2014/main" id="{B83B7C80-93C7-412E-8490-BD582AA4FC6D}"/>
              </a:ext>
            </a:extLst>
          </p:cNvPr>
          <p:cNvPicPr>
            <a:picLocks noChangeAspect="1"/>
          </p:cNvPicPr>
          <p:nvPr/>
        </p:nvPicPr>
        <p:blipFill>
          <a:blip r:embed="rId13"/>
          <a:stretch>
            <a:fillRect/>
          </a:stretch>
        </p:blipFill>
        <p:spPr>
          <a:xfrm>
            <a:off x="5936991" y="1263080"/>
            <a:ext cx="2591010" cy="824569"/>
          </a:xfrm>
          <a:prstGeom prst="rect">
            <a:avLst/>
          </a:prstGeom>
        </p:spPr>
      </p:pic>
    </p:spTree>
    <p:extLst>
      <p:ext uri="{BB962C8B-B14F-4D97-AF65-F5344CB8AC3E}">
        <p14:creationId xmlns:p14="http://schemas.microsoft.com/office/powerpoint/2010/main" val="12822840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 y="0"/>
            <a:ext cx="12192000" cy="6858000"/>
          </a:xfrm>
          <a:prstGeom prst="rect">
            <a:avLst/>
          </a:prstGeom>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2861745" cy="369332"/>
          </a:xfrm>
          <a:prstGeom prst="rect">
            <a:avLst/>
          </a:prstGeom>
          <a:noFill/>
        </p:spPr>
        <p:txBody>
          <a:bodyPr wrap="none" rtlCol="0">
            <a:spAutoFit/>
          </a:bodyPr>
          <a:lstStyle/>
          <a:p>
            <a:r>
              <a:rPr lang="en-PH" dirty="0">
                <a:solidFill>
                  <a:schemeClr val="bg1"/>
                </a:solidFill>
                <a:latin typeface="Nexa Bold" panose="02000000000000000000" pitchFamily="50" charset="0"/>
              </a:rPr>
              <a:t>APPZMATE USER GUIDE</a:t>
            </a:r>
          </a:p>
        </p:txBody>
      </p:sp>
      <p:sp>
        <p:nvSpPr>
          <p:cNvPr id="2" name="Rectangle 1">
            <a:extLst>
              <a:ext uri="{FF2B5EF4-FFF2-40B4-BE49-F238E27FC236}">
                <a16:creationId xmlns:a16="http://schemas.microsoft.com/office/drawing/2014/main" id="{EA2264DC-B612-479D-8156-146B3A85078D}"/>
              </a:ext>
            </a:extLst>
          </p:cNvPr>
          <p:cNvSpPr/>
          <p:nvPr/>
        </p:nvSpPr>
        <p:spPr>
          <a:xfrm>
            <a:off x="2644010" y="1130650"/>
            <a:ext cx="8638922" cy="307777"/>
          </a:xfrm>
          <a:prstGeom prst="rect">
            <a:avLst/>
          </a:prstGeom>
        </p:spPr>
        <p:txBody>
          <a:bodyPr wrap="square">
            <a:spAutoFit/>
          </a:bodyPr>
          <a:lstStyle/>
          <a:p>
            <a:r>
              <a:rPr lang="en-PH" sz="1400" dirty="0">
                <a:latin typeface="Nexa Light" panose="02000000000000000000" pitchFamily="50" charset="0"/>
              </a:rPr>
              <a:t> </a:t>
            </a:r>
          </a:p>
        </p:txBody>
      </p:sp>
      <p:sp>
        <p:nvSpPr>
          <p:cNvPr id="230" name="TextBox 229">
            <a:extLst>
              <a:ext uri="{FF2B5EF4-FFF2-40B4-BE49-F238E27FC236}">
                <a16:creationId xmlns:a16="http://schemas.microsoft.com/office/drawing/2014/main" id="{A2F7BD19-CFBA-4760-99B7-32EB69107533}"/>
              </a:ext>
            </a:extLst>
          </p:cNvPr>
          <p:cNvSpPr txBox="1"/>
          <p:nvPr/>
        </p:nvSpPr>
        <p:spPr>
          <a:xfrm>
            <a:off x="15820252" y="454387"/>
            <a:ext cx="251992" cy="215444"/>
          </a:xfrm>
          <a:prstGeom prst="rect">
            <a:avLst/>
          </a:prstGeom>
          <a:noFill/>
        </p:spPr>
        <p:txBody>
          <a:bodyPr wrap="none" rtlCol="0">
            <a:spAutoFit/>
          </a:bodyPr>
          <a:lstStyle/>
          <a:p>
            <a:r>
              <a:rPr lang="en-PH" sz="800" dirty="0">
                <a:latin typeface="Nexa Bold" panose="02000000000000000000" pitchFamily="50" charset="0"/>
              </a:rPr>
              <a:t>2</a:t>
            </a:r>
          </a:p>
        </p:txBody>
      </p:sp>
      <p:sp>
        <p:nvSpPr>
          <p:cNvPr id="104" name="TextBox 103">
            <a:extLst>
              <a:ext uri="{FF2B5EF4-FFF2-40B4-BE49-F238E27FC236}">
                <a16:creationId xmlns:a16="http://schemas.microsoft.com/office/drawing/2014/main" id="{C84AC285-1FDD-4F92-91BD-F0E2BF1C1BEF}"/>
              </a:ext>
            </a:extLst>
          </p:cNvPr>
          <p:cNvSpPr txBox="1"/>
          <p:nvPr/>
        </p:nvSpPr>
        <p:spPr>
          <a:xfrm>
            <a:off x="10644167" y="6456022"/>
            <a:ext cx="1277529" cy="276999"/>
          </a:xfrm>
          <a:prstGeom prst="rect">
            <a:avLst/>
          </a:prstGeom>
          <a:noFill/>
        </p:spPr>
        <p:txBody>
          <a:bodyPr wrap="none" rtlCol="0">
            <a:spAutoFit/>
          </a:bodyPr>
          <a:lstStyle/>
          <a:p>
            <a:r>
              <a:rPr lang="en-PH" sz="1200" dirty="0"/>
              <a:t>©</a:t>
            </a:r>
            <a:r>
              <a:rPr lang="en-PH" sz="1200" dirty="0" err="1"/>
              <a:t>appzmate</a:t>
            </a:r>
            <a:r>
              <a:rPr lang="en-PH" sz="1200" dirty="0"/>
              <a:t> 2018</a:t>
            </a:r>
            <a:endParaRPr lang="en-PH" sz="1200" dirty="0">
              <a:solidFill>
                <a:srgbClr val="595959"/>
              </a:solidFill>
              <a:latin typeface="Nexa Bold" panose="02000000000000000000" pitchFamily="50" charset="0"/>
            </a:endParaRPr>
          </a:p>
        </p:txBody>
      </p:sp>
      <p:sp>
        <p:nvSpPr>
          <p:cNvPr id="3" name="TextBox 2">
            <a:extLst>
              <a:ext uri="{FF2B5EF4-FFF2-40B4-BE49-F238E27FC236}">
                <a16:creationId xmlns:a16="http://schemas.microsoft.com/office/drawing/2014/main" id="{A259236E-1C4D-4CC7-80B4-AA7235921E30}"/>
              </a:ext>
            </a:extLst>
          </p:cNvPr>
          <p:cNvSpPr txBox="1"/>
          <p:nvPr/>
        </p:nvSpPr>
        <p:spPr>
          <a:xfrm>
            <a:off x="6781800" y="3429000"/>
            <a:ext cx="942887" cy="369332"/>
          </a:xfrm>
          <a:prstGeom prst="rect">
            <a:avLst/>
          </a:prstGeom>
          <a:noFill/>
        </p:spPr>
        <p:txBody>
          <a:bodyPr wrap="none" rtlCol="0">
            <a:spAutoFit/>
          </a:bodyPr>
          <a:lstStyle/>
          <a:p>
            <a:r>
              <a:rPr lang="en-US" dirty="0"/>
              <a:t>The End</a:t>
            </a:r>
          </a:p>
        </p:txBody>
      </p:sp>
    </p:spTree>
    <p:extLst>
      <p:ext uri="{BB962C8B-B14F-4D97-AF65-F5344CB8AC3E}">
        <p14:creationId xmlns:p14="http://schemas.microsoft.com/office/powerpoint/2010/main" val="964110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ns face&#10;&#10;Description generated with very high confidence">
            <a:extLst>
              <a:ext uri="{FF2B5EF4-FFF2-40B4-BE49-F238E27FC236}">
                <a16:creationId xmlns:a16="http://schemas.microsoft.com/office/drawing/2014/main" id="{89772D35-B722-4785-A9DA-1CAC59815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6179C35-689C-4C8B-AEF9-AEE90CFC7B19}"/>
              </a:ext>
            </a:extLst>
          </p:cNvPr>
          <p:cNvSpPr txBox="1"/>
          <p:nvPr/>
        </p:nvSpPr>
        <p:spPr>
          <a:xfrm>
            <a:off x="7159264" y="5275366"/>
            <a:ext cx="3166123" cy="646331"/>
          </a:xfrm>
          <a:prstGeom prst="rect">
            <a:avLst/>
          </a:prstGeom>
          <a:noFill/>
        </p:spPr>
        <p:txBody>
          <a:bodyPr wrap="none" rtlCol="0">
            <a:spAutoFit/>
          </a:bodyPr>
          <a:lstStyle/>
          <a:p>
            <a:r>
              <a:rPr lang="en-PH" sz="3600" dirty="0">
                <a:solidFill>
                  <a:schemeClr val="tx2">
                    <a:lumMod val="75000"/>
                  </a:schemeClr>
                </a:solidFill>
                <a:latin typeface="Nexa Bold" panose="02000000000000000000" pitchFamily="50" charset="0"/>
              </a:rPr>
              <a:t>ACCESS TO CMS</a:t>
            </a:r>
          </a:p>
        </p:txBody>
      </p:sp>
      <p:pic>
        <p:nvPicPr>
          <p:cNvPr id="6" name="Picture 5" descr="A sign in the dark&#10;&#10;Description generated with high confidence">
            <a:extLst>
              <a:ext uri="{FF2B5EF4-FFF2-40B4-BE49-F238E27FC236}">
                <a16:creationId xmlns:a16="http://schemas.microsoft.com/office/drawing/2014/main" id="{9481EC7B-D822-465C-9691-AB79DAB9D0A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742326" y="607842"/>
            <a:ext cx="3449674" cy="527308"/>
          </a:xfrm>
          <a:prstGeom prst="rect">
            <a:avLst/>
          </a:prstGeom>
        </p:spPr>
      </p:pic>
      <p:pic>
        <p:nvPicPr>
          <p:cNvPr id="8" name="Picture 7" descr="A screenshot of a computer screen&#10;&#10;Description generated with very high confidence">
            <a:extLst>
              <a:ext uri="{FF2B5EF4-FFF2-40B4-BE49-F238E27FC236}">
                <a16:creationId xmlns:a16="http://schemas.microsoft.com/office/drawing/2014/main" id="{DF42CBC1-2EE4-49DE-B91B-49E2FF792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942" y="654742"/>
            <a:ext cx="6193549" cy="5266955"/>
          </a:xfrm>
          <a:prstGeom prst="rect">
            <a:avLst/>
          </a:prstGeom>
        </p:spPr>
      </p:pic>
      <p:grpSp>
        <p:nvGrpSpPr>
          <p:cNvPr id="57" name="Group 56">
            <a:extLst>
              <a:ext uri="{FF2B5EF4-FFF2-40B4-BE49-F238E27FC236}">
                <a16:creationId xmlns:a16="http://schemas.microsoft.com/office/drawing/2014/main" id="{062F17E8-C028-46C1-94AC-B565551B12A2}"/>
              </a:ext>
            </a:extLst>
          </p:cNvPr>
          <p:cNvGrpSpPr/>
          <p:nvPr/>
        </p:nvGrpSpPr>
        <p:grpSpPr>
          <a:xfrm>
            <a:off x="1489641" y="1475233"/>
            <a:ext cx="4691149" cy="2566300"/>
            <a:chOff x="1866754" y="1397487"/>
            <a:chExt cx="5996030" cy="2989564"/>
          </a:xfrm>
        </p:grpSpPr>
        <p:sp>
          <p:nvSpPr>
            <p:cNvPr id="58" name="Rectangle 57">
              <a:extLst>
                <a:ext uri="{FF2B5EF4-FFF2-40B4-BE49-F238E27FC236}">
                  <a16:creationId xmlns:a16="http://schemas.microsoft.com/office/drawing/2014/main" id="{D69E3620-40D5-45BE-B67C-4CA12B3F3BD7}"/>
                </a:ext>
              </a:extLst>
            </p:cNvPr>
            <p:cNvSpPr/>
            <p:nvPr/>
          </p:nvSpPr>
          <p:spPr>
            <a:xfrm>
              <a:off x="1898864" y="1402567"/>
              <a:ext cx="5963920" cy="2976866"/>
            </a:xfrm>
            <a:prstGeom prst="rect">
              <a:avLst/>
            </a:prstGeom>
            <a:solidFill>
              <a:srgbClr val="E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9" name="Rectangle 58">
              <a:extLst>
                <a:ext uri="{FF2B5EF4-FFF2-40B4-BE49-F238E27FC236}">
                  <a16:creationId xmlns:a16="http://schemas.microsoft.com/office/drawing/2014/main" id="{5F2AFF4C-38F0-406F-837D-42517C5BB9F3}"/>
                </a:ext>
              </a:extLst>
            </p:cNvPr>
            <p:cNvSpPr/>
            <p:nvPr/>
          </p:nvSpPr>
          <p:spPr>
            <a:xfrm>
              <a:off x="1873464" y="1397487"/>
              <a:ext cx="1107440" cy="2987026"/>
            </a:xfrm>
            <a:prstGeom prst="rect">
              <a:avLst/>
            </a:prstGeom>
            <a:solidFill>
              <a:srgbClr val="222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0" name="Rectangle 59">
              <a:extLst>
                <a:ext uri="{FF2B5EF4-FFF2-40B4-BE49-F238E27FC236}">
                  <a16:creationId xmlns:a16="http://schemas.microsoft.com/office/drawing/2014/main" id="{0ED511C9-714F-4542-BE3D-CE3632FB141D}"/>
                </a:ext>
              </a:extLst>
            </p:cNvPr>
            <p:cNvSpPr/>
            <p:nvPr/>
          </p:nvSpPr>
          <p:spPr>
            <a:xfrm>
              <a:off x="1868384" y="1397488"/>
              <a:ext cx="1117600" cy="187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1" name="Rectangle 60">
              <a:extLst>
                <a:ext uri="{FF2B5EF4-FFF2-40B4-BE49-F238E27FC236}">
                  <a16:creationId xmlns:a16="http://schemas.microsoft.com/office/drawing/2014/main" id="{632A16B7-8C07-4DC4-A5E7-DF15F811E658}"/>
                </a:ext>
              </a:extLst>
            </p:cNvPr>
            <p:cNvSpPr/>
            <p:nvPr/>
          </p:nvSpPr>
          <p:spPr>
            <a:xfrm>
              <a:off x="2980904" y="1402566"/>
              <a:ext cx="4877622" cy="182856"/>
            </a:xfrm>
            <a:prstGeom prst="rect">
              <a:avLst/>
            </a:prstGeom>
            <a:solidFill>
              <a:srgbClr val="3C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2" name="Picture 61" descr="A sign in the dark&#10;&#10;Description generated with high confidence">
              <a:extLst>
                <a:ext uri="{FF2B5EF4-FFF2-40B4-BE49-F238E27FC236}">
                  <a16:creationId xmlns:a16="http://schemas.microsoft.com/office/drawing/2014/main" id="{BC3524C9-F522-4344-BA1F-78B2F58E1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4" y="1400026"/>
              <a:ext cx="1107440" cy="169280"/>
            </a:xfrm>
            <a:prstGeom prst="rect">
              <a:avLst/>
            </a:prstGeom>
          </p:spPr>
        </p:pic>
        <p:sp>
          <p:nvSpPr>
            <p:cNvPr id="63" name="Rectangle 62">
              <a:extLst>
                <a:ext uri="{FF2B5EF4-FFF2-40B4-BE49-F238E27FC236}">
                  <a16:creationId xmlns:a16="http://schemas.microsoft.com/office/drawing/2014/main" id="{ED1AB7D0-A714-4D67-BBD7-B13CF57A767A}"/>
                </a:ext>
              </a:extLst>
            </p:cNvPr>
            <p:cNvSpPr/>
            <p:nvPr/>
          </p:nvSpPr>
          <p:spPr>
            <a:xfrm>
              <a:off x="3133304" y="1699747"/>
              <a:ext cx="179832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324E964D-3636-427A-8FEB-075162E7DBFC}"/>
                </a:ext>
              </a:extLst>
            </p:cNvPr>
            <p:cNvSpPr/>
            <p:nvPr/>
          </p:nvSpPr>
          <p:spPr>
            <a:xfrm>
              <a:off x="2985161" y="4233163"/>
              <a:ext cx="4877623"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5" name="Rectangle 64">
              <a:extLst>
                <a:ext uri="{FF2B5EF4-FFF2-40B4-BE49-F238E27FC236}">
                  <a16:creationId xmlns:a16="http://schemas.microsoft.com/office/drawing/2014/main" id="{C8F48A66-4C95-4A6F-A7F5-78756A781C2C}"/>
                </a:ext>
              </a:extLst>
            </p:cNvPr>
            <p:cNvSpPr/>
            <p:nvPr/>
          </p:nvSpPr>
          <p:spPr>
            <a:xfrm>
              <a:off x="7049983" y="1454399"/>
              <a:ext cx="711283" cy="74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6" name="Oval 65">
              <a:extLst>
                <a:ext uri="{FF2B5EF4-FFF2-40B4-BE49-F238E27FC236}">
                  <a16:creationId xmlns:a16="http://schemas.microsoft.com/office/drawing/2014/main" id="{5234B400-18E8-4ED1-989F-B6C2D4AA347E}"/>
                </a:ext>
              </a:extLst>
            </p:cNvPr>
            <p:cNvSpPr/>
            <p:nvPr/>
          </p:nvSpPr>
          <p:spPr>
            <a:xfrm>
              <a:off x="6862106" y="1433048"/>
              <a:ext cx="117393" cy="1143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7" name="Rectangle 66">
              <a:extLst>
                <a:ext uri="{FF2B5EF4-FFF2-40B4-BE49-F238E27FC236}">
                  <a16:creationId xmlns:a16="http://schemas.microsoft.com/office/drawing/2014/main" id="{DD2ADF71-868E-4BE6-AE87-C0C0568C645A}"/>
                </a:ext>
              </a:extLst>
            </p:cNvPr>
            <p:cNvSpPr/>
            <p:nvPr/>
          </p:nvSpPr>
          <p:spPr>
            <a:xfrm>
              <a:off x="3082504" y="4272812"/>
              <a:ext cx="852978" cy="66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8" name="Rectangle 67">
              <a:extLst>
                <a:ext uri="{FF2B5EF4-FFF2-40B4-BE49-F238E27FC236}">
                  <a16:creationId xmlns:a16="http://schemas.microsoft.com/office/drawing/2014/main" id="{0127E72A-59C5-4C65-B628-DE075CDD2334}"/>
                </a:ext>
              </a:extLst>
            </p:cNvPr>
            <p:cNvSpPr/>
            <p:nvPr/>
          </p:nvSpPr>
          <p:spPr>
            <a:xfrm>
              <a:off x="7586236" y="4273990"/>
              <a:ext cx="187544" cy="65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Rectangle 68">
              <a:extLst>
                <a:ext uri="{FF2B5EF4-FFF2-40B4-BE49-F238E27FC236}">
                  <a16:creationId xmlns:a16="http://schemas.microsoft.com/office/drawing/2014/main" id="{E72404E1-556C-4B5E-AD2D-D01AA4143A74}"/>
                </a:ext>
              </a:extLst>
            </p:cNvPr>
            <p:cNvSpPr/>
            <p:nvPr/>
          </p:nvSpPr>
          <p:spPr>
            <a:xfrm>
              <a:off x="1873464" y="1583732"/>
              <a:ext cx="110236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0" name="Rectangle 69">
              <a:extLst>
                <a:ext uri="{FF2B5EF4-FFF2-40B4-BE49-F238E27FC236}">
                  <a16:creationId xmlns:a16="http://schemas.microsoft.com/office/drawing/2014/main" id="{6829A2D4-24DE-430A-8152-2D409B34DD17}"/>
                </a:ext>
              </a:extLst>
            </p:cNvPr>
            <p:cNvSpPr/>
            <p:nvPr/>
          </p:nvSpPr>
          <p:spPr>
            <a:xfrm>
              <a:off x="1873464" y="1922849"/>
              <a:ext cx="1107440" cy="139420"/>
            </a:xfrm>
            <a:prstGeom prst="rect">
              <a:avLst/>
            </a:prstGeom>
            <a:solidFill>
              <a:srgbClr val="1A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1" name="TextBox 70">
              <a:extLst>
                <a:ext uri="{FF2B5EF4-FFF2-40B4-BE49-F238E27FC236}">
                  <a16:creationId xmlns:a16="http://schemas.microsoft.com/office/drawing/2014/main" id="{55EE255A-F9A6-499B-9655-86D5B3178270}"/>
                </a:ext>
              </a:extLst>
            </p:cNvPr>
            <p:cNvSpPr txBox="1"/>
            <p:nvPr/>
          </p:nvSpPr>
          <p:spPr>
            <a:xfrm>
              <a:off x="1873464" y="1577891"/>
              <a:ext cx="603560" cy="153888"/>
            </a:xfrm>
            <a:prstGeom prst="rect">
              <a:avLst/>
            </a:prstGeom>
            <a:noFill/>
          </p:spPr>
          <p:txBody>
            <a:bodyPr wrap="square" rtlCol="0">
              <a:spAutoFit/>
            </a:bodyPr>
            <a:lstStyle/>
            <a:p>
              <a:r>
                <a:rPr lang="en-PH" sz="400" b="1" dirty="0">
                  <a:solidFill>
                    <a:schemeClr val="bg1">
                      <a:lumMod val="50000"/>
                    </a:schemeClr>
                  </a:solidFill>
                </a:rPr>
                <a:t>ACTIVE SITE</a:t>
              </a:r>
            </a:p>
          </p:txBody>
        </p:sp>
        <p:sp>
          <p:nvSpPr>
            <p:cNvPr id="72" name="TextBox 71">
              <a:extLst>
                <a:ext uri="{FF2B5EF4-FFF2-40B4-BE49-F238E27FC236}">
                  <a16:creationId xmlns:a16="http://schemas.microsoft.com/office/drawing/2014/main" id="{C11B03B9-A1B0-48B3-B5BC-021ABD541259}"/>
                </a:ext>
              </a:extLst>
            </p:cNvPr>
            <p:cNvSpPr txBox="1"/>
            <p:nvPr/>
          </p:nvSpPr>
          <p:spPr>
            <a:xfrm>
              <a:off x="1866754" y="1921402"/>
              <a:ext cx="603560" cy="153888"/>
            </a:xfrm>
            <a:prstGeom prst="rect">
              <a:avLst/>
            </a:prstGeom>
            <a:noFill/>
          </p:spPr>
          <p:txBody>
            <a:bodyPr wrap="square" rtlCol="0">
              <a:spAutoFit/>
            </a:bodyPr>
            <a:lstStyle/>
            <a:p>
              <a:r>
                <a:rPr lang="en-PH" sz="400" b="1" dirty="0">
                  <a:solidFill>
                    <a:schemeClr val="bg1">
                      <a:lumMod val="50000"/>
                    </a:schemeClr>
                  </a:solidFill>
                </a:rPr>
                <a:t>MAIN NAVIGATION</a:t>
              </a:r>
            </a:p>
          </p:txBody>
        </p:sp>
        <p:sp>
          <p:nvSpPr>
            <p:cNvPr id="73" name="Oval 72">
              <a:extLst>
                <a:ext uri="{FF2B5EF4-FFF2-40B4-BE49-F238E27FC236}">
                  <a16:creationId xmlns:a16="http://schemas.microsoft.com/office/drawing/2014/main" id="{834186D1-8E0C-4751-8C62-3B208FA039A6}"/>
                </a:ext>
              </a:extLst>
            </p:cNvPr>
            <p:cNvSpPr/>
            <p:nvPr/>
          </p:nvSpPr>
          <p:spPr>
            <a:xfrm>
              <a:off x="1963424" y="1797547"/>
              <a:ext cx="62400" cy="62334"/>
            </a:xfrm>
            <a:prstGeom prst="ellipse">
              <a:avLst/>
            </a:prstGeom>
            <a:noFill/>
            <a:ln>
              <a:solidFill>
                <a:srgbClr val="0C7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4" name="Rectangle 73">
              <a:extLst>
                <a:ext uri="{FF2B5EF4-FFF2-40B4-BE49-F238E27FC236}">
                  <a16:creationId xmlns:a16="http://schemas.microsoft.com/office/drawing/2014/main" id="{21ACFCB5-276F-4261-9E2C-468BA50A3DF2}"/>
                </a:ext>
              </a:extLst>
            </p:cNvPr>
            <p:cNvSpPr/>
            <p:nvPr/>
          </p:nvSpPr>
          <p:spPr>
            <a:xfrm>
              <a:off x="2113970" y="2146447"/>
              <a:ext cx="732280" cy="542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5" name="Rectangle 74">
              <a:extLst>
                <a:ext uri="{FF2B5EF4-FFF2-40B4-BE49-F238E27FC236}">
                  <a16:creationId xmlns:a16="http://schemas.microsoft.com/office/drawing/2014/main" id="{DDCD00D4-C2F3-4421-B856-D3B67DDB6CD1}"/>
                </a:ext>
              </a:extLst>
            </p:cNvPr>
            <p:cNvSpPr/>
            <p:nvPr/>
          </p:nvSpPr>
          <p:spPr>
            <a:xfrm>
              <a:off x="2113970" y="180906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6" name="Rectangle 75">
              <a:extLst>
                <a:ext uri="{FF2B5EF4-FFF2-40B4-BE49-F238E27FC236}">
                  <a16:creationId xmlns:a16="http://schemas.microsoft.com/office/drawing/2014/main" id="{36472C1F-49ED-4550-885A-2BC15538D367}"/>
                </a:ext>
              </a:extLst>
            </p:cNvPr>
            <p:cNvSpPr/>
            <p:nvPr/>
          </p:nvSpPr>
          <p:spPr>
            <a:xfrm>
              <a:off x="1875278" y="2062269"/>
              <a:ext cx="1100546" cy="184798"/>
            </a:xfrm>
            <a:prstGeom prst="rect">
              <a:avLst/>
            </a:prstGeom>
            <a:solidFill>
              <a:srgbClr val="1E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7" name="Rectangle 76">
              <a:extLst>
                <a:ext uri="{FF2B5EF4-FFF2-40B4-BE49-F238E27FC236}">
                  <a16:creationId xmlns:a16="http://schemas.microsoft.com/office/drawing/2014/main" id="{08312807-A43A-4D87-8808-77D87C5D5A09}"/>
                </a:ext>
              </a:extLst>
            </p:cNvPr>
            <p:cNvSpPr/>
            <p:nvPr/>
          </p:nvSpPr>
          <p:spPr>
            <a:xfrm>
              <a:off x="1873464" y="2237015"/>
              <a:ext cx="1107440" cy="673600"/>
            </a:xfrm>
            <a:prstGeom prst="rect">
              <a:avLst/>
            </a:prstGeom>
            <a:solidFill>
              <a:srgbClr val="2C3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8" name="TextBox 77">
              <a:extLst>
                <a:ext uri="{FF2B5EF4-FFF2-40B4-BE49-F238E27FC236}">
                  <a16:creationId xmlns:a16="http://schemas.microsoft.com/office/drawing/2014/main" id="{CC68D414-ED75-4F79-94D3-342E72E49DA3}"/>
                </a:ext>
              </a:extLst>
            </p:cNvPr>
            <p:cNvSpPr txBox="1"/>
            <p:nvPr/>
          </p:nvSpPr>
          <p:spPr>
            <a:xfrm>
              <a:off x="2027701" y="2068104"/>
              <a:ext cx="603560" cy="161342"/>
            </a:xfrm>
            <a:prstGeom prst="rect">
              <a:avLst/>
            </a:prstGeom>
            <a:noFill/>
          </p:spPr>
          <p:txBody>
            <a:bodyPr wrap="square" rtlCol="0">
              <a:spAutoFit/>
            </a:bodyPr>
            <a:lstStyle/>
            <a:p>
              <a:r>
                <a:rPr lang="en-PH" sz="300" b="1" dirty="0">
                  <a:solidFill>
                    <a:schemeClr val="bg1"/>
                  </a:solidFill>
                </a:rPr>
                <a:t>Sites</a:t>
              </a:r>
              <a:endParaRPr lang="en-PH" sz="500" b="1" dirty="0">
                <a:solidFill>
                  <a:schemeClr val="bg1"/>
                </a:solidFill>
              </a:endParaRPr>
            </a:p>
          </p:txBody>
        </p:sp>
        <p:pic>
          <p:nvPicPr>
            <p:cNvPr id="79" name="Graphic 78" descr="Earth Globe Europe-Africa">
              <a:extLst>
                <a:ext uri="{FF2B5EF4-FFF2-40B4-BE49-F238E27FC236}">
                  <a16:creationId xmlns:a16="http://schemas.microsoft.com/office/drawing/2014/main" id="{34C3E262-7CF8-428E-9074-1A86EE833E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0758" y="2114571"/>
              <a:ext cx="78393" cy="78393"/>
            </a:xfrm>
            <a:prstGeom prst="rect">
              <a:avLst/>
            </a:prstGeom>
          </p:spPr>
        </p:pic>
        <p:sp>
          <p:nvSpPr>
            <p:cNvPr id="80" name="Oval 79">
              <a:extLst>
                <a:ext uri="{FF2B5EF4-FFF2-40B4-BE49-F238E27FC236}">
                  <a16:creationId xmlns:a16="http://schemas.microsoft.com/office/drawing/2014/main" id="{383E0695-CD21-4ECE-80E0-12EE0F5FD769}"/>
                </a:ext>
              </a:extLst>
            </p:cNvPr>
            <p:cNvSpPr/>
            <p:nvPr/>
          </p:nvSpPr>
          <p:spPr>
            <a:xfrm>
              <a:off x="1990023" y="2309549"/>
              <a:ext cx="49128" cy="45719"/>
            </a:xfrm>
            <a:prstGeom prst="ellipse">
              <a:avLst/>
            </a:prstGeom>
            <a:noFill/>
            <a:ln>
              <a:solidFill>
                <a:srgbClr val="92A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1" name="TextBox 80">
              <a:extLst>
                <a:ext uri="{FF2B5EF4-FFF2-40B4-BE49-F238E27FC236}">
                  <a16:creationId xmlns:a16="http://schemas.microsoft.com/office/drawing/2014/main" id="{B4D150BB-8431-43E1-9B79-38929D6C4D34}"/>
                </a:ext>
              </a:extLst>
            </p:cNvPr>
            <p:cNvSpPr txBox="1"/>
            <p:nvPr/>
          </p:nvSpPr>
          <p:spPr>
            <a:xfrm>
              <a:off x="2033004" y="2247715"/>
              <a:ext cx="603560" cy="161342"/>
            </a:xfrm>
            <a:prstGeom prst="rect">
              <a:avLst/>
            </a:prstGeom>
            <a:noFill/>
          </p:spPr>
          <p:txBody>
            <a:bodyPr wrap="square" rtlCol="0">
              <a:spAutoFit/>
            </a:bodyPr>
            <a:lstStyle/>
            <a:p>
              <a:r>
                <a:rPr lang="en-PH" sz="300" b="1" dirty="0">
                  <a:solidFill>
                    <a:srgbClr val="92A7A3"/>
                  </a:solidFill>
                </a:rPr>
                <a:t>All Sites</a:t>
              </a:r>
            </a:p>
          </p:txBody>
        </p:sp>
        <p:pic>
          <p:nvPicPr>
            <p:cNvPr id="82" name="Graphic 81" descr="Forbidden">
              <a:extLst>
                <a:ext uri="{FF2B5EF4-FFF2-40B4-BE49-F238E27FC236}">
                  <a16:creationId xmlns:a16="http://schemas.microsoft.com/office/drawing/2014/main" id="{B1C620CC-3270-4A76-A134-2C3638411D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74542" y="2428737"/>
              <a:ext cx="81882" cy="81882"/>
            </a:xfrm>
            <a:prstGeom prst="rect">
              <a:avLst/>
            </a:prstGeom>
          </p:spPr>
        </p:pic>
        <p:sp>
          <p:nvSpPr>
            <p:cNvPr id="83" name="TextBox 82">
              <a:extLst>
                <a:ext uri="{FF2B5EF4-FFF2-40B4-BE49-F238E27FC236}">
                  <a16:creationId xmlns:a16="http://schemas.microsoft.com/office/drawing/2014/main" id="{A71FAF06-CE38-4EF5-9736-DBA49AF26864}"/>
                </a:ext>
              </a:extLst>
            </p:cNvPr>
            <p:cNvSpPr txBox="1"/>
            <p:nvPr/>
          </p:nvSpPr>
          <p:spPr>
            <a:xfrm>
              <a:off x="2198739" y="2538113"/>
              <a:ext cx="603560" cy="161342"/>
            </a:xfrm>
            <a:prstGeom prst="rect">
              <a:avLst/>
            </a:prstGeom>
            <a:noFill/>
          </p:spPr>
          <p:txBody>
            <a:bodyPr wrap="square" rtlCol="0">
              <a:spAutoFit/>
            </a:bodyPr>
            <a:lstStyle/>
            <a:p>
              <a:r>
                <a:rPr lang="en-PH" sz="300" b="1" dirty="0">
                  <a:solidFill>
                    <a:srgbClr val="92A7A3"/>
                  </a:solidFill>
                </a:rPr>
                <a:t>Categories</a:t>
              </a:r>
              <a:endParaRPr lang="en-PH" sz="500" b="1" dirty="0">
                <a:solidFill>
                  <a:srgbClr val="92A7A3"/>
                </a:solidFill>
              </a:endParaRPr>
            </a:p>
          </p:txBody>
        </p:sp>
        <p:sp>
          <p:nvSpPr>
            <p:cNvPr id="84" name="TextBox 83">
              <a:extLst>
                <a:ext uri="{FF2B5EF4-FFF2-40B4-BE49-F238E27FC236}">
                  <a16:creationId xmlns:a16="http://schemas.microsoft.com/office/drawing/2014/main" id="{5F52EBD5-C044-40B6-A69A-3AFFF694AC14}"/>
                </a:ext>
              </a:extLst>
            </p:cNvPr>
            <p:cNvSpPr txBox="1"/>
            <p:nvPr/>
          </p:nvSpPr>
          <p:spPr>
            <a:xfrm>
              <a:off x="2202305" y="2700748"/>
              <a:ext cx="603560" cy="161342"/>
            </a:xfrm>
            <a:prstGeom prst="rect">
              <a:avLst/>
            </a:prstGeom>
            <a:noFill/>
          </p:spPr>
          <p:txBody>
            <a:bodyPr wrap="square" rtlCol="0">
              <a:spAutoFit/>
            </a:bodyPr>
            <a:lstStyle/>
            <a:p>
              <a:r>
                <a:rPr lang="en-PH" sz="300" b="1" dirty="0">
                  <a:solidFill>
                    <a:srgbClr val="92A7A3"/>
                  </a:solidFill>
                </a:rPr>
                <a:t>Articles</a:t>
              </a:r>
              <a:endParaRPr lang="en-PH" sz="500" b="1" dirty="0">
                <a:solidFill>
                  <a:srgbClr val="92A7A3"/>
                </a:solidFill>
              </a:endParaRPr>
            </a:p>
          </p:txBody>
        </p:sp>
        <p:sp>
          <p:nvSpPr>
            <p:cNvPr id="85" name="Rectangle 84">
              <a:extLst>
                <a:ext uri="{FF2B5EF4-FFF2-40B4-BE49-F238E27FC236}">
                  <a16:creationId xmlns:a16="http://schemas.microsoft.com/office/drawing/2014/main" id="{EF56AF94-2939-4C4D-B703-F607FB32BD27}"/>
                </a:ext>
              </a:extLst>
            </p:cNvPr>
            <p:cNvSpPr/>
            <p:nvPr/>
          </p:nvSpPr>
          <p:spPr>
            <a:xfrm>
              <a:off x="2122636" y="2451048"/>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a:extLst>
                <a:ext uri="{FF2B5EF4-FFF2-40B4-BE49-F238E27FC236}">
                  <a16:creationId xmlns:a16="http://schemas.microsoft.com/office/drawing/2014/main" id="{DE46D212-BCBD-452C-B0FD-9831B44D2019}"/>
                </a:ext>
              </a:extLst>
            </p:cNvPr>
            <p:cNvSpPr/>
            <p:nvPr/>
          </p:nvSpPr>
          <p:spPr>
            <a:xfrm>
              <a:off x="2127464" y="2309440"/>
              <a:ext cx="7322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7" name="Rectangle 86">
              <a:extLst>
                <a:ext uri="{FF2B5EF4-FFF2-40B4-BE49-F238E27FC236}">
                  <a16:creationId xmlns:a16="http://schemas.microsoft.com/office/drawing/2014/main" id="{648E60DA-1C6C-45F3-9CAA-ECD61E573E0E}"/>
                </a:ext>
              </a:extLst>
            </p:cNvPr>
            <p:cNvSpPr/>
            <p:nvPr/>
          </p:nvSpPr>
          <p:spPr>
            <a:xfrm>
              <a:off x="2291904" y="2601034"/>
              <a:ext cx="363880" cy="551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8" name="Rectangle 87">
              <a:extLst>
                <a:ext uri="{FF2B5EF4-FFF2-40B4-BE49-F238E27FC236}">
                  <a16:creationId xmlns:a16="http://schemas.microsoft.com/office/drawing/2014/main" id="{AEDE69DA-3083-4737-8C08-AFEF17DA54E3}"/>
                </a:ext>
              </a:extLst>
            </p:cNvPr>
            <p:cNvSpPr/>
            <p:nvPr/>
          </p:nvSpPr>
          <p:spPr>
            <a:xfrm>
              <a:off x="2295084" y="2760340"/>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9" name="Rectangle 88">
              <a:extLst>
                <a:ext uri="{FF2B5EF4-FFF2-40B4-BE49-F238E27FC236}">
                  <a16:creationId xmlns:a16="http://schemas.microsoft.com/office/drawing/2014/main" id="{6EB26AB2-4815-46A6-9AAA-08E8C5061224}"/>
                </a:ext>
              </a:extLst>
            </p:cNvPr>
            <p:cNvSpPr/>
            <p:nvPr/>
          </p:nvSpPr>
          <p:spPr>
            <a:xfrm>
              <a:off x="2119047" y="2127981"/>
              <a:ext cx="36388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0" name="Graphic 89" descr="Tag">
              <a:extLst>
                <a:ext uri="{FF2B5EF4-FFF2-40B4-BE49-F238E27FC236}">
                  <a16:creationId xmlns:a16="http://schemas.microsoft.com/office/drawing/2014/main" id="{52F34A9D-E9B4-4790-BBEE-D928B8E236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40563" y="2575124"/>
              <a:ext cx="104844" cy="104844"/>
            </a:xfrm>
            <a:prstGeom prst="rect">
              <a:avLst/>
            </a:prstGeom>
          </p:spPr>
        </p:pic>
        <p:pic>
          <p:nvPicPr>
            <p:cNvPr id="91" name="Graphic 90" descr="Document">
              <a:extLst>
                <a:ext uri="{FF2B5EF4-FFF2-40B4-BE49-F238E27FC236}">
                  <a16:creationId xmlns:a16="http://schemas.microsoft.com/office/drawing/2014/main" id="{53F6CFB7-91D8-48D3-B35E-4C29964D35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49883" y="2731114"/>
              <a:ext cx="95524" cy="95524"/>
            </a:xfrm>
            <a:prstGeom prst="rect">
              <a:avLst/>
            </a:prstGeom>
          </p:spPr>
        </p:pic>
        <p:cxnSp>
          <p:nvCxnSpPr>
            <p:cNvPr id="92" name="Straight Connector 91">
              <a:extLst>
                <a:ext uri="{FF2B5EF4-FFF2-40B4-BE49-F238E27FC236}">
                  <a16:creationId xmlns:a16="http://schemas.microsoft.com/office/drawing/2014/main" id="{46D8724A-A5CE-4AF2-A60C-3B33F6B9D689}"/>
                </a:ext>
              </a:extLst>
            </p:cNvPr>
            <p:cNvCxnSpPr>
              <a:cxnSpLocks/>
            </p:cNvCxnSpPr>
            <p:nvPr/>
          </p:nvCxnSpPr>
          <p:spPr>
            <a:xfrm>
              <a:off x="1882820" y="2063992"/>
              <a:ext cx="0" cy="173023"/>
            </a:xfrm>
            <a:prstGeom prst="line">
              <a:avLst/>
            </a:prstGeom>
            <a:ln>
              <a:solidFill>
                <a:srgbClr val="3C8DBC"/>
              </a:solidFill>
            </a:ln>
          </p:spPr>
          <p:style>
            <a:lnRef idx="3">
              <a:schemeClr val="dk1"/>
            </a:lnRef>
            <a:fillRef idx="0">
              <a:schemeClr val="dk1"/>
            </a:fillRef>
            <a:effectRef idx="2">
              <a:schemeClr val="dk1"/>
            </a:effectRef>
            <a:fontRef idx="minor">
              <a:schemeClr val="tx1"/>
            </a:fontRef>
          </p:style>
        </p:cxnSp>
        <p:sp>
          <p:nvSpPr>
            <p:cNvPr id="93" name="Rectangle: Rounded Corners 92">
              <a:extLst>
                <a:ext uri="{FF2B5EF4-FFF2-40B4-BE49-F238E27FC236}">
                  <a16:creationId xmlns:a16="http://schemas.microsoft.com/office/drawing/2014/main" id="{F3404AF5-4BC5-4F0E-B3A0-202CFC565857}"/>
                </a:ext>
              </a:extLst>
            </p:cNvPr>
            <p:cNvSpPr/>
            <p:nvPr/>
          </p:nvSpPr>
          <p:spPr>
            <a:xfrm>
              <a:off x="3133304" y="1895974"/>
              <a:ext cx="1043928" cy="193169"/>
            </a:xfrm>
            <a:prstGeom prst="roundRect">
              <a:avLst/>
            </a:prstGeom>
            <a:solidFill>
              <a:srgbClr val="00A65A"/>
            </a:solidFill>
            <a:ln w="6350">
              <a:solidFill>
                <a:srgbClr val="96C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 b="1" dirty="0"/>
                <a:t>+ CREATE NEW CATEGORY</a:t>
              </a:r>
            </a:p>
          </p:txBody>
        </p:sp>
        <p:sp>
          <p:nvSpPr>
            <p:cNvPr id="94" name="Rectangle 93">
              <a:extLst>
                <a:ext uri="{FF2B5EF4-FFF2-40B4-BE49-F238E27FC236}">
                  <a16:creationId xmlns:a16="http://schemas.microsoft.com/office/drawing/2014/main" id="{F1D27255-AFB3-4B1D-BF5D-93CB2FD17D0B}"/>
                </a:ext>
              </a:extLst>
            </p:cNvPr>
            <p:cNvSpPr/>
            <p:nvPr/>
          </p:nvSpPr>
          <p:spPr>
            <a:xfrm>
              <a:off x="3158358" y="2200661"/>
              <a:ext cx="141178"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5" name="Rectangle 94">
              <a:extLst>
                <a:ext uri="{FF2B5EF4-FFF2-40B4-BE49-F238E27FC236}">
                  <a16:creationId xmlns:a16="http://schemas.microsoft.com/office/drawing/2014/main" id="{0A3957EE-AB3E-4F14-A589-A86864435A2F}"/>
                </a:ext>
              </a:extLst>
            </p:cNvPr>
            <p:cNvSpPr/>
            <p:nvPr/>
          </p:nvSpPr>
          <p:spPr>
            <a:xfrm>
              <a:off x="3367815" y="2192744"/>
              <a:ext cx="141178" cy="6755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6" name="Rectangle 95">
              <a:extLst>
                <a:ext uri="{FF2B5EF4-FFF2-40B4-BE49-F238E27FC236}">
                  <a16:creationId xmlns:a16="http://schemas.microsoft.com/office/drawing/2014/main" id="{CBB33632-E471-4947-8EAB-A3E3D14AF4A7}"/>
                </a:ext>
              </a:extLst>
            </p:cNvPr>
            <p:cNvSpPr/>
            <p:nvPr/>
          </p:nvSpPr>
          <p:spPr>
            <a:xfrm>
              <a:off x="3556084" y="220320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Rectangle 96">
              <a:extLst>
                <a:ext uri="{FF2B5EF4-FFF2-40B4-BE49-F238E27FC236}">
                  <a16:creationId xmlns:a16="http://schemas.microsoft.com/office/drawing/2014/main" id="{ADDBA288-1DED-4578-9B8F-5B9DE37615D3}"/>
                </a:ext>
              </a:extLst>
            </p:cNvPr>
            <p:cNvSpPr/>
            <p:nvPr/>
          </p:nvSpPr>
          <p:spPr>
            <a:xfrm>
              <a:off x="3153278" y="2355159"/>
              <a:ext cx="4552543" cy="1121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Rectangle 97">
              <a:extLst>
                <a:ext uri="{FF2B5EF4-FFF2-40B4-BE49-F238E27FC236}">
                  <a16:creationId xmlns:a16="http://schemas.microsoft.com/office/drawing/2014/main" id="{6D361251-36DC-41D2-A0D4-793CF4F41806}"/>
                </a:ext>
              </a:extLst>
            </p:cNvPr>
            <p:cNvSpPr/>
            <p:nvPr/>
          </p:nvSpPr>
          <p:spPr>
            <a:xfrm>
              <a:off x="3158357" y="2491963"/>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9" name="Rectangle 98">
              <a:extLst>
                <a:ext uri="{FF2B5EF4-FFF2-40B4-BE49-F238E27FC236}">
                  <a16:creationId xmlns:a16="http://schemas.microsoft.com/office/drawing/2014/main" id="{ECD3651C-C9B8-4D1B-AED5-01069A144D24}"/>
                </a:ext>
              </a:extLst>
            </p:cNvPr>
            <p:cNvSpPr/>
            <p:nvPr/>
          </p:nvSpPr>
          <p:spPr>
            <a:xfrm>
              <a:off x="324085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a:extLst>
                <a:ext uri="{FF2B5EF4-FFF2-40B4-BE49-F238E27FC236}">
                  <a16:creationId xmlns:a16="http://schemas.microsoft.com/office/drawing/2014/main" id="{7EFDDFAB-FB19-4E3B-9A24-63AADC04AA6C}"/>
                </a:ext>
              </a:extLst>
            </p:cNvPr>
            <p:cNvSpPr/>
            <p:nvPr/>
          </p:nvSpPr>
          <p:spPr>
            <a:xfrm>
              <a:off x="3228947" y="2524816"/>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ectangle 100">
              <a:extLst>
                <a:ext uri="{FF2B5EF4-FFF2-40B4-BE49-F238E27FC236}">
                  <a16:creationId xmlns:a16="http://schemas.microsoft.com/office/drawing/2014/main" id="{7BC32912-A1E5-4C68-8BC2-2A326A687386}"/>
                </a:ext>
              </a:extLst>
            </p:cNvPr>
            <p:cNvSpPr/>
            <p:nvPr/>
          </p:nvSpPr>
          <p:spPr>
            <a:xfrm>
              <a:off x="3629477"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414373D4-041D-4C46-A5B9-6D2DDD8857DE}"/>
                </a:ext>
              </a:extLst>
            </p:cNvPr>
            <p:cNvSpPr/>
            <p:nvPr/>
          </p:nvSpPr>
          <p:spPr>
            <a:xfrm>
              <a:off x="3644160" y="259270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3" name="Rectangle 102">
              <a:extLst>
                <a:ext uri="{FF2B5EF4-FFF2-40B4-BE49-F238E27FC236}">
                  <a16:creationId xmlns:a16="http://schemas.microsoft.com/office/drawing/2014/main" id="{5409FCBF-5489-4B72-A470-613A8B4B69BE}"/>
                </a:ext>
              </a:extLst>
            </p:cNvPr>
            <p:cNvSpPr/>
            <p:nvPr/>
          </p:nvSpPr>
          <p:spPr>
            <a:xfrm>
              <a:off x="4093837" y="2392113"/>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4" name="Rectangle 103">
              <a:extLst>
                <a:ext uri="{FF2B5EF4-FFF2-40B4-BE49-F238E27FC236}">
                  <a16:creationId xmlns:a16="http://schemas.microsoft.com/office/drawing/2014/main" id="{D67B2B3A-06CA-4216-B084-D679E491C2A2}"/>
                </a:ext>
              </a:extLst>
            </p:cNvPr>
            <p:cNvSpPr/>
            <p:nvPr/>
          </p:nvSpPr>
          <p:spPr>
            <a:xfrm>
              <a:off x="4105267" y="259636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5" name="Rectangle 104">
              <a:extLst>
                <a:ext uri="{FF2B5EF4-FFF2-40B4-BE49-F238E27FC236}">
                  <a16:creationId xmlns:a16="http://schemas.microsoft.com/office/drawing/2014/main" id="{D747D4B2-1A68-4A90-B877-DC450C99683A}"/>
                </a:ext>
              </a:extLst>
            </p:cNvPr>
            <p:cNvSpPr/>
            <p:nvPr/>
          </p:nvSpPr>
          <p:spPr>
            <a:xfrm>
              <a:off x="4584867" y="2388506"/>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6" name="Rectangle 105">
              <a:extLst>
                <a:ext uri="{FF2B5EF4-FFF2-40B4-BE49-F238E27FC236}">
                  <a16:creationId xmlns:a16="http://schemas.microsoft.com/office/drawing/2014/main" id="{0B6BB642-13F1-47B8-8DED-572DCE579761}"/>
                </a:ext>
              </a:extLst>
            </p:cNvPr>
            <p:cNvSpPr/>
            <p:nvPr/>
          </p:nvSpPr>
          <p:spPr>
            <a:xfrm>
              <a:off x="4588354" y="2595814"/>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7" name="Rectangle 106">
              <a:extLst>
                <a:ext uri="{FF2B5EF4-FFF2-40B4-BE49-F238E27FC236}">
                  <a16:creationId xmlns:a16="http://schemas.microsoft.com/office/drawing/2014/main" id="{8157B90F-ACC8-4A70-A4D9-F15C6154FBEE}"/>
                </a:ext>
              </a:extLst>
            </p:cNvPr>
            <p:cNvSpPr/>
            <p:nvPr/>
          </p:nvSpPr>
          <p:spPr>
            <a:xfrm>
              <a:off x="5068669" y="2388011"/>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8" name="Rectangle 107">
              <a:extLst>
                <a:ext uri="{FF2B5EF4-FFF2-40B4-BE49-F238E27FC236}">
                  <a16:creationId xmlns:a16="http://schemas.microsoft.com/office/drawing/2014/main" id="{1799D884-259B-4858-BC5A-0188B63E4D21}"/>
                </a:ext>
              </a:extLst>
            </p:cNvPr>
            <p:cNvSpPr/>
            <p:nvPr/>
          </p:nvSpPr>
          <p:spPr>
            <a:xfrm>
              <a:off x="5064859" y="25958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9" name="Rectangle 108">
              <a:extLst>
                <a:ext uri="{FF2B5EF4-FFF2-40B4-BE49-F238E27FC236}">
                  <a16:creationId xmlns:a16="http://schemas.microsoft.com/office/drawing/2014/main" id="{CB118F21-2665-4087-A998-2E722E598C4E}"/>
                </a:ext>
              </a:extLst>
            </p:cNvPr>
            <p:cNvSpPr/>
            <p:nvPr/>
          </p:nvSpPr>
          <p:spPr>
            <a:xfrm>
              <a:off x="5538129" y="239086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a:extLst>
                <a:ext uri="{FF2B5EF4-FFF2-40B4-BE49-F238E27FC236}">
                  <a16:creationId xmlns:a16="http://schemas.microsoft.com/office/drawing/2014/main" id="{0038CF45-A0FD-4CC9-8EDB-944B9DBD423C}"/>
                </a:ext>
              </a:extLst>
            </p:cNvPr>
            <p:cNvSpPr/>
            <p:nvPr/>
          </p:nvSpPr>
          <p:spPr>
            <a:xfrm>
              <a:off x="5537572" y="259555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1" name="Rectangle 110">
              <a:extLst>
                <a:ext uri="{FF2B5EF4-FFF2-40B4-BE49-F238E27FC236}">
                  <a16:creationId xmlns:a16="http://schemas.microsoft.com/office/drawing/2014/main" id="{EC81D835-670D-4218-AD83-2CCC66DC5538}"/>
                </a:ext>
              </a:extLst>
            </p:cNvPr>
            <p:cNvSpPr/>
            <p:nvPr/>
          </p:nvSpPr>
          <p:spPr>
            <a:xfrm>
              <a:off x="5977089" y="2394962"/>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2" name="Rectangle 111">
              <a:extLst>
                <a:ext uri="{FF2B5EF4-FFF2-40B4-BE49-F238E27FC236}">
                  <a16:creationId xmlns:a16="http://schemas.microsoft.com/office/drawing/2014/main" id="{C10054C2-4B40-43CD-9101-CD9D5B6CE5B9}"/>
                </a:ext>
              </a:extLst>
            </p:cNvPr>
            <p:cNvSpPr/>
            <p:nvPr/>
          </p:nvSpPr>
          <p:spPr>
            <a:xfrm>
              <a:off x="5977089" y="2599213"/>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3" name="Rectangle 112">
              <a:extLst>
                <a:ext uri="{FF2B5EF4-FFF2-40B4-BE49-F238E27FC236}">
                  <a16:creationId xmlns:a16="http://schemas.microsoft.com/office/drawing/2014/main" id="{82F78FB1-21E2-4E7D-A038-5597831C4EE0}"/>
                </a:ext>
              </a:extLst>
            </p:cNvPr>
            <p:cNvSpPr/>
            <p:nvPr/>
          </p:nvSpPr>
          <p:spPr>
            <a:xfrm>
              <a:off x="6408429" y="2391355"/>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4" name="Rectangle 113">
              <a:extLst>
                <a:ext uri="{FF2B5EF4-FFF2-40B4-BE49-F238E27FC236}">
                  <a16:creationId xmlns:a16="http://schemas.microsoft.com/office/drawing/2014/main" id="{23A0FF6B-197A-44C9-8E1B-2A51E5A56AFC}"/>
                </a:ext>
              </a:extLst>
            </p:cNvPr>
            <p:cNvSpPr/>
            <p:nvPr/>
          </p:nvSpPr>
          <p:spPr>
            <a:xfrm>
              <a:off x="6399216" y="2593583"/>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5" name="Rectangle 114">
              <a:extLst>
                <a:ext uri="{FF2B5EF4-FFF2-40B4-BE49-F238E27FC236}">
                  <a16:creationId xmlns:a16="http://schemas.microsoft.com/office/drawing/2014/main" id="{112AD5B8-D38B-42B4-A444-521377A70585}"/>
                </a:ext>
              </a:extLst>
            </p:cNvPr>
            <p:cNvSpPr/>
            <p:nvPr/>
          </p:nvSpPr>
          <p:spPr>
            <a:xfrm>
              <a:off x="6724591" y="2385780"/>
              <a:ext cx="223436" cy="4640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6" name="Rectangle 115">
              <a:extLst>
                <a:ext uri="{FF2B5EF4-FFF2-40B4-BE49-F238E27FC236}">
                  <a16:creationId xmlns:a16="http://schemas.microsoft.com/office/drawing/2014/main" id="{1504BB9B-B275-4697-BA57-214082920AAC}"/>
                </a:ext>
              </a:extLst>
            </p:cNvPr>
            <p:cNvSpPr/>
            <p:nvPr/>
          </p:nvSpPr>
          <p:spPr>
            <a:xfrm>
              <a:off x="6710523" y="2545253"/>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7" name="Rectangle: Rounded Corners 116">
              <a:extLst>
                <a:ext uri="{FF2B5EF4-FFF2-40B4-BE49-F238E27FC236}">
                  <a16:creationId xmlns:a16="http://schemas.microsoft.com/office/drawing/2014/main" id="{C767CC83-0D66-4EB5-B847-53A9A9373BA2}"/>
                </a:ext>
              </a:extLst>
            </p:cNvPr>
            <p:cNvSpPr/>
            <p:nvPr/>
          </p:nvSpPr>
          <p:spPr>
            <a:xfrm>
              <a:off x="7067926" y="2552771"/>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8" name="Rectangle: Rounded Corners 117">
              <a:extLst>
                <a:ext uri="{FF2B5EF4-FFF2-40B4-BE49-F238E27FC236}">
                  <a16:creationId xmlns:a16="http://schemas.microsoft.com/office/drawing/2014/main" id="{47FBE91B-6082-477C-BC9E-3E2C2F6EBDF2}"/>
                </a:ext>
              </a:extLst>
            </p:cNvPr>
            <p:cNvSpPr/>
            <p:nvPr/>
          </p:nvSpPr>
          <p:spPr>
            <a:xfrm>
              <a:off x="7272665" y="2557851"/>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9" name="Rectangle: Rounded Corners 118">
              <a:extLst>
                <a:ext uri="{FF2B5EF4-FFF2-40B4-BE49-F238E27FC236}">
                  <a16:creationId xmlns:a16="http://schemas.microsoft.com/office/drawing/2014/main" id="{F3455798-C57A-4389-BEE7-232A4AC38EE4}"/>
                </a:ext>
              </a:extLst>
            </p:cNvPr>
            <p:cNvSpPr/>
            <p:nvPr/>
          </p:nvSpPr>
          <p:spPr>
            <a:xfrm>
              <a:off x="7480878" y="2557887"/>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0" name="Rectangle 119">
              <a:extLst>
                <a:ext uri="{FF2B5EF4-FFF2-40B4-BE49-F238E27FC236}">
                  <a16:creationId xmlns:a16="http://schemas.microsoft.com/office/drawing/2014/main" id="{EFF0ABF6-031E-417F-8246-C1BB97F73BCE}"/>
                </a:ext>
              </a:extLst>
            </p:cNvPr>
            <p:cNvSpPr/>
            <p:nvPr/>
          </p:nvSpPr>
          <p:spPr>
            <a:xfrm>
              <a:off x="3158357" y="2827657"/>
              <a:ext cx="4552543" cy="3205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1" name="Rectangle 120">
              <a:extLst>
                <a:ext uri="{FF2B5EF4-FFF2-40B4-BE49-F238E27FC236}">
                  <a16:creationId xmlns:a16="http://schemas.microsoft.com/office/drawing/2014/main" id="{22D9F00B-30EC-40AC-8BE0-4D64E0937BCB}"/>
                </a:ext>
              </a:extLst>
            </p:cNvPr>
            <p:cNvSpPr/>
            <p:nvPr/>
          </p:nvSpPr>
          <p:spPr>
            <a:xfrm>
              <a:off x="3228947" y="2860510"/>
              <a:ext cx="234343" cy="23099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2" name="Rectangle 121">
              <a:extLst>
                <a:ext uri="{FF2B5EF4-FFF2-40B4-BE49-F238E27FC236}">
                  <a16:creationId xmlns:a16="http://schemas.microsoft.com/office/drawing/2014/main" id="{141F9E14-11ED-4930-9B23-0EE43634E015}"/>
                </a:ext>
              </a:extLst>
            </p:cNvPr>
            <p:cNvSpPr/>
            <p:nvPr/>
          </p:nvSpPr>
          <p:spPr>
            <a:xfrm>
              <a:off x="3644160" y="292839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3" name="Rectangle 122">
              <a:extLst>
                <a:ext uri="{FF2B5EF4-FFF2-40B4-BE49-F238E27FC236}">
                  <a16:creationId xmlns:a16="http://schemas.microsoft.com/office/drawing/2014/main" id="{5F304AE6-1641-4A30-9D17-5BC84B3DAC91}"/>
                </a:ext>
              </a:extLst>
            </p:cNvPr>
            <p:cNvSpPr/>
            <p:nvPr/>
          </p:nvSpPr>
          <p:spPr>
            <a:xfrm>
              <a:off x="4105267" y="293205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4" name="Rectangle 123">
              <a:extLst>
                <a:ext uri="{FF2B5EF4-FFF2-40B4-BE49-F238E27FC236}">
                  <a16:creationId xmlns:a16="http://schemas.microsoft.com/office/drawing/2014/main" id="{0051063A-9F64-4EDE-9BD2-9EE9F7750FEF}"/>
                </a:ext>
              </a:extLst>
            </p:cNvPr>
            <p:cNvSpPr/>
            <p:nvPr/>
          </p:nvSpPr>
          <p:spPr>
            <a:xfrm>
              <a:off x="4588354" y="2931508"/>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5" name="Rectangle 124">
              <a:extLst>
                <a:ext uri="{FF2B5EF4-FFF2-40B4-BE49-F238E27FC236}">
                  <a16:creationId xmlns:a16="http://schemas.microsoft.com/office/drawing/2014/main" id="{4D1DFAA4-4099-443E-954B-1A9FC19B2525}"/>
                </a:ext>
              </a:extLst>
            </p:cNvPr>
            <p:cNvSpPr/>
            <p:nvPr/>
          </p:nvSpPr>
          <p:spPr>
            <a:xfrm>
              <a:off x="5064859" y="29315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6" name="Rectangle 125">
              <a:extLst>
                <a:ext uri="{FF2B5EF4-FFF2-40B4-BE49-F238E27FC236}">
                  <a16:creationId xmlns:a16="http://schemas.microsoft.com/office/drawing/2014/main" id="{212DA48D-9B5A-424E-B81D-627D236D9CCA}"/>
                </a:ext>
              </a:extLst>
            </p:cNvPr>
            <p:cNvSpPr/>
            <p:nvPr/>
          </p:nvSpPr>
          <p:spPr>
            <a:xfrm>
              <a:off x="5537572" y="293124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7" name="Rectangle 126">
              <a:extLst>
                <a:ext uri="{FF2B5EF4-FFF2-40B4-BE49-F238E27FC236}">
                  <a16:creationId xmlns:a16="http://schemas.microsoft.com/office/drawing/2014/main" id="{F6D45DC0-0562-43A8-94DB-D6C1A5B7DC59}"/>
                </a:ext>
              </a:extLst>
            </p:cNvPr>
            <p:cNvSpPr/>
            <p:nvPr/>
          </p:nvSpPr>
          <p:spPr>
            <a:xfrm>
              <a:off x="5977089" y="2934907"/>
              <a:ext cx="33347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8" name="Rectangle 127">
              <a:extLst>
                <a:ext uri="{FF2B5EF4-FFF2-40B4-BE49-F238E27FC236}">
                  <a16:creationId xmlns:a16="http://schemas.microsoft.com/office/drawing/2014/main" id="{2FDBC99B-CD50-49E7-B466-2FFF81980A32}"/>
                </a:ext>
              </a:extLst>
            </p:cNvPr>
            <p:cNvSpPr/>
            <p:nvPr/>
          </p:nvSpPr>
          <p:spPr>
            <a:xfrm>
              <a:off x="6399216" y="2929277"/>
              <a:ext cx="227569" cy="889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9" name="Rectangle 128">
              <a:extLst>
                <a:ext uri="{FF2B5EF4-FFF2-40B4-BE49-F238E27FC236}">
                  <a16:creationId xmlns:a16="http://schemas.microsoft.com/office/drawing/2014/main" id="{6A9782DC-25D1-4D2B-A5A1-E65C65DE9FE4}"/>
                </a:ext>
              </a:extLst>
            </p:cNvPr>
            <p:cNvSpPr/>
            <p:nvPr/>
          </p:nvSpPr>
          <p:spPr>
            <a:xfrm>
              <a:off x="6710523" y="2880947"/>
              <a:ext cx="234343" cy="19290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0" name="Rectangle: Rounded Corners 129">
              <a:extLst>
                <a:ext uri="{FF2B5EF4-FFF2-40B4-BE49-F238E27FC236}">
                  <a16:creationId xmlns:a16="http://schemas.microsoft.com/office/drawing/2014/main" id="{E1806F1B-9F91-4EAF-A5EC-74494C1592EF}"/>
                </a:ext>
              </a:extLst>
            </p:cNvPr>
            <p:cNvSpPr/>
            <p:nvPr/>
          </p:nvSpPr>
          <p:spPr>
            <a:xfrm>
              <a:off x="7067926" y="2888465"/>
              <a:ext cx="179126" cy="167636"/>
            </a:xfrm>
            <a:prstGeom prst="roundRect">
              <a:avLst/>
            </a:prstGeom>
            <a:solidFill>
              <a:srgbClr val="3C8DBC"/>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1" name="Rectangle: Rounded Corners 130">
              <a:extLst>
                <a:ext uri="{FF2B5EF4-FFF2-40B4-BE49-F238E27FC236}">
                  <a16:creationId xmlns:a16="http://schemas.microsoft.com/office/drawing/2014/main" id="{C149EB52-E20A-45DD-9769-5BB3BDB4CBE2}"/>
                </a:ext>
              </a:extLst>
            </p:cNvPr>
            <p:cNvSpPr/>
            <p:nvPr/>
          </p:nvSpPr>
          <p:spPr>
            <a:xfrm>
              <a:off x="7272665" y="2893545"/>
              <a:ext cx="179126" cy="167636"/>
            </a:xfrm>
            <a:prstGeom prst="roundRect">
              <a:avLst/>
            </a:prstGeom>
            <a:solidFill>
              <a:srgbClr val="F39C1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2" name="Rectangle: Rounded Corners 131">
              <a:extLst>
                <a:ext uri="{FF2B5EF4-FFF2-40B4-BE49-F238E27FC236}">
                  <a16:creationId xmlns:a16="http://schemas.microsoft.com/office/drawing/2014/main" id="{B1BF175D-97A8-4216-8FB5-BF57A1BCE0C5}"/>
                </a:ext>
              </a:extLst>
            </p:cNvPr>
            <p:cNvSpPr/>
            <p:nvPr/>
          </p:nvSpPr>
          <p:spPr>
            <a:xfrm>
              <a:off x="7480878" y="2893581"/>
              <a:ext cx="179126" cy="167636"/>
            </a:xfrm>
            <a:prstGeom prst="roundRect">
              <a:avLst/>
            </a:prstGeom>
            <a:solidFill>
              <a:srgbClr val="DD4B39"/>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Tree>
    <p:extLst>
      <p:ext uri="{BB962C8B-B14F-4D97-AF65-F5344CB8AC3E}">
        <p14:creationId xmlns:p14="http://schemas.microsoft.com/office/powerpoint/2010/main" val="3347400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ns face&#10;&#10;Description generated with high confidence">
            <a:extLst>
              <a:ext uri="{FF2B5EF4-FFF2-40B4-BE49-F238E27FC236}">
                <a16:creationId xmlns:a16="http://schemas.microsoft.com/office/drawing/2014/main" id="{EB9BF368-2818-4CDD-AA81-6FF630D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solidFill>
              <a:srgbClr val="595959"/>
            </a:solidFill>
          </a:ln>
        </p:spPr>
      </p:pic>
      <p:sp>
        <p:nvSpPr>
          <p:cNvPr id="9" name="TextBox 8">
            <a:extLst>
              <a:ext uri="{FF2B5EF4-FFF2-40B4-BE49-F238E27FC236}">
                <a16:creationId xmlns:a16="http://schemas.microsoft.com/office/drawing/2014/main" id="{ED0B71EA-4880-4B4F-B434-D55DE361CEF4}"/>
              </a:ext>
            </a:extLst>
          </p:cNvPr>
          <p:cNvSpPr txBox="1"/>
          <p:nvPr/>
        </p:nvSpPr>
        <p:spPr>
          <a:xfrm>
            <a:off x="2245659" y="147918"/>
            <a:ext cx="2042675" cy="369332"/>
          </a:xfrm>
          <a:prstGeom prst="rect">
            <a:avLst/>
          </a:prstGeom>
          <a:noFill/>
        </p:spPr>
        <p:txBody>
          <a:bodyPr wrap="none" rtlCol="0">
            <a:spAutoFit/>
          </a:bodyPr>
          <a:lstStyle/>
          <a:p>
            <a:r>
              <a:rPr lang="en-PH" dirty="0">
                <a:solidFill>
                  <a:schemeClr val="bg1"/>
                </a:solidFill>
                <a:latin typeface="Nexa Bold" panose="02000000000000000000" pitchFamily="50" charset="0"/>
              </a:rPr>
              <a:t>ACCESS TO CMS</a:t>
            </a:r>
          </a:p>
        </p:txBody>
      </p:sp>
      <p:sp>
        <p:nvSpPr>
          <p:cNvPr id="2" name="Rectangle 1">
            <a:extLst>
              <a:ext uri="{FF2B5EF4-FFF2-40B4-BE49-F238E27FC236}">
                <a16:creationId xmlns:a16="http://schemas.microsoft.com/office/drawing/2014/main" id="{EA2264DC-B612-479D-8156-146B3A85078D}"/>
              </a:ext>
            </a:extLst>
          </p:cNvPr>
          <p:cNvSpPr/>
          <p:nvPr/>
        </p:nvSpPr>
        <p:spPr>
          <a:xfrm>
            <a:off x="2566596" y="4175228"/>
            <a:ext cx="8638922" cy="1015663"/>
          </a:xfrm>
          <a:prstGeom prst="rect">
            <a:avLst/>
          </a:prstGeom>
        </p:spPr>
        <p:txBody>
          <a:bodyPr wrap="square">
            <a:spAutoFit/>
          </a:bodyPr>
          <a:lstStyle/>
          <a:p>
            <a:pPr algn="ctr"/>
            <a:r>
              <a:rPr lang="en-PH" sz="2000" dirty="0">
                <a:latin typeface="Nexa Light" panose="02000000000000000000" pitchFamily="50" charset="0"/>
              </a:rPr>
              <a:t>CMS LINK: </a:t>
            </a:r>
            <a:r>
              <a:rPr lang="en-PH" sz="2000" dirty="0">
                <a:latin typeface="Nexa Bold" panose="02000000000000000000" pitchFamily="50" charset="0"/>
                <a:hlinkClick r:id="rId3"/>
              </a:rPr>
              <a:t>http://cms.emobishare.com:842</a:t>
            </a:r>
            <a:endParaRPr lang="en-PH" sz="2000" dirty="0">
              <a:latin typeface="Nexa Bold" panose="02000000000000000000" pitchFamily="50" charset="0"/>
            </a:endParaRPr>
          </a:p>
          <a:p>
            <a:pPr algn="ctr"/>
            <a:endParaRPr lang="en-PH" sz="2000" dirty="0">
              <a:latin typeface="Nexa Bold" panose="02000000000000000000" pitchFamily="50" charset="0"/>
            </a:endParaRPr>
          </a:p>
          <a:p>
            <a:pPr algn="ctr"/>
            <a:r>
              <a:rPr lang="en-PH" sz="2000" dirty="0">
                <a:latin typeface="Nexa Bold" panose="02000000000000000000" pitchFamily="50" charset="0"/>
              </a:rPr>
              <a:t>Use the link above in order to access the </a:t>
            </a:r>
            <a:r>
              <a:rPr lang="en-PH" sz="2000" dirty="0" err="1">
                <a:latin typeface="Nexa Bold" panose="02000000000000000000" pitchFamily="50" charset="0"/>
              </a:rPr>
              <a:t>appzmate</a:t>
            </a:r>
            <a:r>
              <a:rPr lang="en-PH" sz="2000" dirty="0">
                <a:latin typeface="Nexa Bold" panose="02000000000000000000" pitchFamily="50" charset="0"/>
              </a:rPr>
              <a:t> </a:t>
            </a:r>
            <a:r>
              <a:rPr lang="en-PH" sz="2000" dirty="0" err="1">
                <a:latin typeface="Nexa Bold" panose="02000000000000000000" pitchFamily="50" charset="0"/>
              </a:rPr>
              <a:t>cms</a:t>
            </a:r>
            <a:endParaRPr lang="en-PH" sz="1400" dirty="0">
              <a:latin typeface="Nexa Bold" panose="02000000000000000000" pitchFamily="50" charset="0"/>
            </a:endParaRPr>
          </a:p>
        </p:txBody>
      </p:sp>
      <p:grpSp>
        <p:nvGrpSpPr>
          <p:cNvPr id="67" name="Group 66">
            <a:extLst>
              <a:ext uri="{FF2B5EF4-FFF2-40B4-BE49-F238E27FC236}">
                <a16:creationId xmlns:a16="http://schemas.microsoft.com/office/drawing/2014/main" id="{A41C43E9-8F01-41CC-9974-0AD3C7F0BA0F}"/>
              </a:ext>
            </a:extLst>
          </p:cNvPr>
          <p:cNvGrpSpPr/>
          <p:nvPr/>
        </p:nvGrpSpPr>
        <p:grpSpPr>
          <a:xfrm>
            <a:off x="3266996" y="2052567"/>
            <a:ext cx="8493619" cy="984835"/>
            <a:chOff x="3120204" y="1435636"/>
            <a:chExt cx="8493619" cy="984835"/>
          </a:xfrm>
        </p:grpSpPr>
        <p:sp>
          <p:nvSpPr>
            <p:cNvPr id="3" name="Rectangle 2">
              <a:extLst>
                <a:ext uri="{FF2B5EF4-FFF2-40B4-BE49-F238E27FC236}">
                  <a16:creationId xmlns:a16="http://schemas.microsoft.com/office/drawing/2014/main" id="{0F3A480F-B0F0-47B2-AFB1-8B428F68745F}"/>
                </a:ext>
              </a:extLst>
            </p:cNvPr>
            <p:cNvSpPr/>
            <p:nvPr/>
          </p:nvSpPr>
          <p:spPr>
            <a:xfrm>
              <a:off x="3120204" y="1435636"/>
              <a:ext cx="7802074" cy="366251"/>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 name="Trapezoid 10">
              <a:extLst>
                <a:ext uri="{FF2B5EF4-FFF2-40B4-BE49-F238E27FC236}">
                  <a16:creationId xmlns:a16="http://schemas.microsoft.com/office/drawing/2014/main" id="{13F69029-BFB5-4433-8895-DEFEB56C0FF2}"/>
                </a:ext>
              </a:extLst>
            </p:cNvPr>
            <p:cNvSpPr/>
            <p:nvPr/>
          </p:nvSpPr>
          <p:spPr>
            <a:xfrm>
              <a:off x="3323300" y="1435637"/>
              <a:ext cx="3279517" cy="369332"/>
            </a:xfrm>
            <a:prstGeom prst="trapezoid">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dirty="0">
                  <a:solidFill>
                    <a:schemeClr val="tx1">
                      <a:lumMod val="95000"/>
                      <a:lumOff val="5000"/>
                    </a:schemeClr>
                  </a:solidFill>
                </a:rPr>
                <a:t>        APPZMATE | LOGIN</a:t>
              </a:r>
            </a:p>
          </p:txBody>
        </p:sp>
        <p:sp>
          <p:nvSpPr>
            <p:cNvPr id="56" name="Rectangle 55">
              <a:extLst>
                <a:ext uri="{FF2B5EF4-FFF2-40B4-BE49-F238E27FC236}">
                  <a16:creationId xmlns:a16="http://schemas.microsoft.com/office/drawing/2014/main" id="{6F2BD8BF-1079-4BB5-AD59-F64DC672709C}"/>
                </a:ext>
              </a:extLst>
            </p:cNvPr>
            <p:cNvSpPr/>
            <p:nvPr/>
          </p:nvSpPr>
          <p:spPr>
            <a:xfrm>
              <a:off x="3120204" y="1801887"/>
              <a:ext cx="7802074" cy="618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dirty="0">
                  <a:solidFill>
                    <a:schemeClr val="tx1">
                      <a:lumMod val="95000"/>
                      <a:lumOff val="5000"/>
                    </a:schemeClr>
                  </a:solidFill>
                </a:rPr>
                <a:t>                                cms.emobishare.com:842</a:t>
              </a:r>
            </a:p>
          </p:txBody>
        </p:sp>
        <p:pic>
          <p:nvPicPr>
            <p:cNvPr id="58" name="Picture 57">
              <a:extLst>
                <a:ext uri="{FF2B5EF4-FFF2-40B4-BE49-F238E27FC236}">
                  <a16:creationId xmlns:a16="http://schemas.microsoft.com/office/drawing/2014/main" id="{D1B562D0-F366-44F1-BD4F-F0D05FF146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7219" y="1488519"/>
              <a:ext cx="273027" cy="273027"/>
            </a:xfrm>
            <a:prstGeom prst="rect">
              <a:avLst/>
            </a:prstGeom>
          </p:spPr>
        </p:pic>
        <p:pic>
          <p:nvPicPr>
            <p:cNvPr id="60" name="Graphic 59" descr="Line Arrow: Straight">
              <a:extLst>
                <a:ext uri="{FF2B5EF4-FFF2-40B4-BE49-F238E27FC236}">
                  <a16:creationId xmlns:a16="http://schemas.microsoft.com/office/drawing/2014/main" id="{05A05C5C-9D32-487B-B386-DB7F5B4A1B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23300" y="1935278"/>
              <a:ext cx="210481" cy="354886"/>
            </a:xfrm>
            <a:prstGeom prst="rect">
              <a:avLst/>
            </a:prstGeom>
          </p:spPr>
        </p:pic>
        <p:pic>
          <p:nvPicPr>
            <p:cNvPr id="61" name="Graphic 60" descr="Line Arrow: Straight">
              <a:extLst>
                <a:ext uri="{FF2B5EF4-FFF2-40B4-BE49-F238E27FC236}">
                  <a16:creationId xmlns:a16="http://schemas.microsoft.com/office/drawing/2014/main" id="{FE5CC43E-1332-45ED-A72D-2FA19AACBF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3645005" y="1935278"/>
              <a:ext cx="210481" cy="354886"/>
            </a:xfrm>
            <a:prstGeom prst="rect">
              <a:avLst/>
            </a:prstGeom>
          </p:spPr>
        </p:pic>
        <p:pic>
          <p:nvPicPr>
            <p:cNvPr id="62" name="Graphic 61" descr="Line Arrow: Rotate right">
              <a:extLst>
                <a:ext uri="{FF2B5EF4-FFF2-40B4-BE49-F238E27FC236}">
                  <a16:creationId xmlns:a16="http://schemas.microsoft.com/office/drawing/2014/main" id="{E93B57D2-FF92-4309-84E7-F8C9D3FE0EC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4011869" y="1989407"/>
              <a:ext cx="210481" cy="210481"/>
            </a:xfrm>
            <a:prstGeom prst="rect">
              <a:avLst/>
            </a:prstGeom>
          </p:spPr>
        </p:pic>
        <p:sp>
          <p:nvSpPr>
            <p:cNvPr id="63" name="Rectangle: Rounded Corners 62">
              <a:extLst>
                <a:ext uri="{FF2B5EF4-FFF2-40B4-BE49-F238E27FC236}">
                  <a16:creationId xmlns:a16="http://schemas.microsoft.com/office/drawing/2014/main" id="{A75DA582-CDEF-4A1E-A454-21E74DA16D40}"/>
                </a:ext>
              </a:extLst>
            </p:cNvPr>
            <p:cNvSpPr/>
            <p:nvPr/>
          </p:nvSpPr>
          <p:spPr>
            <a:xfrm>
              <a:off x="4477733" y="1923068"/>
              <a:ext cx="6787298" cy="376686"/>
            </a:xfrm>
            <a:prstGeom prst="round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4" name="Rectangle 63">
              <a:extLst>
                <a:ext uri="{FF2B5EF4-FFF2-40B4-BE49-F238E27FC236}">
                  <a16:creationId xmlns:a16="http://schemas.microsoft.com/office/drawing/2014/main" id="{8EAA8F73-3A92-480A-AEFB-0E12FEBC42B7}"/>
                </a:ext>
              </a:extLst>
            </p:cNvPr>
            <p:cNvSpPr/>
            <p:nvPr/>
          </p:nvSpPr>
          <p:spPr>
            <a:xfrm>
              <a:off x="10922278" y="1435636"/>
              <a:ext cx="691545" cy="984835"/>
            </a:xfrm>
            <a:prstGeom prst="rect">
              <a:avLst/>
            </a:prstGeom>
            <a:solidFill>
              <a:srgbClr val="F7F3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5" name="Graphic 64" descr="Information">
              <a:extLst>
                <a:ext uri="{FF2B5EF4-FFF2-40B4-BE49-F238E27FC236}">
                  <a16:creationId xmlns:a16="http://schemas.microsoft.com/office/drawing/2014/main" id="{C8D03B0D-4387-4713-B9AC-F1E989B6963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H="1">
              <a:off x="4578292" y="2021556"/>
              <a:ext cx="210481" cy="210481"/>
            </a:xfrm>
            <a:prstGeom prst="rect">
              <a:avLst/>
            </a:prstGeom>
          </p:spPr>
        </p:pic>
      </p:grpSp>
    </p:spTree>
    <p:extLst>
      <p:ext uri="{BB962C8B-B14F-4D97-AF65-F5344CB8AC3E}">
        <p14:creationId xmlns:p14="http://schemas.microsoft.com/office/powerpoint/2010/main" val="12653362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650</TotalTime>
  <Words>3844</Words>
  <Application>Microsoft Office PowerPoint</Application>
  <PresentationFormat>Widescreen</PresentationFormat>
  <Paragraphs>1265</Paragraphs>
  <Slides>76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Calibri Light</vt:lpstr>
      <vt:lpstr>Nexa Bold</vt:lpstr>
      <vt:lpstr>Nexa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Thelouiegi</dc:creator>
  <cp:lastModifiedBy>Thelouiegi</cp:lastModifiedBy>
  <cp:revision>263</cp:revision>
  <dcterms:created xsi:type="dcterms:W3CDTF">2018-07-13T14:26:22Z</dcterms:created>
  <dcterms:modified xsi:type="dcterms:W3CDTF">2018-07-21T04:20:42Z</dcterms:modified>
</cp:coreProperties>
</file>