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61" r:id="rId2"/>
    <p:sldId id="258" r:id="rId3"/>
    <p:sldId id="267" r:id="rId4"/>
    <p:sldId id="268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-714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BB97-619B-47C6-AFA8-E7C07023C969}" type="datetimeFigureOut">
              <a:rPr lang="en-PH" smtClean="0"/>
              <a:t>2/12/2018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CB532-55FE-40EB-893F-1C42349C91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90036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BB97-619B-47C6-AFA8-E7C07023C969}" type="datetimeFigureOut">
              <a:rPr lang="en-PH" smtClean="0"/>
              <a:t>2/12/2018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CB532-55FE-40EB-893F-1C42349C91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3050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BB97-619B-47C6-AFA8-E7C07023C969}" type="datetimeFigureOut">
              <a:rPr lang="en-PH" smtClean="0"/>
              <a:t>2/12/2018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CB532-55FE-40EB-893F-1C42349C91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2063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BB97-619B-47C6-AFA8-E7C07023C969}" type="datetimeFigureOut">
              <a:rPr lang="en-PH" smtClean="0"/>
              <a:t>2/12/2018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CB532-55FE-40EB-893F-1C42349C91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9241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BB97-619B-47C6-AFA8-E7C07023C969}" type="datetimeFigureOut">
              <a:rPr lang="en-PH" smtClean="0"/>
              <a:t>2/12/2018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CB532-55FE-40EB-893F-1C42349C91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740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BB97-619B-47C6-AFA8-E7C07023C969}" type="datetimeFigureOut">
              <a:rPr lang="en-PH" smtClean="0"/>
              <a:t>2/12/2018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CB532-55FE-40EB-893F-1C42349C91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1021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BB97-619B-47C6-AFA8-E7C07023C969}" type="datetimeFigureOut">
              <a:rPr lang="en-PH" smtClean="0"/>
              <a:t>2/12/2018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CB532-55FE-40EB-893F-1C42349C91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2290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BB97-619B-47C6-AFA8-E7C07023C969}" type="datetimeFigureOut">
              <a:rPr lang="en-PH" smtClean="0"/>
              <a:t>2/12/2018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CB532-55FE-40EB-893F-1C42349C91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00176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BB97-619B-47C6-AFA8-E7C07023C969}" type="datetimeFigureOut">
              <a:rPr lang="en-PH" smtClean="0"/>
              <a:t>2/12/2018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CB532-55FE-40EB-893F-1C42349C91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2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BB97-619B-47C6-AFA8-E7C07023C969}" type="datetimeFigureOut">
              <a:rPr lang="en-PH" smtClean="0"/>
              <a:t>2/12/2018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CB532-55FE-40EB-893F-1C42349C91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6188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BB97-619B-47C6-AFA8-E7C07023C969}" type="datetimeFigureOut">
              <a:rPr lang="en-PH" smtClean="0"/>
              <a:t>2/12/2018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CB532-55FE-40EB-893F-1C42349C91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4143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1BB97-619B-47C6-AFA8-E7C07023C969}" type="datetimeFigureOut">
              <a:rPr lang="en-PH" smtClean="0"/>
              <a:t>2/12/2018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CB532-55FE-40EB-893F-1C42349C91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05631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544"/>
          </a:xfrm>
          <a:prstGeom prst="rect">
            <a:avLst/>
          </a:prstGeom>
          <a:solidFill>
            <a:srgbClr val="B32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9" name="Straight Connector 8"/>
          <p:cNvCxnSpPr/>
          <p:nvPr/>
        </p:nvCxnSpPr>
        <p:spPr>
          <a:xfrm>
            <a:off x="2586318" y="3429000"/>
            <a:ext cx="719417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1524001" y="3544588"/>
            <a:ext cx="9144000" cy="539065"/>
          </a:xfrm>
          <a:prstGeom prst="rect">
            <a:avLst/>
          </a:prstGeom>
        </p:spPr>
        <p:txBody>
          <a:bodyPr vert="horz" lIns="121789" tIns="60894" rIns="121789" bIns="60894" rtlCol="0" anchor="ctr">
            <a:normAutofit/>
          </a:bodyPr>
          <a:lstStyle/>
          <a:p>
            <a:pPr algn="ctr" defTabSz="1217889">
              <a:spcBef>
                <a:spcPct val="0"/>
              </a:spcBef>
              <a:defRPr/>
            </a:pPr>
            <a:r>
              <a:rPr lang="en-PH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PHASE 2 -1: SAF ENHANCEMENTS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331" y="1794259"/>
            <a:ext cx="10396085" cy="175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9079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16" y="105817"/>
            <a:ext cx="11881514" cy="1325563"/>
          </a:xfrm>
        </p:spPr>
        <p:txBody>
          <a:bodyPr>
            <a:normAutofit/>
          </a:bodyPr>
          <a:lstStyle/>
          <a:p>
            <a:r>
              <a:rPr lang="en-PH" dirty="0" smtClean="0"/>
              <a:t>NEW FORM: CLIENT AUTHORIZATION FORM (CAF)</a:t>
            </a:r>
            <a:endParaRPr lang="en-P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864" y="957578"/>
            <a:ext cx="7981526" cy="564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56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21704" cy="1325563"/>
          </a:xfrm>
        </p:spPr>
        <p:txBody>
          <a:bodyPr/>
          <a:lstStyle/>
          <a:p>
            <a:r>
              <a:rPr lang="en-PH" dirty="0" smtClean="0"/>
              <a:t>Changes </a:t>
            </a:r>
            <a:r>
              <a:rPr lang="en-PH" sz="1400" dirty="0" smtClean="0"/>
              <a:t>(CLIENT/PROJECT DETAILS)</a:t>
            </a:r>
            <a:endParaRPr lang="en-PH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10527" r="1268" b="16402"/>
          <a:stretch/>
        </p:blipFill>
        <p:spPr>
          <a:xfrm>
            <a:off x="0" y="1784911"/>
            <a:ext cx="12192000" cy="507308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94829" y="2462721"/>
            <a:ext cx="5076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 smtClean="0"/>
              <a:t>1. Change to Client Authorization Form</a:t>
            </a:r>
            <a:endParaRPr lang="en-PH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45724" y="4267494"/>
            <a:ext cx="5076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 smtClean="0"/>
              <a:t>2. Make a required field</a:t>
            </a:r>
            <a:endParaRPr lang="en-PH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683223" y="5254970"/>
            <a:ext cx="1362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 smtClean="0"/>
              <a:t>3. CAF History</a:t>
            </a:r>
            <a:endParaRPr lang="en-PH" sz="1400" b="1" dirty="0"/>
          </a:p>
        </p:txBody>
      </p:sp>
    </p:spTree>
    <p:extLst>
      <p:ext uri="{BB962C8B-B14F-4D97-AF65-F5344CB8AC3E}">
        <p14:creationId xmlns:p14="http://schemas.microsoft.com/office/powerpoint/2010/main" val="117959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PH" dirty="0" smtClean="0"/>
              <a:t>Current Appearance</a:t>
            </a:r>
            <a:r>
              <a:rPr lang="en-PH" dirty="0"/>
              <a:t>: SAF </a:t>
            </a:r>
            <a:r>
              <a:rPr lang="en-PH" sz="1200" dirty="0" smtClean="0"/>
              <a:t>(SOURCE OF AWARENESS/CLIENT TOUCHPOINT)</a:t>
            </a:r>
            <a:endParaRPr lang="en-PH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0130" r="1493" b="5650"/>
          <a:stretch/>
        </p:blipFill>
        <p:spPr>
          <a:xfrm>
            <a:off x="0" y="1400435"/>
            <a:ext cx="12192000" cy="54575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45891" y="2363629"/>
            <a:ext cx="6771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 smtClean="0"/>
              <a:t>4. Change to “How did you get to know about this development?”</a:t>
            </a:r>
          </a:p>
          <a:p>
            <a:r>
              <a:rPr lang="en-PH" sz="1400" b="1" dirty="0" smtClean="0"/>
              <a:t>5. Make it “tick-able” and use options on CAF.</a:t>
            </a:r>
            <a:endParaRPr lang="en-PH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29317" y="4253669"/>
            <a:ext cx="6771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6</a:t>
            </a:r>
            <a:r>
              <a:rPr lang="en-PH" sz="1400" b="1" dirty="0" smtClean="0"/>
              <a:t>. Change to “Occupation”</a:t>
            </a:r>
          </a:p>
          <a:p>
            <a:r>
              <a:rPr lang="en-PH" sz="1400" b="1" dirty="0" smtClean="0"/>
              <a:t>7. Provide CAF options and make it “tick-able”</a:t>
            </a:r>
            <a:endParaRPr lang="en-PH" sz="1400" b="1" dirty="0"/>
          </a:p>
        </p:txBody>
      </p:sp>
    </p:spTree>
    <p:extLst>
      <p:ext uri="{BB962C8B-B14F-4D97-AF65-F5344CB8AC3E}">
        <p14:creationId xmlns:p14="http://schemas.microsoft.com/office/powerpoint/2010/main" val="398231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Other Requests</a:t>
            </a:r>
            <a:endParaRPr lang="en-P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PH" dirty="0" smtClean="0"/>
              <a:t>Provide e-mail notification to sellers for:</a:t>
            </a:r>
          </a:p>
          <a:p>
            <a:pPr lvl="1"/>
            <a:r>
              <a:rPr lang="en-PH" dirty="0" smtClean="0"/>
              <a:t>Approved CAFs that will include validation period</a:t>
            </a:r>
          </a:p>
          <a:p>
            <a:pPr lvl="1"/>
            <a:r>
              <a:rPr lang="en-PH" dirty="0" smtClean="0"/>
              <a:t>Disapproved CAFs and reason/s for disapproval</a:t>
            </a:r>
          </a:p>
          <a:p>
            <a:pPr lvl="1"/>
            <a:r>
              <a:rPr lang="en-PH" dirty="0" smtClean="0"/>
              <a:t>Reminder that CAF is about to expire</a:t>
            </a:r>
          </a:p>
          <a:p>
            <a:pPr marL="0" indent="0">
              <a:buNone/>
            </a:pPr>
            <a:r>
              <a:rPr lang="en-PH" dirty="0" smtClean="0"/>
              <a:t>2. Make CAF validation from 21 to 30 calendar days upon uploading and approval.</a:t>
            </a:r>
          </a:p>
          <a:p>
            <a:pPr marL="0" indent="0">
              <a:buNone/>
            </a:pPr>
            <a:r>
              <a:rPr lang="en-PH" dirty="0" smtClean="0"/>
              <a:t>3. Provide auto – rejection feature for CAFs being uploaded that are more than 2 days from CAF date.</a:t>
            </a:r>
          </a:p>
        </p:txBody>
      </p:sp>
    </p:spTree>
    <p:extLst>
      <p:ext uri="{BB962C8B-B14F-4D97-AF65-F5344CB8AC3E}">
        <p14:creationId xmlns:p14="http://schemas.microsoft.com/office/powerpoint/2010/main" val="110622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Other Requests</a:t>
            </a:r>
            <a:endParaRPr lang="en-P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 smtClean="0"/>
              <a:t>4. Flipping of uploaded CAF image.</a:t>
            </a:r>
          </a:p>
          <a:p>
            <a:pPr marL="0" indent="0">
              <a:buNone/>
            </a:pPr>
            <a:r>
              <a:rPr lang="en-PH" dirty="0" smtClean="0"/>
              <a:t>5. For downloadable Excel report (data to be included):</a:t>
            </a:r>
          </a:p>
          <a:p>
            <a:pPr lvl="1"/>
            <a:r>
              <a:rPr lang="en-PH" dirty="0" smtClean="0"/>
              <a:t>Date and Time Submitted</a:t>
            </a:r>
          </a:p>
          <a:p>
            <a:pPr lvl="1"/>
            <a:r>
              <a:rPr lang="en-PH" dirty="0" smtClean="0"/>
              <a:t>Reference Number</a:t>
            </a:r>
          </a:p>
          <a:p>
            <a:pPr lvl="1"/>
            <a:r>
              <a:rPr lang="en-PH" dirty="0" smtClean="0"/>
              <a:t>Principal Buyer</a:t>
            </a:r>
          </a:p>
          <a:p>
            <a:pPr lvl="1"/>
            <a:r>
              <a:rPr lang="en-PH" dirty="0" smtClean="0"/>
              <a:t>Date of CAF</a:t>
            </a:r>
          </a:p>
          <a:p>
            <a:pPr lvl="1"/>
            <a:r>
              <a:rPr lang="en-PH" dirty="0" smtClean="0"/>
              <a:t>Validity</a:t>
            </a:r>
          </a:p>
          <a:p>
            <a:pPr lvl="1"/>
            <a:r>
              <a:rPr lang="en-PH" dirty="0" smtClean="0"/>
              <a:t>Seller Name</a:t>
            </a:r>
          </a:p>
          <a:p>
            <a:pPr lvl="1"/>
            <a:r>
              <a:rPr lang="en-PH" dirty="0" smtClean="0"/>
              <a:t>SBU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3233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Other Requests</a:t>
            </a:r>
            <a:endParaRPr lang="en-P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 smtClean="0"/>
              <a:t>5. For downloadable Excel report (data to be included):</a:t>
            </a:r>
          </a:p>
          <a:p>
            <a:pPr lvl="1"/>
            <a:r>
              <a:rPr lang="en-PH" dirty="0" smtClean="0"/>
              <a:t>Sales Group</a:t>
            </a:r>
          </a:p>
          <a:p>
            <a:pPr lvl="1"/>
            <a:r>
              <a:rPr lang="en-PH" dirty="0" smtClean="0"/>
              <a:t>Project</a:t>
            </a:r>
          </a:p>
          <a:p>
            <a:pPr lvl="1"/>
            <a:r>
              <a:rPr lang="en-PH" dirty="0" smtClean="0"/>
              <a:t>Unit Preference</a:t>
            </a:r>
          </a:p>
          <a:p>
            <a:pPr lvl="1"/>
            <a:r>
              <a:rPr lang="en-PH" dirty="0" smtClean="0"/>
              <a:t>Confidence Level</a:t>
            </a:r>
          </a:p>
          <a:p>
            <a:pPr lvl="1"/>
            <a:r>
              <a:rPr lang="en-PH" dirty="0" smtClean="0"/>
              <a:t>Client Touchpoint</a:t>
            </a:r>
          </a:p>
          <a:p>
            <a:pPr lvl="1"/>
            <a:r>
              <a:rPr lang="en-PH" dirty="0" smtClean="0"/>
              <a:t>Occupation</a:t>
            </a:r>
          </a:p>
          <a:p>
            <a:pPr lvl="1"/>
            <a:r>
              <a:rPr lang="en-PH" dirty="0" smtClean="0"/>
              <a:t>Have you visited any other Avida Development</a:t>
            </a:r>
          </a:p>
          <a:p>
            <a:pPr lvl="2"/>
            <a:r>
              <a:rPr lang="en-PH" dirty="0" smtClean="0"/>
              <a:t>If Yes – Project Name</a:t>
            </a:r>
          </a:p>
          <a:p>
            <a:pPr lvl="1"/>
            <a:r>
              <a:rPr lang="en-PH" dirty="0" smtClean="0"/>
              <a:t>Other Avida Properties Owned</a:t>
            </a:r>
          </a:p>
          <a:p>
            <a:pPr lvl="1"/>
            <a:r>
              <a:rPr lang="en-PH" dirty="0" smtClean="0"/>
              <a:t>Status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226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419</TotalTime>
  <Words>238</Words>
  <Application>Microsoft Office PowerPoint</Application>
  <PresentationFormat>Custom</PresentationFormat>
  <Paragraphs>40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NEW FORM: CLIENT AUTHORIZATION FORM (CAF)</vt:lpstr>
      <vt:lpstr>Changes (CLIENT/PROJECT DETAILS)</vt:lpstr>
      <vt:lpstr>Current Appearance: SAF (SOURCE OF AWARENESS/CLIENT TOUCHPOINT)</vt:lpstr>
      <vt:lpstr>Other Requests</vt:lpstr>
      <vt:lpstr>Other Requests</vt:lpstr>
      <vt:lpstr>Other Requests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AVIDA Ureta, Arnelia B.</dc:creator>
  <cp:lastModifiedBy>fviernez</cp:lastModifiedBy>
  <cp:revision>9</cp:revision>
  <dcterms:created xsi:type="dcterms:W3CDTF">2017-11-08T01:19:59Z</dcterms:created>
  <dcterms:modified xsi:type="dcterms:W3CDTF">2018-02-12T06:51:48Z</dcterms:modified>
</cp:coreProperties>
</file>