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F087E6F-39E9-448D-8207-7B554265BA29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C494DE-4963-4FA8-8450-7B3524567083}" v="16" dt="2020-04-27T15:47:53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075D-24EF-44FF-AACD-203FDA081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619E8-89EB-45BE-80DA-211940B96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30241-1FAD-434E-96AF-9F00F180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8BEA-6331-4A50-9A8D-2E845972C87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3C83A-A70A-48A0-93F3-58B38E44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66F09-874A-4878-97A5-41CF1A3A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4EAD-CE22-426C-8C88-150CF755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F772-AD0E-4086-9FCA-03E5DFF5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E8109-3834-4F19-8BE3-8F3CB0134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155A-EDA5-4EEF-803F-670AC888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8BEA-6331-4A50-9A8D-2E845972C87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80971-F3F3-4015-B12B-54D3A2C3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50CA-AEB8-437A-ADD7-FA98D62C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4EAD-CE22-426C-8C88-150CF755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556B0-3214-4F56-B4F3-FFFD46AF3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82C92-6372-443C-8F0A-458767A2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A1FE2-14CE-44FB-8AAC-14B60603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8BEA-6331-4A50-9A8D-2E845972C87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0E21A-6856-4085-BE57-990974F3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F354-3A0F-4FA6-BD8A-5B26FB05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4EAD-CE22-426C-8C88-150CF755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A7AD-5CAB-4872-A3A0-07051394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1512-4194-4157-A34C-176226836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FF52D-C9AC-45E0-88C2-E8F344FC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8BEA-6331-4A50-9A8D-2E845972C87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A9EC9-27A9-491D-9491-19A0D085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1C213-A017-4C3E-95E1-B38A0876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4EAD-CE22-426C-8C88-150CF755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7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C87F-856A-47D7-8379-FD1003F4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97308-64DC-4D13-8001-25CF5DCB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B7EBE-FB55-4E06-B820-102DC695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8BEA-6331-4A50-9A8D-2E845972C87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ED88B-604A-40F4-AB91-A6C3CEF6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5093-A931-40A0-9358-F798FD65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4EAD-CE22-426C-8C88-150CF755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6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329C-B1EC-40D7-8F17-BAD0FA80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7A81-AA9A-416C-A25D-F1679472C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0BECB-82AB-4D5B-9B40-594146D83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C93B7-DA9E-4515-8EAF-DFCF55F2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8BEA-6331-4A50-9A8D-2E845972C87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3A036-03F9-4413-A891-CE45AD67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18E9B-3412-418E-82CF-70E863DA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4EAD-CE22-426C-8C88-150CF755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6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A6DA-8AD2-4341-9739-06B6CFB8A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759C8-F633-4864-98B0-E1D97E291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616B1-C193-462F-B983-6865C1C40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47054-A24C-4A09-A768-AF8C6010A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75F13-1A0C-4EB6-89F7-F3FF54B3B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602BE-CC45-4A97-98C6-86CA70D0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8BEA-6331-4A50-9A8D-2E845972C87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35FE1-242F-4133-8E70-496CFBF1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3D002-FC42-47BE-BADC-BFD6D849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4EAD-CE22-426C-8C88-150CF755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3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7EC0-70A5-4658-824F-17D2FB2F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CC54E-2117-44CB-ACA6-1ED820A8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8BEA-6331-4A50-9A8D-2E845972C87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C19D0-9BF3-4958-B7EA-61BF8A5F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97D39-C2C6-4351-BBB3-04F71FA7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4EAD-CE22-426C-8C88-150CF755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9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6CA524-0A51-48CA-8CD7-BDCCA7E57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8BEA-6331-4A50-9A8D-2E845972C87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46F0A-5349-41CF-A9DC-B287DF6E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CBD61-3C1C-4FB7-A524-7428E7B4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4EAD-CE22-426C-8C88-150CF755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1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5631-F3CE-476B-8240-D691A71B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E8E6-DFBF-47AF-9827-EEC9A811A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1D672-7E63-4AEF-A4B5-27F894255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A9974-2DD4-4A5C-9A93-29B507D3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8BEA-6331-4A50-9A8D-2E845972C87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C1030-3CD4-4123-90DE-753F1907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30004-C71C-4E2C-A3E0-D447F7FB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4EAD-CE22-426C-8C88-150CF755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4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C3E0-F380-46F3-BE5F-6211D71A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8F283-39D1-40DC-AE67-3A4BD0D9C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2C812-491F-4343-A902-348176AEF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904C5-2643-4049-AFAA-15DCEDFF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8BEA-6331-4A50-9A8D-2E845972C87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94B9-13AC-4882-930E-0BCDBD54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42D61-EE43-4185-8264-8BCD4684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4EAD-CE22-426C-8C88-150CF755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9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D448A-EAEC-4142-B1DB-B0A1246B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49BFD-7C3F-4CCC-8C9B-4E77C5CBE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DF243-853B-4E0F-ABF5-8368CD24A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8BEA-6331-4A50-9A8D-2E845972C87C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143C3-7789-4C24-864B-2C2049FDF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778AE-823D-4B39-9169-E02D7D3CA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4EAD-CE22-426C-8C88-150CF7557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3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445CD3-ED03-4310-B66F-C5FF67417F3D}"/>
              </a:ext>
            </a:extLst>
          </p:cNvPr>
          <p:cNvSpPr/>
          <p:nvPr/>
        </p:nvSpPr>
        <p:spPr>
          <a:xfrm>
            <a:off x="4217437" y="2183363"/>
            <a:ext cx="2668555" cy="98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Server</a:t>
            </a:r>
          </a:p>
          <a:p>
            <a:pPr algn="ctr"/>
            <a:r>
              <a:rPr lang="en-US" dirty="0"/>
              <a:t>(Raspberry Pi 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C866-6AEB-4C3B-BDE1-BA79B73AE3D8}"/>
              </a:ext>
            </a:extLst>
          </p:cNvPr>
          <p:cNvSpPr/>
          <p:nvPr/>
        </p:nvSpPr>
        <p:spPr>
          <a:xfrm>
            <a:off x="7000652" y="4000789"/>
            <a:ext cx="2668555" cy="98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Server</a:t>
            </a:r>
          </a:p>
          <a:p>
            <a:pPr algn="ctr"/>
            <a:r>
              <a:rPr lang="en-US" dirty="0"/>
              <a:t>(Raspberry Pi 3</a:t>
            </a:r>
          </a:p>
          <a:p>
            <a:pPr algn="ctr"/>
            <a:r>
              <a:rPr lang="en-US" dirty="0"/>
              <a:t>Model B+)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74420E-50C3-46B1-8EAE-EB231AA30330}"/>
              </a:ext>
            </a:extLst>
          </p:cNvPr>
          <p:cNvGrpSpPr/>
          <p:nvPr/>
        </p:nvGrpSpPr>
        <p:grpSpPr>
          <a:xfrm>
            <a:off x="3384644" y="7336970"/>
            <a:ext cx="1023583" cy="1023582"/>
            <a:chOff x="1173707" y="2006221"/>
            <a:chExt cx="1023583" cy="10235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1AFA16-9039-47F9-B65C-4EFB71FEF76B}"/>
                </a:ext>
              </a:extLst>
            </p:cNvPr>
            <p:cNvSpPr/>
            <p:nvPr/>
          </p:nvSpPr>
          <p:spPr>
            <a:xfrm>
              <a:off x="1173707" y="2292824"/>
              <a:ext cx="1023583" cy="736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5108CC-F7F3-41FE-8641-BA24BAE679A6}"/>
                </a:ext>
              </a:extLst>
            </p:cNvPr>
            <p:cNvSpPr/>
            <p:nvPr/>
          </p:nvSpPr>
          <p:spPr>
            <a:xfrm>
              <a:off x="1453486" y="2404930"/>
              <a:ext cx="477672" cy="5459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C3FF5C-3D38-4053-AEF8-762138A58975}"/>
                </a:ext>
              </a:extLst>
            </p:cNvPr>
            <p:cNvSpPr/>
            <p:nvPr/>
          </p:nvSpPr>
          <p:spPr>
            <a:xfrm>
              <a:off x="1828801" y="2006221"/>
              <a:ext cx="368489" cy="2866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picture containing sitting, white, computer, bird&#10;&#10;Description automatically generated">
            <a:extLst>
              <a:ext uri="{FF2B5EF4-FFF2-40B4-BE49-F238E27FC236}">
                <a16:creationId xmlns:a16="http://schemas.microsoft.com/office/drawing/2014/main" id="{1A911D11-C083-4AE0-86ED-794A0B17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10" y="5545300"/>
            <a:ext cx="780437" cy="78043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D153A9-60DE-494C-B678-4682014992AF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8334929" y="4989834"/>
            <a:ext cx="1" cy="55546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2D4C58-0A13-4EA5-9457-F2A120699362}"/>
              </a:ext>
            </a:extLst>
          </p:cNvPr>
          <p:cNvSpPr/>
          <p:nvPr/>
        </p:nvSpPr>
        <p:spPr>
          <a:xfrm>
            <a:off x="8438107" y="5067512"/>
            <a:ext cx="11961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Serial Bus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437ECC-A6C2-4B11-B2CD-6B3DEB5744A4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885992" y="2677886"/>
            <a:ext cx="1448938" cy="132290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D9FA353-4453-4D68-B16D-8A660D09A7C8}"/>
              </a:ext>
            </a:extLst>
          </p:cNvPr>
          <p:cNvSpPr/>
          <p:nvPr/>
        </p:nvSpPr>
        <p:spPr>
          <a:xfrm>
            <a:off x="7944710" y="3100140"/>
            <a:ext cx="6094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F38CA5-A259-48A0-A2D5-3A40932F9FB1}"/>
              </a:ext>
            </a:extLst>
          </p:cNvPr>
          <p:cNvSpPr/>
          <p:nvPr/>
        </p:nvSpPr>
        <p:spPr>
          <a:xfrm>
            <a:off x="1402533" y="4000788"/>
            <a:ext cx="2668555" cy="98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  <a:p>
            <a:pPr algn="ctr"/>
            <a:r>
              <a:rPr lang="en-US" dirty="0"/>
              <a:t>(Arduino)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41843C-9E44-4CFB-8162-D5FA873F2807}"/>
              </a:ext>
            </a:extLst>
          </p:cNvPr>
          <p:cNvCxnSpPr>
            <a:cxnSpLocks/>
            <a:stCxn id="4" idx="1"/>
            <a:endCxn id="19" idx="0"/>
          </p:cNvCxnSpPr>
          <p:nvPr/>
        </p:nvCxnSpPr>
        <p:spPr>
          <a:xfrm flipH="1">
            <a:off x="2736811" y="2677886"/>
            <a:ext cx="1480626" cy="132290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9ABF11-FB2A-475B-BEEB-8EAACE1F9A4D}"/>
              </a:ext>
            </a:extLst>
          </p:cNvPr>
          <p:cNvSpPr/>
          <p:nvPr/>
        </p:nvSpPr>
        <p:spPr>
          <a:xfrm>
            <a:off x="3376744" y="5186794"/>
            <a:ext cx="2062967" cy="41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F2BCAD-3476-4095-84FE-DB0297520899}"/>
              </a:ext>
            </a:extLst>
          </p:cNvPr>
          <p:cNvSpPr/>
          <p:nvPr/>
        </p:nvSpPr>
        <p:spPr>
          <a:xfrm>
            <a:off x="3376743" y="5725740"/>
            <a:ext cx="2062967" cy="41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46A739-A032-4C65-88AF-F89740064711}"/>
              </a:ext>
            </a:extLst>
          </p:cNvPr>
          <p:cNvSpPr/>
          <p:nvPr/>
        </p:nvSpPr>
        <p:spPr>
          <a:xfrm>
            <a:off x="3376742" y="6323891"/>
            <a:ext cx="2062967" cy="41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3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3C25C0-94D3-46B1-B96F-27E248501341}"/>
              </a:ext>
            </a:extLst>
          </p:cNvPr>
          <p:cNvCxnSpPr>
            <a:stCxn id="19" idx="2"/>
            <a:endCxn id="24" idx="1"/>
          </p:cNvCxnSpPr>
          <p:nvPr/>
        </p:nvCxnSpPr>
        <p:spPr>
          <a:xfrm rot="16200000" flipH="1">
            <a:off x="2853408" y="4873235"/>
            <a:ext cx="406739" cy="6399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0029A3C-CC57-49A0-B8A1-C6AC26E3FDE6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2583935" y="5142709"/>
            <a:ext cx="945685" cy="6399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C15BAC3-AC7E-4175-9CA9-E18B5FA57061}"/>
              </a:ext>
            </a:extLst>
          </p:cNvPr>
          <p:cNvCxnSpPr>
            <a:cxnSpLocks/>
            <a:stCxn id="19" idx="2"/>
            <a:endCxn id="26" idx="1"/>
          </p:cNvCxnSpPr>
          <p:nvPr/>
        </p:nvCxnSpPr>
        <p:spPr>
          <a:xfrm rot="16200000" flipH="1">
            <a:off x="2284858" y="5441785"/>
            <a:ext cx="1543836" cy="6399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BBB8A44-FDA6-477F-A34F-37DDB009F470}"/>
              </a:ext>
            </a:extLst>
          </p:cNvPr>
          <p:cNvGrpSpPr/>
          <p:nvPr/>
        </p:nvGrpSpPr>
        <p:grpSpPr>
          <a:xfrm>
            <a:off x="6263268" y="440582"/>
            <a:ext cx="1518252" cy="914400"/>
            <a:chOff x="6263268" y="440582"/>
            <a:chExt cx="1518252" cy="914400"/>
          </a:xfrm>
        </p:grpSpPr>
        <p:pic>
          <p:nvPicPr>
            <p:cNvPr id="36" name="Graphic 35" descr="Earth globe: Americas">
              <a:extLst>
                <a:ext uri="{FF2B5EF4-FFF2-40B4-BE49-F238E27FC236}">
                  <a16:creationId xmlns:a16="http://schemas.microsoft.com/office/drawing/2014/main" id="{8B6036F4-1B5F-4202-828D-8BCD8DD73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63268" y="440582"/>
              <a:ext cx="914400" cy="9144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E03DA58-5334-427B-98DB-5D7FC4124FD8}"/>
                </a:ext>
              </a:extLst>
            </p:cNvPr>
            <p:cNvSpPr/>
            <p:nvPr/>
          </p:nvSpPr>
          <p:spPr>
            <a:xfrm>
              <a:off x="7183279" y="697727"/>
              <a:ext cx="59824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GPS</a:t>
              </a:r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935A367-4F03-4061-952E-57C2DA9E9779}"/>
              </a:ext>
            </a:extLst>
          </p:cNvPr>
          <p:cNvCxnSpPr>
            <a:cxnSpLocks/>
            <a:stCxn id="36" idx="1"/>
            <a:endCxn id="4" idx="0"/>
          </p:cNvCxnSpPr>
          <p:nvPr/>
        </p:nvCxnSpPr>
        <p:spPr>
          <a:xfrm rot="10800000" flipV="1">
            <a:off x="5551716" y="897781"/>
            <a:ext cx="711553" cy="12855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7B89CCC-79B1-4E24-B160-D250F7E64600}"/>
              </a:ext>
            </a:extLst>
          </p:cNvPr>
          <p:cNvSpPr/>
          <p:nvPr/>
        </p:nvSpPr>
        <p:spPr>
          <a:xfrm>
            <a:off x="2636107" y="2939227"/>
            <a:ext cx="60946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Wifi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3ED8A9-6339-4E50-A6AE-81B0E128BCB7}"/>
              </a:ext>
            </a:extLst>
          </p:cNvPr>
          <p:cNvSpPr/>
          <p:nvPr/>
        </p:nvSpPr>
        <p:spPr>
          <a:xfrm>
            <a:off x="1402533" y="5678421"/>
            <a:ext cx="11961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Serial Bus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D08328-C1DD-4A17-8067-65BDC76FC5C9}"/>
              </a:ext>
            </a:extLst>
          </p:cNvPr>
          <p:cNvSpPr/>
          <p:nvPr/>
        </p:nvSpPr>
        <p:spPr>
          <a:xfrm>
            <a:off x="4912939" y="1353302"/>
            <a:ext cx="6078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968E75-F253-4DEA-AF64-F18CFA05BD3E}"/>
              </a:ext>
            </a:extLst>
          </p:cNvPr>
          <p:cNvSpPr/>
          <p:nvPr/>
        </p:nvSpPr>
        <p:spPr>
          <a:xfrm>
            <a:off x="504978" y="74027"/>
            <a:ext cx="36701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Architecture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402713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445CD3-ED03-4310-B66F-C5FF67417F3D}"/>
              </a:ext>
            </a:extLst>
          </p:cNvPr>
          <p:cNvSpPr/>
          <p:nvPr/>
        </p:nvSpPr>
        <p:spPr>
          <a:xfrm>
            <a:off x="4217437" y="2183363"/>
            <a:ext cx="2668555" cy="98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Server</a:t>
            </a:r>
          </a:p>
          <a:p>
            <a:pPr algn="ctr"/>
            <a:r>
              <a:rPr lang="en-US" dirty="0"/>
              <a:t>(Raspberry Pi 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C866-6AEB-4C3B-BDE1-BA79B73AE3D8}"/>
              </a:ext>
            </a:extLst>
          </p:cNvPr>
          <p:cNvSpPr/>
          <p:nvPr/>
        </p:nvSpPr>
        <p:spPr>
          <a:xfrm>
            <a:off x="7000652" y="4000789"/>
            <a:ext cx="2668555" cy="98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Server</a:t>
            </a:r>
          </a:p>
          <a:p>
            <a:pPr algn="ctr"/>
            <a:r>
              <a:rPr lang="en-US" dirty="0"/>
              <a:t>(Raspberry Pi 3</a:t>
            </a:r>
          </a:p>
          <a:p>
            <a:pPr algn="ctr"/>
            <a:r>
              <a:rPr lang="en-US" dirty="0"/>
              <a:t>Model B+)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74420E-50C3-46B1-8EAE-EB231AA30330}"/>
              </a:ext>
            </a:extLst>
          </p:cNvPr>
          <p:cNvGrpSpPr/>
          <p:nvPr/>
        </p:nvGrpSpPr>
        <p:grpSpPr>
          <a:xfrm>
            <a:off x="3384644" y="7336970"/>
            <a:ext cx="1023583" cy="1023582"/>
            <a:chOff x="1173707" y="2006221"/>
            <a:chExt cx="1023583" cy="10235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1AFA16-9039-47F9-B65C-4EFB71FEF76B}"/>
                </a:ext>
              </a:extLst>
            </p:cNvPr>
            <p:cNvSpPr/>
            <p:nvPr/>
          </p:nvSpPr>
          <p:spPr>
            <a:xfrm>
              <a:off x="1173707" y="2292824"/>
              <a:ext cx="1023583" cy="736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5108CC-F7F3-41FE-8641-BA24BAE679A6}"/>
                </a:ext>
              </a:extLst>
            </p:cNvPr>
            <p:cNvSpPr/>
            <p:nvPr/>
          </p:nvSpPr>
          <p:spPr>
            <a:xfrm>
              <a:off x="1453486" y="2404930"/>
              <a:ext cx="477672" cy="5459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C3FF5C-3D38-4053-AEF8-762138A58975}"/>
                </a:ext>
              </a:extLst>
            </p:cNvPr>
            <p:cNvSpPr/>
            <p:nvPr/>
          </p:nvSpPr>
          <p:spPr>
            <a:xfrm>
              <a:off x="1828801" y="2006221"/>
              <a:ext cx="368489" cy="2866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picture containing sitting, white, computer, bird&#10;&#10;Description automatically generated">
            <a:extLst>
              <a:ext uri="{FF2B5EF4-FFF2-40B4-BE49-F238E27FC236}">
                <a16:creationId xmlns:a16="http://schemas.microsoft.com/office/drawing/2014/main" id="{1A911D11-C083-4AE0-86ED-794A0B17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10" y="5545300"/>
            <a:ext cx="780437" cy="78043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D153A9-60DE-494C-B678-4682014992AF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8334929" y="4989834"/>
            <a:ext cx="1" cy="55546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2D4C58-0A13-4EA5-9457-F2A120699362}"/>
              </a:ext>
            </a:extLst>
          </p:cNvPr>
          <p:cNvSpPr/>
          <p:nvPr/>
        </p:nvSpPr>
        <p:spPr>
          <a:xfrm>
            <a:off x="8438107" y="5067512"/>
            <a:ext cx="11961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Serial Bus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437ECC-A6C2-4B11-B2CD-6B3DEB5744A4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885992" y="2677886"/>
            <a:ext cx="1448938" cy="132290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D9FA353-4453-4D68-B16D-8A660D09A7C8}"/>
              </a:ext>
            </a:extLst>
          </p:cNvPr>
          <p:cNvSpPr/>
          <p:nvPr/>
        </p:nvSpPr>
        <p:spPr>
          <a:xfrm>
            <a:off x="7781520" y="2737437"/>
            <a:ext cx="27882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 Pictures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Video: mp4, 30fps, h.264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F38CA5-A259-48A0-A2D5-3A40932F9FB1}"/>
              </a:ext>
            </a:extLst>
          </p:cNvPr>
          <p:cNvSpPr/>
          <p:nvPr/>
        </p:nvSpPr>
        <p:spPr>
          <a:xfrm>
            <a:off x="1402533" y="4000788"/>
            <a:ext cx="2668555" cy="98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  <a:p>
            <a:pPr algn="ctr"/>
            <a:r>
              <a:rPr lang="en-US" dirty="0"/>
              <a:t>(Arduino)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41843C-9E44-4CFB-8162-D5FA873F2807}"/>
              </a:ext>
            </a:extLst>
          </p:cNvPr>
          <p:cNvCxnSpPr>
            <a:cxnSpLocks/>
            <a:stCxn id="4" idx="1"/>
            <a:endCxn id="19" idx="0"/>
          </p:cNvCxnSpPr>
          <p:nvPr/>
        </p:nvCxnSpPr>
        <p:spPr>
          <a:xfrm flipH="1">
            <a:off x="2736811" y="2677886"/>
            <a:ext cx="1480626" cy="132290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9ABF11-FB2A-475B-BEEB-8EAACE1F9A4D}"/>
              </a:ext>
            </a:extLst>
          </p:cNvPr>
          <p:cNvSpPr/>
          <p:nvPr/>
        </p:nvSpPr>
        <p:spPr>
          <a:xfrm>
            <a:off x="3376744" y="5186794"/>
            <a:ext cx="2062967" cy="41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F2BCAD-3476-4095-84FE-DB0297520899}"/>
              </a:ext>
            </a:extLst>
          </p:cNvPr>
          <p:cNvSpPr/>
          <p:nvPr/>
        </p:nvSpPr>
        <p:spPr>
          <a:xfrm>
            <a:off x="3376743" y="5725740"/>
            <a:ext cx="2062967" cy="41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46A739-A032-4C65-88AF-F89740064711}"/>
              </a:ext>
            </a:extLst>
          </p:cNvPr>
          <p:cNvSpPr/>
          <p:nvPr/>
        </p:nvSpPr>
        <p:spPr>
          <a:xfrm>
            <a:off x="3376742" y="6323891"/>
            <a:ext cx="2062967" cy="41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3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3C25C0-94D3-46B1-B96F-27E248501341}"/>
              </a:ext>
            </a:extLst>
          </p:cNvPr>
          <p:cNvCxnSpPr>
            <a:stCxn id="19" idx="2"/>
            <a:endCxn id="24" idx="1"/>
          </p:cNvCxnSpPr>
          <p:nvPr/>
        </p:nvCxnSpPr>
        <p:spPr>
          <a:xfrm rot="16200000" flipH="1">
            <a:off x="2853408" y="4873235"/>
            <a:ext cx="406739" cy="6399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0029A3C-CC57-49A0-B8A1-C6AC26E3FDE6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2583935" y="5142709"/>
            <a:ext cx="945685" cy="6399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C15BAC3-AC7E-4175-9CA9-E18B5FA57061}"/>
              </a:ext>
            </a:extLst>
          </p:cNvPr>
          <p:cNvCxnSpPr>
            <a:cxnSpLocks/>
            <a:stCxn id="19" idx="2"/>
            <a:endCxn id="26" idx="1"/>
          </p:cNvCxnSpPr>
          <p:nvPr/>
        </p:nvCxnSpPr>
        <p:spPr>
          <a:xfrm rot="16200000" flipH="1">
            <a:off x="2284858" y="5441785"/>
            <a:ext cx="1543836" cy="6399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BBB8A44-FDA6-477F-A34F-37DDB009F470}"/>
              </a:ext>
            </a:extLst>
          </p:cNvPr>
          <p:cNvGrpSpPr/>
          <p:nvPr/>
        </p:nvGrpSpPr>
        <p:grpSpPr>
          <a:xfrm>
            <a:off x="6263268" y="440582"/>
            <a:ext cx="1518252" cy="914400"/>
            <a:chOff x="6263268" y="440582"/>
            <a:chExt cx="1518252" cy="914400"/>
          </a:xfrm>
        </p:grpSpPr>
        <p:pic>
          <p:nvPicPr>
            <p:cNvPr id="36" name="Graphic 35" descr="Earth globe: Americas">
              <a:extLst>
                <a:ext uri="{FF2B5EF4-FFF2-40B4-BE49-F238E27FC236}">
                  <a16:creationId xmlns:a16="http://schemas.microsoft.com/office/drawing/2014/main" id="{8B6036F4-1B5F-4202-828D-8BCD8DD73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63268" y="440582"/>
              <a:ext cx="914400" cy="9144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E03DA58-5334-427B-98DB-5D7FC4124FD8}"/>
                </a:ext>
              </a:extLst>
            </p:cNvPr>
            <p:cNvSpPr/>
            <p:nvPr/>
          </p:nvSpPr>
          <p:spPr>
            <a:xfrm>
              <a:off x="7183279" y="697727"/>
              <a:ext cx="59824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GPS</a:t>
              </a:r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935A367-4F03-4061-952E-57C2DA9E9779}"/>
              </a:ext>
            </a:extLst>
          </p:cNvPr>
          <p:cNvCxnSpPr>
            <a:cxnSpLocks/>
            <a:stCxn id="36" idx="1"/>
            <a:endCxn id="4" idx="0"/>
          </p:cNvCxnSpPr>
          <p:nvPr/>
        </p:nvCxnSpPr>
        <p:spPr>
          <a:xfrm rot="10800000" flipV="1">
            <a:off x="5551716" y="897781"/>
            <a:ext cx="711553" cy="12855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7B89CCC-79B1-4E24-B160-D250F7E64600}"/>
              </a:ext>
            </a:extLst>
          </p:cNvPr>
          <p:cNvSpPr/>
          <p:nvPr/>
        </p:nvSpPr>
        <p:spPr>
          <a:xfrm>
            <a:off x="2410886" y="2939227"/>
            <a:ext cx="10599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 File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3ED8A9-6339-4E50-A6AE-81B0E128BCB7}"/>
              </a:ext>
            </a:extLst>
          </p:cNvPr>
          <p:cNvSpPr/>
          <p:nvPr/>
        </p:nvSpPr>
        <p:spPr>
          <a:xfrm>
            <a:off x="1402533" y="5678421"/>
            <a:ext cx="11961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Serial Bus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D08328-C1DD-4A17-8067-65BDC76FC5C9}"/>
              </a:ext>
            </a:extLst>
          </p:cNvPr>
          <p:cNvSpPr/>
          <p:nvPr/>
        </p:nvSpPr>
        <p:spPr>
          <a:xfrm>
            <a:off x="4898513" y="1353302"/>
            <a:ext cx="6367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968E75-F253-4DEA-AF64-F18CFA05BD3E}"/>
              </a:ext>
            </a:extLst>
          </p:cNvPr>
          <p:cNvSpPr/>
          <p:nvPr/>
        </p:nvSpPr>
        <p:spPr>
          <a:xfrm>
            <a:off x="1070197" y="74027"/>
            <a:ext cx="253973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55355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445CD3-ED03-4310-B66F-C5FF67417F3D}"/>
              </a:ext>
            </a:extLst>
          </p:cNvPr>
          <p:cNvSpPr/>
          <p:nvPr/>
        </p:nvSpPr>
        <p:spPr>
          <a:xfrm>
            <a:off x="4217437" y="2183363"/>
            <a:ext cx="2668555" cy="98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Server</a:t>
            </a:r>
          </a:p>
          <a:p>
            <a:pPr algn="ctr"/>
            <a:r>
              <a:rPr lang="en-US" dirty="0"/>
              <a:t>(Raspberry Pi 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C866-6AEB-4C3B-BDE1-BA79B73AE3D8}"/>
              </a:ext>
            </a:extLst>
          </p:cNvPr>
          <p:cNvSpPr/>
          <p:nvPr/>
        </p:nvSpPr>
        <p:spPr>
          <a:xfrm>
            <a:off x="7000652" y="4000789"/>
            <a:ext cx="2668555" cy="98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Server</a:t>
            </a:r>
          </a:p>
          <a:p>
            <a:pPr algn="ctr"/>
            <a:r>
              <a:rPr lang="en-US" dirty="0"/>
              <a:t>(Raspberry Pi 3</a:t>
            </a:r>
          </a:p>
          <a:p>
            <a:pPr algn="ctr"/>
            <a:r>
              <a:rPr lang="en-US" dirty="0"/>
              <a:t>Model B+)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74420E-50C3-46B1-8EAE-EB231AA30330}"/>
              </a:ext>
            </a:extLst>
          </p:cNvPr>
          <p:cNvGrpSpPr/>
          <p:nvPr/>
        </p:nvGrpSpPr>
        <p:grpSpPr>
          <a:xfrm>
            <a:off x="3384644" y="7336970"/>
            <a:ext cx="1023583" cy="1023582"/>
            <a:chOff x="1173707" y="2006221"/>
            <a:chExt cx="1023583" cy="10235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1AFA16-9039-47F9-B65C-4EFB71FEF76B}"/>
                </a:ext>
              </a:extLst>
            </p:cNvPr>
            <p:cNvSpPr/>
            <p:nvPr/>
          </p:nvSpPr>
          <p:spPr>
            <a:xfrm>
              <a:off x="1173707" y="2292824"/>
              <a:ext cx="1023583" cy="736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5108CC-F7F3-41FE-8641-BA24BAE679A6}"/>
                </a:ext>
              </a:extLst>
            </p:cNvPr>
            <p:cNvSpPr/>
            <p:nvPr/>
          </p:nvSpPr>
          <p:spPr>
            <a:xfrm>
              <a:off x="1453486" y="2404930"/>
              <a:ext cx="477672" cy="54591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C3FF5C-3D38-4053-AEF8-762138A58975}"/>
                </a:ext>
              </a:extLst>
            </p:cNvPr>
            <p:cNvSpPr/>
            <p:nvPr/>
          </p:nvSpPr>
          <p:spPr>
            <a:xfrm>
              <a:off x="1828801" y="2006221"/>
              <a:ext cx="368489" cy="2866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picture containing sitting, white, computer, bird&#10;&#10;Description automatically generated">
            <a:extLst>
              <a:ext uri="{FF2B5EF4-FFF2-40B4-BE49-F238E27FC236}">
                <a16:creationId xmlns:a16="http://schemas.microsoft.com/office/drawing/2014/main" id="{1A911D11-C083-4AE0-86ED-794A0B17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710" y="5545300"/>
            <a:ext cx="780437" cy="78043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D153A9-60DE-494C-B678-4682014992AF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8334929" y="4989834"/>
            <a:ext cx="1" cy="555466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2D4C58-0A13-4EA5-9457-F2A120699362}"/>
              </a:ext>
            </a:extLst>
          </p:cNvPr>
          <p:cNvSpPr/>
          <p:nvPr/>
        </p:nvSpPr>
        <p:spPr>
          <a:xfrm>
            <a:off x="8438107" y="5067512"/>
            <a:ext cx="11961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Serial Bus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437ECC-A6C2-4B11-B2CD-6B3DEB5744A4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6885992" y="2677886"/>
            <a:ext cx="1448938" cy="1322903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D9FA353-4453-4D68-B16D-8A660D09A7C8}"/>
              </a:ext>
            </a:extLst>
          </p:cNvPr>
          <p:cNvSpPr/>
          <p:nvPr/>
        </p:nvSpPr>
        <p:spPr>
          <a:xfrm>
            <a:off x="7752666" y="2737437"/>
            <a:ext cx="284597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Camera Pictures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Video: mp4, 30fps, h.264 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Size = 1MB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F38CA5-A259-48A0-A2D5-3A40932F9FB1}"/>
              </a:ext>
            </a:extLst>
          </p:cNvPr>
          <p:cNvSpPr/>
          <p:nvPr/>
        </p:nvSpPr>
        <p:spPr>
          <a:xfrm>
            <a:off x="1402533" y="4000788"/>
            <a:ext cx="2668555" cy="989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  <a:p>
            <a:pPr algn="ctr"/>
            <a:r>
              <a:rPr lang="en-US" dirty="0"/>
              <a:t>(Arduino)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41843C-9E44-4CFB-8162-D5FA873F2807}"/>
              </a:ext>
            </a:extLst>
          </p:cNvPr>
          <p:cNvCxnSpPr>
            <a:cxnSpLocks/>
            <a:stCxn id="4" idx="1"/>
            <a:endCxn id="19" idx="0"/>
          </p:cNvCxnSpPr>
          <p:nvPr/>
        </p:nvCxnSpPr>
        <p:spPr>
          <a:xfrm flipH="1">
            <a:off x="2736811" y="2677886"/>
            <a:ext cx="1480626" cy="132290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F9ABF11-FB2A-475B-BEEB-8EAACE1F9A4D}"/>
              </a:ext>
            </a:extLst>
          </p:cNvPr>
          <p:cNvSpPr/>
          <p:nvPr/>
        </p:nvSpPr>
        <p:spPr>
          <a:xfrm>
            <a:off x="3376744" y="5186794"/>
            <a:ext cx="2062967" cy="41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F2BCAD-3476-4095-84FE-DB0297520899}"/>
              </a:ext>
            </a:extLst>
          </p:cNvPr>
          <p:cNvSpPr/>
          <p:nvPr/>
        </p:nvSpPr>
        <p:spPr>
          <a:xfrm>
            <a:off x="3376743" y="5725740"/>
            <a:ext cx="2062967" cy="41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46A739-A032-4C65-88AF-F89740064711}"/>
              </a:ext>
            </a:extLst>
          </p:cNvPr>
          <p:cNvSpPr/>
          <p:nvPr/>
        </p:nvSpPr>
        <p:spPr>
          <a:xfrm>
            <a:off x="3376742" y="6323891"/>
            <a:ext cx="2062967" cy="419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 3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3C25C0-94D3-46B1-B96F-27E248501341}"/>
              </a:ext>
            </a:extLst>
          </p:cNvPr>
          <p:cNvCxnSpPr>
            <a:stCxn id="19" idx="2"/>
            <a:endCxn id="24" idx="1"/>
          </p:cNvCxnSpPr>
          <p:nvPr/>
        </p:nvCxnSpPr>
        <p:spPr>
          <a:xfrm rot="16200000" flipH="1">
            <a:off x="2853408" y="4873235"/>
            <a:ext cx="406739" cy="6399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0029A3C-CC57-49A0-B8A1-C6AC26E3FDE6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16200000" flipH="1">
            <a:off x="2583935" y="5142709"/>
            <a:ext cx="945685" cy="63993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C15BAC3-AC7E-4175-9CA9-E18B5FA57061}"/>
              </a:ext>
            </a:extLst>
          </p:cNvPr>
          <p:cNvCxnSpPr>
            <a:cxnSpLocks/>
            <a:stCxn id="19" idx="2"/>
            <a:endCxn id="26" idx="1"/>
          </p:cNvCxnSpPr>
          <p:nvPr/>
        </p:nvCxnSpPr>
        <p:spPr>
          <a:xfrm rot="16200000" flipH="1">
            <a:off x="2284858" y="5441785"/>
            <a:ext cx="1543836" cy="63993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BBB8A44-FDA6-477F-A34F-37DDB009F470}"/>
              </a:ext>
            </a:extLst>
          </p:cNvPr>
          <p:cNvGrpSpPr/>
          <p:nvPr/>
        </p:nvGrpSpPr>
        <p:grpSpPr>
          <a:xfrm>
            <a:off x="6263268" y="440582"/>
            <a:ext cx="1518252" cy="914400"/>
            <a:chOff x="6263268" y="440582"/>
            <a:chExt cx="1518252" cy="914400"/>
          </a:xfrm>
        </p:grpSpPr>
        <p:pic>
          <p:nvPicPr>
            <p:cNvPr id="36" name="Graphic 35" descr="Earth globe: Americas">
              <a:extLst>
                <a:ext uri="{FF2B5EF4-FFF2-40B4-BE49-F238E27FC236}">
                  <a16:creationId xmlns:a16="http://schemas.microsoft.com/office/drawing/2014/main" id="{8B6036F4-1B5F-4202-828D-8BCD8DD73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63268" y="440582"/>
              <a:ext cx="914400" cy="9144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E03DA58-5334-427B-98DB-5D7FC4124FD8}"/>
                </a:ext>
              </a:extLst>
            </p:cNvPr>
            <p:cNvSpPr/>
            <p:nvPr/>
          </p:nvSpPr>
          <p:spPr>
            <a:xfrm>
              <a:off x="7183279" y="697727"/>
              <a:ext cx="598241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GPS</a:t>
              </a:r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935A367-4F03-4061-952E-57C2DA9E9779}"/>
              </a:ext>
            </a:extLst>
          </p:cNvPr>
          <p:cNvCxnSpPr>
            <a:cxnSpLocks/>
            <a:stCxn id="36" idx="1"/>
            <a:endCxn id="4" idx="0"/>
          </p:cNvCxnSpPr>
          <p:nvPr/>
        </p:nvCxnSpPr>
        <p:spPr>
          <a:xfrm rot="10800000" flipV="1">
            <a:off x="5551716" y="897781"/>
            <a:ext cx="711553" cy="12855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7B89CCC-79B1-4E24-B160-D250F7E64600}"/>
              </a:ext>
            </a:extLst>
          </p:cNvPr>
          <p:cNvSpPr/>
          <p:nvPr/>
        </p:nvSpPr>
        <p:spPr>
          <a:xfrm>
            <a:off x="2410886" y="2939227"/>
            <a:ext cx="10599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 File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2KB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3ED8A9-6339-4E50-A6AE-81B0E128BCB7}"/>
              </a:ext>
            </a:extLst>
          </p:cNvPr>
          <p:cNvSpPr/>
          <p:nvPr/>
        </p:nvSpPr>
        <p:spPr>
          <a:xfrm>
            <a:off x="1402533" y="5678421"/>
            <a:ext cx="11961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Serial Bus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9D08328-C1DD-4A17-8067-65BDC76FC5C9}"/>
              </a:ext>
            </a:extLst>
          </p:cNvPr>
          <p:cNvSpPr/>
          <p:nvPr/>
        </p:nvSpPr>
        <p:spPr>
          <a:xfrm>
            <a:off x="4898513" y="1353302"/>
            <a:ext cx="6367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Json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968E75-F253-4DEA-AF64-F18CFA05BD3E}"/>
              </a:ext>
            </a:extLst>
          </p:cNvPr>
          <p:cNvSpPr/>
          <p:nvPr/>
        </p:nvSpPr>
        <p:spPr>
          <a:xfrm>
            <a:off x="364106" y="74027"/>
            <a:ext cx="39519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Bandwidth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Consumption</a:t>
            </a:r>
          </a:p>
        </p:txBody>
      </p:sp>
    </p:spTree>
    <p:extLst>
      <p:ext uri="{BB962C8B-B14F-4D97-AF65-F5344CB8AC3E}">
        <p14:creationId xmlns:p14="http://schemas.microsoft.com/office/powerpoint/2010/main" val="985399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136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Otto Campos</dc:creator>
  <cp:lastModifiedBy>Otto Campos</cp:lastModifiedBy>
  <cp:revision>2</cp:revision>
  <dcterms:created xsi:type="dcterms:W3CDTF">2020-04-27T15:39:51Z</dcterms:created>
  <dcterms:modified xsi:type="dcterms:W3CDTF">2020-04-27T16:08:30Z</dcterms:modified>
</cp:coreProperties>
</file>