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BB0D4E-145A-49C6-8372-249776B5B861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7C7B5B9-C1B8-4B8A-B312-0B48344720AD}">
      <dgm:prSet/>
      <dgm:spPr/>
      <dgm:t>
        <a:bodyPr/>
        <a:lstStyle/>
        <a:p>
          <a:r>
            <a:rPr lang="en-US"/>
            <a:t>Get</a:t>
          </a:r>
        </a:p>
      </dgm:t>
    </dgm:pt>
    <dgm:pt modelId="{C013731B-8113-47E7-B857-184DC9832F28}" type="parTrans" cxnId="{A5D68EEA-302A-4CEA-866E-562DB49C4470}">
      <dgm:prSet/>
      <dgm:spPr/>
      <dgm:t>
        <a:bodyPr/>
        <a:lstStyle/>
        <a:p>
          <a:endParaRPr lang="en-US"/>
        </a:p>
      </dgm:t>
    </dgm:pt>
    <dgm:pt modelId="{37276346-7840-43A7-8343-05E1FA017CE2}" type="sibTrans" cxnId="{A5D68EEA-302A-4CEA-866E-562DB49C4470}">
      <dgm:prSet/>
      <dgm:spPr/>
      <dgm:t>
        <a:bodyPr/>
        <a:lstStyle/>
        <a:p>
          <a:endParaRPr lang="en-US"/>
        </a:p>
      </dgm:t>
    </dgm:pt>
    <dgm:pt modelId="{40659395-B854-4135-BC55-9CC965DEA10B}">
      <dgm:prSet/>
      <dgm:spPr/>
      <dgm:t>
        <a:bodyPr/>
        <a:lstStyle/>
        <a:p>
          <a:r>
            <a:rPr lang="en-US"/>
            <a:t>Get data from Wikipedia and Foursquare</a:t>
          </a:r>
        </a:p>
      </dgm:t>
    </dgm:pt>
    <dgm:pt modelId="{3C4268C2-1F3B-433A-8DBD-324CC8F098B7}" type="parTrans" cxnId="{A7565B7E-DE06-4274-9F07-3286E122581D}">
      <dgm:prSet/>
      <dgm:spPr/>
      <dgm:t>
        <a:bodyPr/>
        <a:lstStyle/>
        <a:p>
          <a:endParaRPr lang="en-US"/>
        </a:p>
      </dgm:t>
    </dgm:pt>
    <dgm:pt modelId="{87479E7C-2C0A-405C-BC1E-38A2974AC429}" type="sibTrans" cxnId="{A7565B7E-DE06-4274-9F07-3286E122581D}">
      <dgm:prSet/>
      <dgm:spPr/>
      <dgm:t>
        <a:bodyPr/>
        <a:lstStyle/>
        <a:p>
          <a:endParaRPr lang="en-US"/>
        </a:p>
      </dgm:t>
    </dgm:pt>
    <dgm:pt modelId="{8DDE4E37-DD1A-4FEB-A529-FEF9690C9A47}">
      <dgm:prSet/>
      <dgm:spPr/>
      <dgm:t>
        <a:bodyPr/>
        <a:lstStyle/>
        <a:p>
          <a:r>
            <a:rPr lang="en-US"/>
            <a:t>Apply</a:t>
          </a:r>
        </a:p>
      </dgm:t>
    </dgm:pt>
    <dgm:pt modelId="{6007FE94-277A-4AC3-9264-6118B6EE4D4A}" type="parTrans" cxnId="{CD0D9FCB-62B3-4001-B46E-5F55F7412E72}">
      <dgm:prSet/>
      <dgm:spPr/>
      <dgm:t>
        <a:bodyPr/>
        <a:lstStyle/>
        <a:p>
          <a:endParaRPr lang="en-US"/>
        </a:p>
      </dgm:t>
    </dgm:pt>
    <dgm:pt modelId="{197753B8-A150-40B8-A09C-6C93561E1198}" type="sibTrans" cxnId="{CD0D9FCB-62B3-4001-B46E-5F55F7412E72}">
      <dgm:prSet/>
      <dgm:spPr/>
      <dgm:t>
        <a:bodyPr/>
        <a:lstStyle/>
        <a:p>
          <a:endParaRPr lang="en-US"/>
        </a:p>
      </dgm:t>
    </dgm:pt>
    <dgm:pt modelId="{33D10BC3-AA67-4A99-8D33-0C6AFB4F325B}">
      <dgm:prSet/>
      <dgm:spPr/>
      <dgm:t>
        <a:bodyPr/>
        <a:lstStyle/>
        <a:p>
          <a:r>
            <a:rPr lang="en-US"/>
            <a:t>Apply k-means clustering</a:t>
          </a:r>
        </a:p>
      </dgm:t>
    </dgm:pt>
    <dgm:pt modelId="{D7D24135-9D8F-4CDF-B8FE-1E2341F3A92E}" type="parTrans" cxnId="{E908AE4E-60D7-4A39-86F9-1B2E6E0CE409}">
      <dgm:prSet/>
      <dgm:spPr/>
      <dgm:t>
        <a:bodyPr/>
        <a:lstStyle/>
        <a:p>
          <a:endParaRPr lang="en-US"/>
        </a:p>
      </dgm:t>
    </dgm:pt>
    <dgm:pt modelId="{D143D8B2-4EA7-4ADA-ACA1-8E20DF6E6B08}" type="sibTrans" cxnId="{E908AE4E-60D7-4A39-86F9-1B2E6E0CE409}">
      <dgm:prSet/>
      <dgm:spPr/>
      <dgm:t>
        <a:bodyPr/>
        <a:lstStyle/>
        <a:p>
          <a:endParaRPr lang="en-US"/>
        </a:p>
      </dgm:t>
    </dgm:pt>
    <dgm:pt modelId="{E2F25F4F-3259-4A73-AFB8-57E63623C310}">
      <dgm:prSet/>
      <dgm:spPr/>
      <dgm:t>
        <a:bodyPr/>
        <a:lstStyle/>
        <a:p>
          <a:r>
            <a:rPr lang="en-US"/>
            <a:t>Analyze</a:t>
          </a:r>
        </a:p>
      </dgm:t>
    </dgm:pt>
    <dgm:pt modelId="{E53EA88E-8CBA-4A0B-B7B5-B94C58BDA3F9}" type="parTrans" cxnId="{38E95AAA-D7E9-4878-81F3-24CF55F2DE8F}">
      <dgm:prSet/>
      <dgm:spPr/>
      <dgm:t>
        <a:bodyPr/>
        <a:lstStyle/>
        <a:p>
          <a:endParaRPr lang="en-US"/>
        </a:p>
      </dgm:t>
    </dgm:pt>
    <dgm:pt modelId="{5DE02A1B-DCC8-4E79-9913-E2E38739A8D5}" type="sibTrans" cxnId="{38E95AAA-D7E9-4878-81F3-24CF55F2DE8F}">
      <dgm:prSet/>
      <dgm:spPr/>
      <dgm:t>
        <a:bodyPr/>
        <a:lstStyle/>
        <a:p>
          <a:endParaRPr lang="en-US"/>
        </a:p>
      </dgm:t>
    </dgm:pt>
    <dgm:pt modelId="{187A8D95-209D-449F-9CA1-8B2F2B803FAB}">
      <dgm:prSet/>
      <dgm:spPr/>
      <dgm:t>
        <a:bodyPr/>
        <a:lstStyle/>
        <a:p>
          <a:r>
            <a:rPr lang="en-US"/>
            <a:t>Analyze results</a:t>
          </a:r>
        </a:p>
      </dgm:t>
    </dgm:pt>
    <dgm:pt modelId="{2CDF6E89-A9A5-4EA9-A1F0-566A3622EA42}" type="parTrans" cxnId="{D8A527A6-66A3-439D-9658-680F38A429C9}">
      <dgm:prSet/>
      <dgm:spPr/>
      <dgm:t>
        <a:bodyPr/>
        <a:lstStyle/>
        <a:p>
          <a:endParaRPr lang="en-US"/>
        </a:p>
      </dgm:t>
    </dgm:pt>
    <dgm:pt modelId="{A52C90EE-67BB-4DFB-AD40-608889FA3FA3}" type="sibTrans" cxnId="{D8A527A6-66A3-439D-9658-680F38A429C9}">
      <dgm:prSet/>
      <dgm:spPr/>
      <dgm:t>
        <a:bodyPr/>
        <a:lstStyle/>
        <a:p>
          <a:endParaRPr lang="en-US"/>
        </a:p>
      </dgm:t>
    </dgm:pt>
    <dgm:pt modelId="{F59A1D9B-55DF-435E-9E66-A5EAECB08E30}" type="pres">
      <dgm:prSet presAssocID="{40BB0D4E-145A-49C6-8372-249776B5B861}" presName="Name0" presStyleCnt="0">
        <dgm:presLayoutVars>
          <dgm:dir/>
          <dgm:animLvl val="lvl"/>
          <dgm:resizeHandles val="exact"/>
        </dgm:presLayoutVars>
      </dgm:prSet>
      <dgm:spPr/>
    </dgm:pt>
    <dgm:pt modelId="{AA973DDA-CA4E-45DA-8528-9E0C34F58908}" type="pres">
      <dgm:prSet presAssocID="{D7C7B5B9-C1B8-4B8A-B312-0B48344720AD}" presName="linNode" presStyleCnt="0"/>
      <dgm:spPr/>
    </dgm:pt>
    <dgm:pt modelId="{FB9C1E8A-B755-4DDB-A5D1-A1B28C18C3A6}" type="pres">
      <dgm:prSet presAssocID="{D7C7B5B9-C1B8-4B8A-B312-0B48344720AD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7D8CE5BB-FFF6-47BE-889A-CE7FC73A0E06}" type="pres">
      <dgm:prSet presAssocID="{D7C7B5B9-C1B8-4B8A-B312-0B48344720AD}" presName="descendantText" presStyleLbl="alignAccFollowNode1" presStyleIdx="0" presStyleCnt="3">
        <dgm:presLayoutVars>
          <dgm:bulletEnabled/>
        </dgm:presLayoutVars>
      </dgm:prSet>
      <dgm:spPr/>
    </dgm:pt>
    <dgm:pt modelId="{612B58B8-87ED-4439-A1F5-80D13A88BD43}" type="pres">
      <dgm:prSet presAssocID="{37276346-7840-43A7-8343-05E1FA017CE2}" presName="sp" presStyleCnt="0"/>
      <dgm:spPr/>
    </dgm:pt>
    <dgm:pt modelId="{15B93DA4-1923-450B-982C-E3FA6D3CE5D9}" type="pres">
      <dgm:prSet presAssocID="{8DDE4E37-DD1A-4FEB-A529-FEF9690C9A47}" presName="linNode" presStyleCnt="0"/>
      <dgm:spPr/>
    </dgm:pt>
    <dgm:pt modelId="{EAE77BFC-5CBD-4169-84E9-724D721805A4}" type="pres">
      <dgm:prSet presAssocID="{8DDE4E37-DD1A-4FEB-A529-FEF9690C9A47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1AD70F8B-CA26-4AD4-A252-9C3BE2DCBD5E}" type="pres">
      <dgm:prSet presAssocID="{8DDE4E37-DD1A-4FEB-A529-FEF9690C9A47}" presName="descendantText" presStyleLbl="alignAccFollowNode1" presStyleIdx="1" presStyleCnt="3">
        <dgm:presLayoutVars>
          <dgm:bulletEnabled/>
        </dgm:presLayoutVars>
      </dgm:prSet>
      <dgm:spPr/>
    </dgm:pt>
    <dgm:pt modelId="{858D205E-1684-4BDC-8718-41D4C94DA5E2}" type="pres">
      <dgm:prSet presAssocID="{197753B8-A150-40B8-A09C-6C93561E1198}" presName="sp" presStyleCnt="0"/>
      <dgm:spPr/>
    </dgm:pt>
    <dgm:pt modelId="{04AE9DA5-9111-44C9-BBAC-29050A9FC2E4}" type="pres">
      <dgm:prSet presAssocID="{E2F25F4F-3259-4A73-AFB8-57E63623C310}" presName="linNode" presStyleCnt="0"/>
      <dgm:spPr/>
    </dgm:pt>
    <dgm:pt modelId="{87A9FA7B-E999-48D4-855E-577AF444955B}" type="pres">
      <dgm:prSet presAssocID="{E2F25F4F-3259-4A73-AFB8-57E63623C310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EA4D94CE-4A0E-4D65-905B-04055701FA67}" type="pres">
      <dgm:prSet presAssocID="{E2F25F4F-3259-4A73-AFB8-57E63623C310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4F517605-B10C-4F16-B2A2-2B083B141C9F}" type="presOf" srcId="{40BB0D4E-145A-49C6-8372-249776B5B861}" destId="{F59A1D9B-55DF-435E-9E66-A5EAECB08E30}" srcOrd="0" destOrd="0" presId="urn:microsoft.com/office/officeart/2016/7/layout/VerticalSolidActionList"/>
    <dgm:cxn modelId="{4F878D46-4E5C-40BC-8C76-58AA6369E252}" type="presOf" srcId="{40659395-B854-4135-BC55-9CC965DEA10B}" destId="{7D8CE5BB-FFF6-47BE-889A-CE7FC73A0E06}" srcOrd="0" destOrd="0" presId="urn:microsoft.com/office/officeart/2016/7/layout/VerticalSolidActionList"/>
    <dgm:cxn modelId="{E908AE4E-60D7-4A39-86F9-1B2E6E0CE409}" srcId="{8DDE4E37-DD1A-4FEB-A529-FEF9690C9A47}" destId="{33D10BC3-AA67-4A99-8D33-0C6AFB4F325B}" srcOrd="0" destOrd="0" parTransId="{D7D24135-9D8F-4CDF-B8FE-1E2341F3A92E}" sibTransId="{D143D8B2-4EA7-4ADA-ACA1-8E20DF6E6B08}"/>
    <dgm:cxn modelId="{23513971-DE9E-4AD8-9D1E-D319DF323DFC}" type="presOf" srcId="{33D10BC3-AA67-4A99-8D33-0C6AFB4F325B}" destId="{1AD70F8B-CA26-4AD4-A252-9C3BE2DCBD5E}" srcOrd="0" destOrd="0" presId="urn:microsoft.com/office/officeart/2016/7/layout/VerticalSolidActionList"/>
    <dgm:cxn modelId="{FD3D2473-BB9A-4F02-A051-323F54924FC3}" type="presOf" srcId="{D7C7B5B9-C1B8-4B8A-B312-0B48344720AD}" destId="{FB9C1E8A-B755-4DDB-A5D1-A1B28C18C3A6}" srcOrd="0" destOrd="0" presId="urn:microsoft.com/office/officeart/2016/7/layout/VerticalSolidActionList"/>
    <dgm:cxn modelId="{A7565B7E-DE06-4274-9F07-3286E122581D}" srcId="{D7C7B5B9-C1B8-4B8A-B312-0B48344720AD}" destId="{40659395-B854-4135-BC55-9CC965DEA10B}" srcOrd="0" destOrd="0" parTransId="{3C4268C2-1F3B-433A-8DBD-324CC8F098B7}" sibTransId="{87479E7C-2C0A-405C-BC1E-38A2974AC429}"/>
    <dgm:cxn modelId="{D8A527A6-66A3-439D-9658-680F38A429C9}" srcId="{E2F25F4F-3259-4A73-AFB8-57E63623C310}" destId="{187A8D95-209D-449F-9CA1-8B2F2B803FAB}" srcOrd="0" destOrd="0" parTransId="{2CDF6E89-A9A5-4EA9-A1F0-566A3622EA42}" sibTransId="{A52C90EE-67BB-4DFB-AD40-608889FA3FA3}"/>
    <dgm:cxn modelId="{D38259AA-9FDA-4032-B182-6D52E9FD3B2A}" type="presOf" srcId="{187A8D95-209D-449F-9CA1-8B2F2B803FAB}" destId="{EA4D94CE-4A0E-4D65-905B-04055701FA67}" srcOrd="0" destOrd="0" presId="urn:microsoft.com/office/officeart/2016/7/layout/VerticalSolidActionList"/>
    <dgm:cxn modelId="{38E95AAA-D7E9-4878-81F3-24CF55F2DE8F}" srcId="{40BB0D4E-145A-49C6-8372-249776B5B861}" destId="{E2F25F4F-3259-4A73-AFB8-57E63623C310}" srcOrd="2" destOrd="0" parTransId="{E53EA88E-8CBA-4A0B-B7B5-B94C58BDA3F9}" sibTransId="{5DE02A1B-DCC8-4E79-9913-E2E38739A8D5}"/>
    <dgm:cxn modelId="{CEBF28B7-A718-47CF-9DF8-4AB0F7AB2F2A}" type="presOf" srcId="{E2F25F4F-3259-4A73-AFB8-57E63623C310}" destId="{87A9FA7B-E999-48D4-855E-577AF444955B}" srcOrd="0" destOrd="0" presId="urn:microsoft.com/office/officeart/2016/7/layout/VerticalSolidActionList"/>
    <dgm:cxn modelId="{CD0D9FCB-62B3-4001-B46E-5F55F7412E72}" srcId="{40BB0D4E-145A-49C6-8372-249776B5B861}" destId="{8DDE4E37-DD1A-4FEB-A529-FEF9690C9A47}" srcOrd="1" destOrd="0" parTransId="{6007FE94-277A-4AC3-9264-6118B6EE4D4A}" sibTransId="{197753B8-A150-40B8-A09C-6C93561E1198}"/>
    <dgm:cxn modelId="{7B43F3D7-7A72-4E50-A476-9B06D2CB0E31}" type="presOf" srcId="{8DDE4E37-DD1A-4FEB-A529-FEF9690C9A47}" destId="{EAE77BFC-5CBD-4169-84E9-724D721805A4}" srcOrd="0" destOrd="0" presId="urn:microsoft.com/office/officeart/2016/7/layout/VerticalSolidActionList"/>
    <dgm:cxn modelId="{A5D68EEA-302A-4CEA-866E-562DB49C4470}" srcId="{40BB0D4E-145A-49C6-8372-249776B5B861}" destId="{D7C7B5B9-C1B8-4B8A-B312-0B48344720AD}" srcOrd="0" destOrd="0" parTransId="{C013731B-8113-47E7-B857-184DC9832F28}" sibTransId="{37276346-7840-43A7-8343-05E1FA017CE2}"/>
    <dgm:cxn modelId="{EE5A7832-1040-439B-B1DD-D1863B378CFF}" type="presParOf" srcId="{F59A1D9B-55DF-435E-9E66-A5EAECB08E30}" destId="{AA973DDA-CA4E-45DA-8528-9E0C34F58908}" srcOrd="0" destOrd="0" presId="urn:microsoft.com/office/officeart/2016/7/layout/VerticalSolidActionList"/>
    <dgm:cxn modelId="{BE6B5AD0-B1B6-472B-A6F0-63427BC9B8B7}" type="presParOf" srcId="{AA973DDA-CA4E-45DA-8528-9E0C34F58908}" destId="{FB9C1E8A-B755-4DDB-A5D1-A1B28C18C3A6}" srcOrd="0" destOrd="0" presId="urn:microsoft.com/office/officeart/2016/7/layout/VerticalSolidActionList"/>
    <dgm:cxn modelId="{4E1EC1F3-F88C-4565-8E61-F84E1F76FFDD}" type="presParOf" srcId="{AA973DDA-CA4E-45DA-8528-9E0C34F58908}" destId="{7D8CE5BB-FFF6-47BE-889A-CE7FC73A0E06}" srcOrd="1" destOrd="0" presId="urn:microsoft.com/office/officeart/2016/7/layout/VerticalSolidActionList"/>
    <dgm:cxn modelId="{EC5B8253-814B-40A0-BEBD-46F0CA16EAAE}" type="presParOf" srcId="{F59A1D9B-55DF-435E-9E66-A5EAECB08E30}" destId="{612B58B8-87ED-4439-A1F5-80D13A88BD43}" srcOrd="1" destOrd="0" presId="urn:microsoft.com/office/officeart/2016/7/layout/VerticalSolidActionList"/>
    <dgm:cxn modelId="{8D3C8801-F3EA-4B1C-8E54-B6FDB730A7C5}" type="presParOf" srcId="{F59A1D9B-55DF-435E-9E66-A5EAECB08E30}" destId="{15B93DA4-1923-450B-982C-E3FA6D3CE5D9}" srcOrd="2" destOrd="0" presId="urn:microsoft.com/office/officeart/2016/7/layout/VerticalSolidActionList"/>
    <dgm:cxn modelId="{D5D4D3CA-FD73-410F-AA2B-8BD98E4920E0}" type="presParOf" srcId="{15B93DA4-1923-450B-982C-E3FA6D3CE5D9}" destId="{EAE77BFC-5CBD-4169-84E9-724D721805A4}" srcOrd="0" destOrd="0" presId="urn:microsoft.com/office/officeart/2016/7/layout/VerticalSolidActionList"/>
    <dgm:cxn modelId="{C5F87C3E-7721-4FF9-8FBF-C265E7BD3D65}" type="presParOf" srcId="{15B93DA4-1923-450B-982C-E3FA6D3CE5D9}" destId="{1AD70F8B-CA26-4AD4-A252-9C3BE2DCBD5E}" srcOrd="1" destOrd="0" presId="urn:microsoft.com/office/officeart/2016/7/layout/VerticalSolidActionList"/>
    <dgm:cxn modelId="{83E09FE1-471A-41D9-A3D3-91F203C7AB05}" type="presParOf" srcId="{F59A1D9B-55DF-435E-9E66-A5EAECB08E30}" destId="{858D205E-1684-4BDC-8718-41D4C94DA5E2}" srcOrd="3" destOrd="0" presId="urn:microsoft.com/office/officeart/2016/7/layout/VerticalSolidActionList"/>
    <dgm:cxn modelId="{8D3C0CE7-0DA5-43B4-A356-5FF979889A28}" type="presParOf" srcId="{F59A1D9B-55DF-435E-9E66-A5EAECB08E30}" destId="{04AE9DA5-9111-44C9-BBAC-29050A9FC2E4}" srcOrd="4" destOrd="0" presId="urn:microsoft.com/office/officeart/2016/7/layout/VerticalSolidActionList"/>
    <dgm:cxn modelId="{17E8BE28-05EC-4823-857A-0F10818A2CAC}" type="presParOf" srcId="{04AE9DA5-9111-44C9-BBAC-29050A9FC2E4}" destId="{87A9FA7B-E999-48D4-855E-577AF444955B}" srcOrd="0" destOrd="0" presId="urn:microsoft.com/office/officeart/2016/7/layout/VerticalSolidActionList"/>
    <dgm:cxn modelId="{CA988F3C-25AA-4D1B-A86A-B1087CED2392}" type="presParOf" srcId="{04AE9DA5-9111-44C9-BBAC-29050A9FC2E4}" destId="{EA4D94CE-4A0E-4D65-905B-04055701FA67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CE5BB-FFF6-47BE-889A-CE7FC73A0E06}">
      <dsp:nvSpPr>
        <dsp:cNvPr id="0" name=""/>
        <dsp:cNvSpPr/>
      </dsp:nvSpPr>
      <dsp:spPr>
        <a:xfrm>
          <a:off x="1977957" y="1221"/>
          <a:ext cx="7911831" cy="125161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512" tIns="317910" rIns="153512" bIns="31791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Get data from Wikipedia and Foursquare</a:t>
          </a:r>
        </a:p>
      </dsp:txBody>
      <dsp:txXfrm>
        <a:off x="1977957" y="1221"/>
        <a:ext cx="7911831" cy="1251614"/>
      </dsp:txXfrm>
    </dsp:sp>
    <dsp:sp modelId="{FB9C1E8A-B755-4DDB-A5D1-A1B28C18C3A6}">
      <dsp:nvSpPr>
        <dsp:cNvPr id="0" name=""/>
        <dsp:cNvSpPr/>
      </dsp:nvSpPr>
      <dsp:spPr>
        <a:xfrm>
          <a:off x="0" y="1221"/>
          <a:ext cx="1977957" cy="12516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667" tIns="123632" rIns="104667" bIns="12363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Get</a:t>
          </a:r>
        </a:p>
      </dsp:txBody>
      <dsp:txXfrm>
        <a:off x="0" y="1221"/>
        <a:ext cx="1977957" cy="1251614"/>
      </dsp:txXfrm>
    </dsp:sp>
    <dsp:sp modelId="{1AD70F8B-CA26-4AD4-A252-9C3BE2DCBD5E}">
      <dsp:nvSpPr>
        <dsp:cNvPr id="0" name=""/>
        <dsp:cNvSpPr/>
      </dsp:nvSpPr>
      <dsp:spPr>
        <a:xfrm>
          <a:off x="1977957" y="1327931"/>
          <a:ext cx="7911831" cy="125161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512" tIns="317910" rIns="153512" bIns="31791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Apply k-means clustering</a:t>
          </a:r>
        </a:p>
      </dsp:txBody>
      <dsp:txXfrm>
        <a:off x="1977957" y="1327931"/>
        <a:ext cx="7911831" cy="1251614"/>
      </dsp:txXfrm>
    </dsp:sp>
    <dsp:sp modelId="{EAE77BFC-5CBD-4169-84E9-724D721805A4}">
      <dsp:nvSpPr>
        <dsp:cNvPr id="0" name=""/>
        <dsp:cNvSpPr/>
      </dsp:nvSpPr>
      <dsp:spPr>
        <a:xfrm>
          <a:off x="0" y="1327931"/>
          <a:ext cx="1977957" cy="125161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667" tIns="123632" rIns="104667" bIns="12363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Apply</a:t>
          </a:r>
        </a:p>
      </dsp:txBody>
      <dsp:txXfrm>
        <a:off x="0" y="1327931"/>
        <a:ext cx="1977957" cy="1251614"/>
      </dsp:txXfrm>
    </dsp:sp>
    <dsp:sp modelId="{EA4D94CE-4A0E-4D65-905B-04055701FA67}">
      <dsp:nvSpPr>
        <dsp:cNvPr id="0" name=""/>
        <dsp:cNvSpPr/>
      </dsp:nvSpPr>
      <dsp:spPr>
        <a:xfrm>
          <a:off x="1977957" y="2654642"/>
          <a:ext cx="7911831" cy="125161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512" tIns="317910" rIns="153512" bIns="31791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Analyze results</a:t>
          </a:r>
        </a:p>
      </dsp:txBody>
      <dsp:txXfrm>
        <a:off x="1977957" y="2654642"/>
        <a:ext cx="7911831" cy="1251614"/>
      </dsp:txXfrm>
    </dsp:sp>
    <dsp:sp modelId="{87A9FA7B-E999-48D4-855E-577AF444955B}">
      <dsp:nvSpPr>
        <dsp:cNvPr id="0" name=""/>
        <dsp:cNvSpPr/>
      </dsp:nvSpPr>
      <dsp:spPr>
        <a:xfrm>
          <a:off x="0" y="2654642"/>
          <a:ext cx="1977957" cy="125161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667" tIns="123632" rIns="104667" bIns="12363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Analyze</a:t>
          </a:r>
        </a:p>
      </dsp:txBody>
      <dsp:txXfrm>
        <a:off x="0" y="2654642"/>
        <a:ext cx="1977957" cy="1251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FED48-6979-4AAD-A846-57DA767A687E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B65BF-0B18-475D-8626-23A97515E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93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65BF-0B18-475D-8626-23A97515EE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7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D8E3-B8E2-4F74-B123-80723151C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041CA-B98F-4148-8BBC-97B390394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23EBC-1E85-4969-91B5-8E4EEF7D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EAAE-BD38-47B9-88AC-E95A1FE3A99D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ABE5F-2A88-49AA-9F26-7C1BDF22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65949-D1F6-408E-9C97-950CF84D8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57E-4892-43F5-B9B0-79AC8C5F0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205C9-D6A8-426F-9420-BBD473852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D4384-4EA6-411E-8867-86B564AA4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63F65-C464-46B5-B1D4-0B4D6003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EAAE-BD38-47B9-88AC-E95A1FE3A99D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7279A-006B-45D7-858D-E3B8B1CD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8EEE5-147F-47A1-B6FC-0FD6AF6C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57E-4892-43F5-B9B0-79AC8C5F0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5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7235B5-898E-4254-9603-7121E23C3B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0B9B5-7B56-4129-8DFB-AA1D82A81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62ADD-AF7E-4DCF-BCB2-8F3E00B45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EAAE-BD38-47B9-88AC-E95A1FE3A99D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EACC7-EC62-4B39-A4EC-C285B3DC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618CF-0B2E-48DD-85D7-BCBFEB34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57E-4892-43F5-B9B0-79AC8C5F0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6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CBE2-F3C1-445E-81D4-F1826AF4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C62C5-4D9A-4F9C-93DF-CB3005ED4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F2281-E440-4089-9989-673FBE8A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EAAE-BD38-47B9-88AC-E95A1FE3A99D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5FE03-92EE-40A9-87F1-80600FA6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D4B22-06AE-445E-8074-4693D8F6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57E-4892-43F5-B9B0-79AC8C5F0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3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F0A4-1B9D-44B3-B1D4-D8775C6D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C7C61-25D4-4D22-BAA0-D3B21118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DA255-B841-45D6-AC08-2448F416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EAAE-BD38-47B9-88AC-E95A1FE3A99D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4FCFC-FD96-40D3-A7BD-3D66C9876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59CB5-0A48-411A-80B6-A91AB763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57E-4892-43F5-B9B0-79AC8C5F0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E6AD-4168-4A84-A512-1949C03E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6C9D3-9BC7-4CEC-AAB9-74DAC0D1B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FDC3F-21DB-4DF2-873D-6A7E753F2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B9F05-F555-4B18-A6EC-2D03F7FDE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EAAE-BD38-47B9-88AC-E95A1FE3A99D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A2FCE-70EA-46C1-BDB0-6433174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2BCD8-97DF-4E60-A539-D3C54E0A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57E-4892-43F5-B9B0-79AC8C5F0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8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3BF9D-2363-4587-AB84-54E15A70F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049D9-7781-4F21-9811-6E0D12BF0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ABCC5-9E45-4878-A3BB-80E7DF52D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32C1B-0987-49E2-9A9E-160046A2E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3850E-758C-4CE4-8E73-F81C8A5E5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4203FC-9740-4A96-ADEB-7B228542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EAAE-BD38-47B9-88AC-E95A1FE3A99D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C3603-441A-44AB-867F-AE17383E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33BE1F-AD93-4CFA-AC7A-E3BE46ED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57E-4892-43F5-B9B0-79AC8C5F0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2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5EAA-9FB3-49EC-AB11-8A31963D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342D9-00D2-441D-9518-E058DB234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EAAE-BD38-47B9-88AC-E95A1FE3A99D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87173-76AA-4AA4-BA3A-0CD6CFA49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268F5-A46D-4CC9-9BA3-7F5C50B2D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57E-4892-43F5-B9B0-79AC8C5F0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0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6FFD80-A118-4FA8-935B-863FBD8F1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EAAE-BD38-47B9-88AC-E95A1FE3A99D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D58F8-2E0F-4DF4-B1CB-94456FF65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E78D7-EA3C-47D8-8FF5-0E96A486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57E-4892-43F5-B9B0-79AC8C5F0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6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FF55F-D4FC-4FF8-93DB-EBA4820E0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EE0AA-8D0A-4C32-9F91-0783C9684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E69E7-AA1D-4158-B1F8-94CFA0A74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ADFAC-08FF-4AD6-96DB-5E7E238E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EAAE-BD38-47B9-88AC-E95A1FE3A99D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AA6CA-BDDD-4F09-AE19-D87409599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C8CE1-F1C2-47E7-B83C-8DB4063A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57E-4892-43F5-B9B0-79AC8C5F0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7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2CBD-0A12-4082-A085-932D66396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7A3E2D-AF84-414F-ACA8-11F447DCA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E64D7-5499-45FE-AAE9-23342235C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0A2A7-CB24-4392-A249-7DC3F94C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EAAE-BD38-47B9-88AC-E95A1FE3A99D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06D2B-D7BB-4849-BC44-B750CFA4E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DB1CB-E2EC-484D-BFE8-212C70BF3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57E-4892-43F5-B9B0-79AC8C5F0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EAB325-963A-41E3-957C-3174640E1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7D640-EB34-4E89-9D13-994C426FF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478D3-BB70-47B2-B86A-D10D8AEC9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DEAAE-BD38-47B9-88AC-E95A1FE3A99D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9AE8E-9026-4D97-B0FC-98B164518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EB5F0-F4BA-4591-8A62-F81A1E2B2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A857E-4892-43F5-B9B0-79AC8C5F0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6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A5553-93FD-447F-81B2-23B3A0C8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chemeClr val="bg2"/>
                </a:solidFill>
              </a:rPr>
              <a:t>Capstone Project - The Battle of the Neighborhoods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0A5D2-EACA-4520-9454-45A8F4F63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Clustering European Cities</a:t>
            </a:r>
          </a:p>
        </p:txBody>
      </p:sp>
    </p:spTree>
    <p:extLst>
      <p:ext uri="{BB962C8B-B14F-4D97-AF65-F5344CB8AC3E}">
        <p14:creationId xmlns:p14="http://schemas.microsoft.com/office/powerpoint/2010/main" val="2666963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E2279-F536-436E-8DE8-B60CDF4B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43C20-1756-4B11-AF5E-6CA57480C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How can we cluster biggest cities of Europe?</a:t>
            </a:r>
          </a:p>
          <a:p>
            <a:r>
              <a:rPr lang="en-US" sz="2400" dirty="0"/>
              <a:t>Get 30 biggest cities of Europe and use museum type data. Data: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Foursquare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Wikipedia</a:t>
            </a:r>
          </a:p>
          <a:p>
            <a:r>
              <a:rPr lang="en-US" sz="2400" dirty="0"/>
              <a:t>Museum type can present characteristics of the cities</a:t>
            </a:r>
          </a:p>
        </p:txBody>
      </p:sp>
    </p:spTree>
    <p:extLst>
      <p:ext uri="{BB962C8B-B14F-4D97-AF65-F5344CB8AC3E}">
        <p14:creationId xmlns:p14="http://schemas.microsoft.com/office/powerpoint/2010/main" val="4494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CEEF4-6EED-445C-B04C-D5D34932E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3AD3BA9-18A6-4642-86BD-3202BD12F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23" y="3629607"/>
            <a:ext cx="3092981" cy="24273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Maps shows biggest cities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Wikipedia used for finding most populated European cities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DD20E5-8FA2-40AF-8623-3D0249BA8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2" y="1287735"/>
            <a:ext cx="6903723" cy="415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19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1688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434E60-4E6C-4A56-A1F6-35D6AEC1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215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12E41A-CB65-48D4-BDA3-F3030923FB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596658"/>
              </p:ext>
            </p:extLst>
          </p:nvPr>
        </p:nvGraphicFramePr>
        <p:xfrm>
          <a:off x="1155558" y="2261336"/>
          <a:ext cx="9889789" cy="3907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962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5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71DC8-3BD7-46EA-9016-3E016045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DBDAB1-6599-4B8D-8147-EC5D0FB0A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252" y="1228873"/>
            <a:ext cx="3425609" cy="2063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8A07F3-A8B4-4A41-8BA8-BC13EC2F6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1276552"/>
            <a:ext cx="3433324" cy="2059994"/>
          </a:xfrm>
          <a:prstGeom prst="rect">
            <a:avLst/>
          </a:prstGeom>
        </p:spPr>
      </p:pic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5B2D22-FDBB-4CA2-ACFC-F3D8C52AC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4" y="1273638"/>
            <a:ext cx="3423916" cy="2062908"/>
          </a:xfrm>
          <a:prstGeom prst="rect">
            <a:avLst/>
          </a:prstGeom>
        </p:spPr>
      </p:pic>
      <p:cxnSp>
        <p:nvCxnSpPr>
          <p:cNvPr id="26" name="Straight Connector 19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C62576-8AFB-49B8-A6D0-EE4E70D5DCB7}"/>
              </a:ext>
            </a:extLst>
          </p:cNvPr>
          <p:cNvSpPr txBox="1"/>
          <p:nvPr/>
        </p:nvSpPr>
        <p:spPr>
          <a:xfrm>
            <a:off x="1240971" y="3525104"/>
            <a:ext cx="107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clusters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9C4692-5B6E-4FD4-B965-7DDD2C83127E}"/>
              </a:ext>
            </a:extLst>
          </p:cNvPr>
          <p:cNvSpPr txBox="1"/>
          <p:nvPr/>
        </p:nvSpPr>
        <p:spPr>
          <a:xfrm>
            <a:off x="5560949" y="3547238"/>
            <a:ext cx="107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clusters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28BE29-5F0D-4E6E-9877-6B0D8DCDE83A}"/>
              </a:ext>
            </a:extLst>
          </p:cNvPr>
          <p:cNvSpPr txBox="1"/>
          <p:nvPr/>
        </p:nvSpPr>
        <p:spPr>
          <a:xfrm>
            <a:off x="9648659" y="3547238"/>
            <a:ext cx="107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clusters</a:t>
            </a:r>
          </a:p>
        </p:txBody>
      </p:sp>
    </p:spTree>
    <p:extLst>
      <p:ext uri="{BB962C8B-B14F-4D97-AF65-F5344CB8AC3E}">
        <p14:creationId xmlns:p14="http://schemas.microsoft.com/office/powerpoint/2010/main" val="1302979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1A76D-890C-4D46-B140-44ADFD075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Analysis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0D0888E-5D8C-413E-88D3-4A2AE0B95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782042"/>
            <a:ext cx="5455917" cy="328718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99A709-BA6E-4801-AAFC-180639229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802502"/>
            <a:ext cx="5455917" cy="32462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10AE1C-0732-475A-B9CA-C841E6FE9D28}"/>
              </a:ext>
            </a:extLst>
          </p:cNvPr>
          <p:cNvSpPr txBox="1"/>
          <p:nvPr/>
        </p:nvSpPr>
        <p:spPr>
          <a:xfrm>
            <a:off x="2062065" y="6096767"/>
            <a:ext cx="107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clusters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AB88D8-5F31-4D35-8787-80A9EFCC77D7}"/>
              </a:ext>
            </a:extLst>
          </p:cNvPr>
          <p:cNvSpPr txBox="1"/>
          <p:nvPr/>
        </p:nvSpPr>
        <p:spPr>
          <a:xfrm>
            <a:off x="8932377" y="6099693"/>
            <a:ext cx="107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clusters</a:t>
            </a:r>
          </a:p>
        </p:txBody>
      </p:sp>
    </p:spTree>
    <p:extLst>
      <p:ext uri="{BB962C8B-B14F-4D97-AF65-F5344CB8AC3E}">
        <p14:creationId xmlns:p14="http://schemas.microsoft.com/office/powerpoint/2010/main" val="276053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8B12E-8B31-43E2-BEBC-E73198BE3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Results and 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150E0-10CD-444E-851B-27D26BADE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 wrong sample in east France, shall be ignored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East-West difference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Similarities of biggest metropoles (e.g. Istanbul-London)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Same country samples behave similar except Barcelona - Madrid</a:t>
            </a:r>
          </a:p>
        </p:txBody>
      </p:sp>
    </p:spTree>
    <p:extLst>
      <p:ext uri="{BB962C8B-B14F-4D97-AF65-F5344CB8AC3E}">
        <p14:creationId xmlns:p14="http://schemas.microsoft.com/office/powerpoint/2010/main" val="3099007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121</Words>
  <Application>Microsoft Office PowerPoint</Application>
  <PresentationFormat>Widescreen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Capstone Project - The Battle of the Neighborhoods</vt:lpstr>
      <vt:lpstr>Introduction</vt:lpstr>
      <vt:lpstr>Data</vt:lpstr>
      <vt:lpstr>Methodology</vt:lpstr>
      <vt:lpstr>Analysis</vt:lpstr>
      <vt:lpstr>Analysis</vt:lpstr>
      <vt:lpstr>Results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The Battle of the Neighborhoods</dc:title>
  <dc:creator>Onur Carhacioglu</dc:creator>
  <cp:lastModifiedBy>Onur Carhacioglu</cp:lastModifiedBy>
  <cp:revision>3</cp:revision>
  <dcterms:created xsi:type="dcterms:W3CDTF">2021-04-06T16:20:27Z</dcterms:created>
  <dcterms:modified xsi:type="dcterms:W3CDTF">2021-04-06T16:42:17Z</dcterms:modified>
</cp:coreProperties>
</file>