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1"/>
  </p:notesMasterIdLst>
  <p:sldIdLst>
    <p:sldId id="264" r:id="rId4"/>
    <p:sldId id="265" r:id="rId5"/>
    <p:sldId id="279" r:id="rId6"/>
    <p:sldId id="310" r:id="rId7"/>
    <p:sldId id="306" r:id="rId8"/>
    <p:sldId id="305" r:id="rId9"/>
    <p:sldId id="27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36C402-8D83-42CA-B53E-1C22C57A6D72}" type="datetimeFigureOut">
              <a:rPr lang="en-US" smtClean="0"/>
              <a:t>12/16/2015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86CC84-F22C-41D6-918C-62DA63FD3121}" type="slidenum">
              <a:rPr lang="en-US" smtClean="0"/>
              <a:t>‹Nº›</a:t>
            </a:fld>
            <a:endParaRPr lang="en-US"/>
          </a:p>
        </p:txBody>
      </p:sp>
    </p:spTree>
    <p:extLst>
      <p:ext uri="{BB962C8B-B14F-4D97-AF65-F5344CB8AC3E}">
        <p14:creationId xmlns:p14="http://schemas.microsoft.com/office/powerpoint/2010/main" val="91924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12/16/2015 7:51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12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167315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12/16/2015 7:58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12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6608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12/16/2015 8:02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12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3</a:t>
            </a:fld>
            <a:endParaRPr lang="en-US" sz="1200" b="0" i="0">
              <a:latin typeface="Calibri"/>
              <a:ea typeface="+mn-ea"/>
              <a:cs typeface="+mn-cs"/>
            </a:endParaRPr>
          </a:p>
        </p:txBody>
      </p:sp>
    </p:spTree>
    <p:extLst>
      <p:ext uri="{BB962C8B-B14F-4D97-AF65-F5344CB8AC3E}">
        <p14:creationId xmlns:p14="http://schemas.microsoft.com/office/powerpoint/2010/main" val="3273771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12/16/2015 8:05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12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4</a:t>
            </a:fld>
            <a:endParaRPr lang="en-US" sz="1200" b="0" i="0">
              <a:latin typeface="Calibri"/>
              <a:ea typeface="+mn-ea"/>
              <a:cs typeface="+mn-cs"/>
            </a:endParaRPr>
          </a:p>
        </p:txBody>
      </p:sp>
    </p:spTree>
    <p:extLst>
      <p:ext uri="{BB962C8B-B14F-4D97-AF65-F5344CB8AC3E}">
        <p14:creationId xmlns:p14="http://schemas.microsoft.com/office/powerpoint/2010/main" val="2087404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12/16/2015 8:10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12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5</a:t>
            </a:fld>
            <a:endParaRPr lang="en-US" sz="1200" b="0" i="0">
              <a:latin typeface="Calibri"/>
              <a:ea typeface="+mn-ea"/>
              <a:cs typeface="+mn-cs"/>
            </a:endParaRPr>
          </a:p>
        </p:txBody>
      </p:sp>
    </p:spTree>
    <p:extLst>
      <p:ext uri="{BB962C8B-B14F-4D97-AF65-F5344CB8AC3E}">
        <p14:creationId xmlns:p14="http://schemas.microsoft.com/office/powerpoint/2010/main" val="1987245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12/16/2015 7:51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Todos los derechos reservados. Microsoft, Windows, Windows Vista y otros nombres de productos son o podrían ser marcas registradas o marcas comerciales en los EE.UU. u otros países.</a:t>
            </a:r>
          </a:p>
          <a:p>
            <a:pPr algn="l" defTabSz="914400">
              <a:buNone/>
            </a:pPr>
            <a:r>
              <a:rPr lang="en-US" sz="1200" b="0" i="0">
                <a:solidFill>
                  <a:srgbClr val="000000"/>
                </a:solidFill>
                <a:latin typeface="Calibri"/>
                <a:ea typeface="+mn-ea"/>
                <a:cs typeface="+mn-cs"/>
              </a:rPr>
              <a:t>La información incluida aquí solo tiene fines informativos y representa la vista actual de Microsoft Corporation a fecha de esta presentación.  Ya que Microsoft debe responder ante los cambios en el mercado, no debe considerarse responsabilidad suya el hecho de garantizar la precisión de la información facilitada después de la fecha de esta presentación.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NO FACILITA GARANTÍAS EXPRESAS, IMPLÍCITAS O ESTATUTORIAS EN RELACIÓN A LA INFORMACIÓN CONTENIDA EN ESTA PRESENTACIÓN.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7</a:t>
            </a:fld>
            <a:endParaRPr lang="en-US" sz="1200" b="0" i="0">
              <a:latin typeface="Calibri"/>
              <a:ea typeface="+mn-ea"/>
              <a:cs typeface="+mn-cs"/>
            </a:endParaRPr>
          </a:p>
        </p:txBody>
      </p:sp>
    </p:spTree>
    <p:extLst>
      <p:ext uri="{BB962C8B-B14F-4D97-AF65-F5344CB8AC3E}">
        <p14:creationId xmlns:p14="http://schemas.microsoft.com/office/powerpoint/2010/main" val="1941712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s-ES" smtClean="0"/>
              <a:t>Haga clic para modificar el estilo de texto del patrón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l_fi" descr="http://3.bp.blogspot.com/-CPCWYhcvO-c/TbohPxBb66I/AAAAAAAAABE/tf610OHYTyM/s220/logo_aiep.png"/>
          <p:cNvPicPr/>
          <p:nvPr/>
        </p:nvPicPr>
        <p:blipFill>
          <a:blip r:embed="rId3" cstate="print"/>
          <a:srcRect/>
          <a:stretch>
            <a:fillRect/>
          </a:stretch>
        </p:blipFill>
        <p:spPr bwMode="auto">
          <a:xfrm>
            <a:off x="193097" y="-1"/>
            <a:ext cx="825211" cy="1039091"/>
          </a:xfrm>
          <a:prstGeom prst="rect">
            <a:avLst/>
          </a:prstGeom>
          <a:noFill/>
          <a:ln w="9525">
            <a:noFill/>
            <a:miter lim="800000"/>
            <a:headEnd/>
            <a:tailEnd/>
          </a:ln>
        </p:spPr>
      </p:pic>
      <p:sp>
        <p:nvSpPr>
          <p:cNvPr id="2" name="Title 1"/>
          <p:cNvSpPr>
            <a:spLocks noGrp="1"/>
          </p:cNvSpPr>
          <p:nvPr>
            <p:ph type="ctrTitle"/>
          </p:nvPr>
        </p:nvSpPr>
        <p:spPr>
          <a:xfrm>
            <a:off x="619718" y="1268760"/>
            <a:ext cx="7690378" cy="1523494"/>
          </a:xfrm>
        </p:spPr>
        <p:txBody>
          <a:bodyPr/>
          <a:lstStyle/>
          <a:p>
            <a:pPr algn="ctr" defTabSz="914400">
              <a:spcBef>
                <a:spcPts val="0"/>
              </a:spcBef>
            </a:pPr>
            <a:r>
              <a:rPr lang="es-ES"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MODUL</a:t>
            </a:r>
            <a:r>
              <a:rPr lang="es-ES" b="1" dirty="0" smtClean="0">
                <a:solidFill>
                  <a:schemeClr val="accent2">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OTEC</a:t>
            </a:r>
            <a:endParaRPr lang="es-ES_tradnl" sz="5400" b="0" spc="-150" dirty="0">
              <a:solidFill>
                <a:schemeClr val="accent2">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139952" y="3789040"/>
            <a:ext cx="4416227" cy="2664296"/>
          </a:xfrm>
        </p:spPr>
        <p:txBody>
          <a:bodyPr/>
          <a:lstStyle/>
          <a:p>
            <a:pPr marL="0" indent="0" algn="r">
              <a:lnSpc>
                <a:spcPct val="90000"/>
              </a:lnSpc>
              <a:spcBef>
                <a:spcPts val="0"/>
              </a:spcBef>
              <a:buNone/>
            </a:pPr>
            <a:r>
              <a:rPr lang="es-ES_tradnl" b="1" dirty="0" smtClean="0">
                <a:solidFill>
                  <a:srgbClr val="FFFFFF">
                    <a:tint val="75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Integrantes: </a:t>
            </a:r>
          </a:p>
          <a:p>
            <a:pPr marL="0" indent="0" algn="r">
              <a:lnSpc>
                <a:spcPct val="90000"/>
              </a:lnSpc>
              <a:spcBef>
                <a:spcPts val="0"/>
              </a:spcBef>
              <a:buNone/>
            </a:pPr>
            <a:r>
              <a:rPr lang="es-ES_tradnl" dirty="0" smtClean="0">
                <a:solidFill>
                  <a:srgbClr val="FFFFFF">
                    <a:tint val="75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Omar Carmona</a:t>
            </a:r>
            <a:endParaRPr lang="es-ES_tradnl" i="0" dirty="0" smtClean="0">
              <a:solidFill>
                <a:srgbClr val="FFFFFF">
                  <a:tint val="75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lgn="r">
              <a:lnSpc>
                <a:spcPct val="90000"/>
              </a:lnSpc>
              <a:spcBef>
                <a:spcPts val="0"/>
              </a:spcBef>
              <a:buNone/>
            </a:pPr>
            <a:r>
              <a:rPr lang="es-ES_tradnl" dirty="0" smtClean="0">
                <a:solidFill>
                  <a:srgbClr val="FFFFFF">
                    <a:tint val="75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Miguel Contreras</a:t>
            </a:r>
          </a:p>
          <a:p>
            <a:pPr marL="0" indent="0" algn="r">
              <a:lnSpc>
                <a:spcPct val="90000"/>
              </a:lnSpc>
              <a:spcBef>
                <a:spcPts val="0"/>
              </a:spcBef>
              <a:buNone/>
            </a:pPr>
            <a:r>
              <a:rPr lang="es-ES_tradnl" dirty="0" smtClean="0">
                <a:solidFill>
                  <a:srgbClr val="FFFFFF">
                    <a:tint val="75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Oscar Ibáñez</a:t>
            </a:r>
          </a:p>
          <a:p>
            <a:pPr marL="0" indent="0" algn="r">
              <a:lnSpc>
                <a:spcPct val="90000"/>
              </a:lnSpc>
              <a:spcBef>
                <a:spcPts val="0"/>
              </a:spcBef>
              <a:buNone/>
            </a:pPr>
            <a:r>
              <a:rPr lang="es-ES_tradnl" b="1" i="0" dirty="0" smtClean="0">
                <a:solidFill>
                  <a:srgbClr val="FFFFFF">
                    <a:tint val="75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Docente:</a:t>
            </a:r>
          </a:p>
          <a:p>
            <a:pPr marL="0" indent="0" algn="r">
              <a:lnSpc>
                <a:spcPct val="90000"/>
              </a:lnSpc>
              <a:spcBef>
                <a:spcPts val="0"/>
              </a:spcBef>
              <a:buNone/>
            </a:pPr>
            <a:r>
              <a:rPr lang="es-ES_tradnl" dirty="0" smtClean="0">
                <a:solidFill>
                  <a:srgbClr val="FFFFFF">
                    <a:tint val="75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Alex Catalán</a:t>
            </a:r>
            <a:endParaRPr lang="es-ES_tradnl" i="0" dirty="0" smtClean="0">
              <a:solidFill>
                <a:srgbClr val="FFFFFF">
                  <a:tint val="75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CuadroTexto 5"/>
          <p:cNvSpPr txBox="1"/>
          <p:nvPr/>
        </p:nvSpPr>
        <p:spPr>
          <a:xfrm>
            <a:off x="827584" y="3179735"/>
            <a:ext cx="4824536" cy="1938992"/>
          </a:xfrm>
          <a:prstGeom prst="rect">
            <a:avLst/>
          </a:prstGeom>
          <a:noFill/>
        </p:spPr>
        <p:txBody>
          <a:bodyPr wrap="square" rtlCol="0">
            <a:spAutoFit/>
          </a:bodyPr>
          <a:lstStyle/>
          <a:p>
            <a:pPr algn="ctr"/>
            <a:r>
              <a:rPr lang="es-CL" sz="4000" b="1" i="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Modulo de Control de Servicio No Conforme</a:t>
            </a:r>
            <a:endParaRPr lang="es-CL" sz="40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2404" y="476672"/>
            <a:ext cx="7194012" cy="1033858"/>
          </a:xfrm>
        </p:spPr>
        <p:txBody>
          <a:bodyPr/>
          <a:lstStyle/>
          <a:p>
            <a:pPr algn="ctr"/>
            <a:r>
              <a:rPr lang="es-CL" sz="4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INTRODUCCION</a:t>
            </a:r>
            <a:endParaRPr lang="es-CL" sz="4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5" name="il_fi" descr="http://3.bp.blogspot.com/-CPCWYhcvO-c/TbohPxBb66I/AAAAAAAAABE/tf610OHYTyM/s220/logo_aiep.png"/>
          <p:cNvPicPr/>
          <p:nvPr/>
        </p:nvPicPr>
        <p:blipFill>
          <a:blip r:embed="rId3" cstate="print"/>
          <a:srcRect/>
          <a:stretch>
            <a:fillRect/>
          </a:stretch>
        </p:blipFill>
        <p:spPr bwMode="auto">
          <a:xfrm>
            <a:off x="193097" y="-1"/>
            <a:ext cx="825211" cy="1039091"/>
          </a:xfrm>
          <a:prstGeom prst="rect">
            <a:avLst/>
          </a:prstGeom>
          <a:noFill/>
          <a:ln w="9525">
            <a:noFill/>
            <a:miter lim="800000"/>
            <a:headEnd/>
            <a:tailEnd/>
          </a:ln>
        </p:spPr>
      </p:pic>
      <p:sp>
        <p:nvSpPr>
          <p:cNvPr id="3" name="CuadroTexto 2"/>
          <p:cNvSpPr txBox="1"/>
          <p:nvPr/>
        </p:nvSpPr>
        <p:spPr>
          <a:xfrm>
            <a:off x="605702" y="1501353"/>
            <a:ext cx="8070754" cy="4832092"/>
          </a:xfrm>
          <a:prstGeom prst="rect">
            <a:avLst/>
          </a:prstGeom>
          <a:noFill/>
        </p:spPr>
        <p:txBody>
          <a:bodyPr wrap="square" rtlCol="0">
            <a:spAutoFit/>
          </a:bodyPr>
          <a:lstStyle/>
          <a:p>
            <a:pPr algn="just"/>
            <a:r>
              <a:rPr lang="es-CL"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Es necesario para toda organización técnica de capacitación poseer  un registro y un protocolo de control de no conformidades, llevar la documentación de las incidencias que ocurran dentro de la institución, que apoye la gestión de los encargados especializados de cada área, y ayude en la evaluación del cumplimiento de las incidencias, además de posibilitar un seguimiento a las no conformidades de una forma rápida y efectiva</a:t>
            </a:r>
            <a:r>
              <a:rPr lang="es-CL"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s-CL"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2404" y="306910"/>
            <a:ext cx="7043208" cy="1033858"/>
          </a:xfrm>
        </p:spPr>
        <p:txBody>
          <a:bodyPr/>
          <a:lstStyle/>
          <a:p>
            <a:pPr algn="ctr" defTabSz="914400">
              <a:spcBef>
                <a:spcPts val="0"/>
              </a:spcBef>
            </a:pPr>
            <a:r>
              <a:rPr lang="es-CL" sz="4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OBJETIVO GENERAL</a:t>
            </a:r>
            <a:endParaRPr lang="es-ES_tradnl" sz="4400" b="1" i="0" spc="-15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5" name="il_fi" descr="http://3.bp.blogspot.com/-CPCWYhcvO-c/TbohPxBb66I/AAAAAAAAABE/tf610OHYTyM/s220/logo_aiep.png"/>
          <p:cNvPicPr/>
          <p:nvPr/>
        </p:nvPicPr>
        <p:blipFill>
          <a:blip r:embed="rId3" cstate="print"/>
          <a:srcRect/>
          <a:stretch>
            <a:fillRect/>
          </a:stretch>
        </p:blipFill>
        <p:spPr bwMode="auto">
          <a:xfrm>
            <a:off x="193097" y="-1"/>
            <a:ext cx="825211" cy="1039091"/>
          </a:xfrm>
          <a:prstGeom prst="rect">
            <a:avLst/>
          </a:prstGeom>
          <a:noFill/>
          <a:ln w="9525">
            <a:noFill/>
            <a:miter lim="800000"/>
            <a:headEnd/>
            <a:tailEnd/>
          </a:ln>
        </p:spPr>
      </p:pic>
      <p:sp>
        <p:nvSpPr>
          <p:cNvPr id="3" name="CuadroTexto 2"/>
          <p:cNvSpPr txBox="1"/>
          <p:nvPr/>
        </p:nvSpPr>
        <p:spPr>
          <a:xfrm>
            <a:off x="1122404" y="2132856"/>
            <a:ext cx="7043208" cy="1815882"/>
          </a:xfrm>
          <a:prstGeom prst="rect">
            <a:avLst/>
          </a:prstGeom>
          <a:noFill/>
        </p:spPr>
        <p:txBody>
          <a:bodyPr wrap="square" rtlCol="0">
            <a:spAutoFit/>
          </a:bodyPr>
          <a:lstStyle/>
          <a:p>
            <a:pPr algn="just"/>
            <a:r>
              <a:rPr lang="es-CL"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Desarrollar un sistema de apoyo a la gestión y al tratamiento de las No Conformidades de un organismo técnico de capacitación.</a:t>
            </a:r>
            <a:endParaRPr lang="es-CL"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979079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2404" y="306910"/>
            <a:ext cx="7043208" cy="1033858"/>
          </a:xfrm>
        </p:spPr>
        <p:txBody>
          <a:bodyPr/>
          <a:lstStyle/>
          <a:p>
            <a:pPr algn="ctr" defTabSz="914400">
              <a:spcBef>
                <a:spcPts val="0"/>
              </a:spcBef>
            </a:pPr>
            <a:r>
              <a:rPr lang="es-CL" sz="4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OBJETIVO ESPECIFICO</a:t>
            </a:r>
            <a:endParaRPr lang="es-ES_tradnl" sz="4400" b="1" i="0" spc="-15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5" name="il_fi" descr="http://3.bp.blogspot.com/-CPCWYhcvO-c/TbohPxBb66I/AAAAAAAAABE/tf610OHYTyM/s220/logo_aiep.png"/>
          <p:cNvPicPr/>
          <p:nvPr/>
        </p:nvPicPr>
        <p:blipFill>
          <a:blip r:embed="rId3" cstate="print"/>
          <a:srcRect/>
          <a:stretch>
            <a:fillRect/>
          </a:stretch>
        </p:blipFill>
        <p:spPr bwMode="auto">
          <a:xfrm>
            <a:off x="193097" y="-1"/>
            <a:ext cx="825211" cy="1039091"/>
          </a:xfrm>
          <a:prstGeom prst="rect">
            <a:avLst/>
          </a:prstGeom>
          <a:noFill/>
          <a:ln w="9525">
            <a:noFill/>
            <a:miter lim="800000"/>
            <a:headEnd/>
            <a:tailEnd/>
          </a:ln>
        </p:spPr>
      </p:pic>
      <p:sp>
        <p:nvSpPr>
          <p:cNvPr id="3" name="CuadroTexto 2"/>
          <p:cNvSpPr txBox="1"/>
          <p:nvPr/>
        </p:nvSpPr>
        <p:spPr>
          <a:xfrm>
            <a:off x="827584" y="2132856"/>
            <a:ext cx="7338028" cy="2677656"/>
          </a:xfrm>
          <a:prstGeom prst="rect">
            <a:avLst/>
          </a:prstGeom>
          <a:noFill/>
        </p:spPr>
        <p:txBody>
          <a:bodyPr wrap="square" rtlCol="0">
            <a:spAutoFit/>
          </a:bodyPr>
          <a:lstStyle/>
          <a:p>
            <a:pPr marL="457200" lvl="0" indent="-457200">
              <a:buFont typeface="Arial" panose="020B0604020202020204" pitchFamily="34" charset="0"/>
              <a:buChar char="•"/>
            </a:pPr>
            <a:r>
              <a:rPr lang="es-CL"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Mostrar componentes de las diferentes capas y clases del sistema.</a:t>
            </a:r>
          </a:p>
          <a:p>
            <a:pPr marL="457200" lvl="0" indent="-457200">
              <a:buFont typeface="Arial" panose="020B0604020202020204" pitchFamily="34" charset="0"/>
              <a:buChar char="•"/>
            </a:pPr>
            <a:r>
              <a:rPr lang="es-CL"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Describir los procesos y eventos principales del sistema.</a:t>
            </a:r>
          </a:p>
          <a:p>
            <a:pPr marL="457200" lvl="0" indent="-457200">
              <a:buFont typeface="Arial" panose="020B0604020202020204" pitchFamily="34" charset="0"/>
              <a:buChar char="•"/>
            </a:pPr>
            <a:r>
              <a:rPr lang="es-CL"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Definir claramente los controles utilizados y validaciones</a:t>
            </a:r>
            <a:r>
              <a:rPr lang="es-CL"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s-CL"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111060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564904"/>
            <a:ext cx="7043208" cy="1033858"/>
          </a:xfrm>
        </p:spPr>
        <p:txBody>
          <a:bodyPr/>
          <a:lstStyle/>
          <a:p>
            <a:pPr algn="ctr" defTabSz="914400">
              <a:spcBef>
                <a:spcPts val="0"/>
              </a:spcBef>
            </a:pPr>
            <a:r>
              <a:rPr lang="es-CL" sz="66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PRESENTACIÓN</a:t>
            </a:r>
            <a:r>
              <a:rPr lang="es-CL" sz="66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s-CL" sz="66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CL" sz="66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MODUL</a:t>
            </a:r>
            <a:r>
              <a:rPr lang="es-CL" sz="6600" b="1" dirty="0" smtClean="0">
                <a:solidFill>
                  <a:schemeClr val="accent2">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OTEC</a:t>
            </a:r>
            <a:endParaRPr lang="es-ES_tradnl" sz="6600" b="1" i="0" spc="-150" dirty="0">
              <a:solidFill>
                <a:schemeClr val="accent2">
                  <a:lumMod val="20000"/>
                  <a:lumOff val="8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5" name="il_fi" descr="http://3.bp.blogspot.com/-CPCWYhcvO-c/TbohPxBb66I/AAAAAAAAABE/tf610OHYTyM/s220/logo_aiep.png"/>
          <p:cNvPicPr/>
          <p:nvPr/>
        </p:nvPicPr>
        <p:blipFill>
          <a:blip r:embed="rId3" cstate="print"/>
          <a:srcRect/>
          <a:stretch>
            <a:fillRect/>
          </a:stretch>
        </p:blipFill>
        <p:spPr bwMode="auto">
          <a:xfrm>
            <a:off x="193097" y="-1"/>
            <a:ext cx="825211" cy="1039091"/>
          </a:xfrm>
          <a:prstGeom prst="rect">
            <a:avLst/>
          </a:prstGeom>
          <a:noFill/>
          <a:ln w="9525">
            <a:noFill/>
            <a:miter lim="800000"/>
            <a:headEnd/>
            <a:tailEnd/>
          </a:ln>
        </p:spPr>
      </p:pic>
    </p:spTree>
    <p:extLst>
      <p:ext uri="{BB962C8B-B14F-4D97-AF65-F5344CB8AC3E}">
        <p14:creationId xmlns:p14="http://schemas.microsoft.com/office/powerpoint/2010/main" val="291042561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l_fi" descr="http://3.bp.blogspot.com/-CPCWYhcvO-c/TbohPxBb66I/AAAAAAAAABE/tf610OHYTyM/s220/logo_aiep.png"/>
          <p:cNvPicPr/>
          <p:nvPr/>
        </p:nvPicPr>
        <p:blipFill>
          <a:blip r:embed="rId2" cstate="print"/>
          <a:srcRect/>
          <a:stretch>
            <a:fillRect/>
          </a:stretch>
        </p:blipFill>
        <p:spPr bwMode="auto">
          <a:xfrm>
            <a:off x="193097" y="-1"/>
            <a:ext cx="825211" cy="1039091"/>
          </a:xfrm>
          <a:prstGeom prst="rect">
            <a:avLst/>
          </a:prstGeom>
          <a:noFill/>
          <a:ln w="9525">
            <a:noFill/>
            <a:miter lim="800000"/>
            <a:headEnd/>
            <a:tailEnd/>
          </a:ln>
        </p:spPr>
      </p:pic>
    </p:spTree>
    <p:extLst>
      <p:ext uri="{BB962C8B-B14F-4D97-AF65-F5344CB8AC3E}">
        <p14:creationId xmlns:p14="http://schemas.microsoft.com/office/powerpoint/2010/main" val="39713187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l_fi" descr="http://3.bp.blogspot.com/-CPCWYhcvO-c/TbohPxBb66I/AAAAAAAAABE/tf610OHYTyM/s220/logo_aiep.png"/>
          <p:cNvPicPr/>
          <p:nvPr/>
        </p:nvPicPr>
        <p:blipFill>
          <a:blip r:embed="rId3" cstate="print"/>
          <a:srcRect/>
          <a:stretch>
            <a:fillRect/>
          </a:stretch>
        </p:blipFill>
        <p:spPr bwMode="auto">
          <a:xfrm>
            <a:off x="179512" y="0"/>
            <a:ext cx="825211" cy="1039091"/>
          </a:xfrm>
          <a:prstGeom prst="rect">
            <a:avLst/>
          </a:prstGeom>
          <a:noFill/>
          <a:ln w="9525">
            <a:noFill/>
            <a:miter lim="800000"/>
            <a:headEnd/>
            <a:tailEnd/>
          </a:ln>
        </p:spPr>
      </p:pic>
      <p:sp>
        <p:nvSpPr>
          <p:cNvPr id="3" name="Title 1"/>
          <p:cNvSpPr>
            <a:spLocks noGrp="1"/>
          </p:cNvSpPr>
          <p:nvPr>
            <p:ph type="ctrTitle"/>
          </p:nvPr>
        </p:nvSpPr>
        <p:spPr>
          <a:xfrm>
            <a:off x="1004723" y="1916832"/>
            <a:ext cx="7043208" cy="1033858"/>
          </a:xfrm>
        </p:spPr>
        <p:txBody>
          <a:bodyPr/>
          <a:lstStyle/>
          <a:p>
            <a:pPr algn="ctr" defTabSz="914400">
              <a:spcBef>
                <a:spcPts val="0"/>
              </a:spcBef>
            </a:pPr>
            <a:r>
              <a:rPr lang="es-CL" sz="4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MUCHAS GRACIAS POR SU ATENCION!!!</a:t>
            </a:r>
            <a:endParaRPr lang="es-ES_tradnl" sz="4400" b="1" i="0" spc="-15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01736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Textured template_Green Segoe_TP10286782">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4E977C5-63A6-4EC4-A60E-4684181F70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de presentación de muestra (diseño con textura en verde)</Template>
  <TotalTime>734</TotalTime>
  <Words>736</Words>
  <Application>Microsoft Office PowerPoint</Application>
  <PresentationFormat>Presentación en pantalla (4:3)</PresentationFormat>
  <Paragraphs>42</Paragraphs>
  <Slides>7</Slides>
  <Notes>6</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7</vt:i4>
      </vt:variant>
    </vt:vector>
  </HeadingPairs>
  <TitlesOfParts>
    <vt:vector size="13" baseType="lpstr">
      <vt:lpstr>Arial</vt:lpstr>
      <vt:lpstr>Calibri</vt:lpstr>
      <vt:lpstr>Courier New</vt:lpstr>
      <vt:lpstr>Wingdings</vt:lpstr>
      <vt:lpstr>1_Textured template_Green Segoe_TP10286782</vt:lpstr>
      <vt:lpstr>White with Courier font for code slides</vt:lpstr>
      <vt:lpstr>MODULOTEC</vt:lpstr>
      <vt:lpstr>INTRODUCCION</vt:lpstr>
      <vt:lpstr>OBJETIVO GENERAL</vt:lpstr>
      <vt:lpstr>OBJETIVO ESPECIFICO</vt:lpstr>
      <vt:lpstr>PRESENTACIÓN MODULOTEC</vt:lpstr>
      <vt:lpstr>Presentación de PowerPoint</vt:lpstr>
      <vt:lpstr>MUCHAS GRACIAS POR SU ATENCION!!!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Análisis de Sistemas</dc:title>
  <dc:creator>Miguel Fernando Contreras Sanhueza</dc:creator>
  <cp:keywords/>
  <cp:lastModifiedBy>Miguel Fernando Contreras Sanhueza</cp:lastModifiedBy>
  <cp:revision>75</cp:revision>
  <dcterms:created xsi:type="dcterms:W3CDTF">2015-03-13T17:36:54Z</dcterms:created>
  <dcterms:modified xsi:type="dcterms:W3CDTF">2015-12-16T23:39:33Z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TC102867829990</vt:lpwstr>
  </property>
</Properties>
</file>