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295" r:id="rId3"/>
    <p:sldId id="287" r:id="rId4"/>
    <p:sldId id="288" r:id="rId5"/>
    <p:sldId id="289" r:id="rId6"/>
    <p:sldId id="290" r:id="rId7"/>
    <p:sldId id="294" r:id="rId8"/>
  </p:sldIdLst>
  <p:sldSz cx="10172700" cy="7315200"/>
  <p:notesSz cx="6858000" cy="9144000"/>
  <p:defaultTextStyle>
    <a:defPPr>
      <a:defRPr lang="es-ES"/>
    </a:defPPr>
    <a:lvl1pPr marL="0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15" autoAdjust="0"/>
  </p:normalViewPr>
  <p:slideViewPr>
    <p:cSldViewPr>
      <p:cViewPr>
        <p:scale>
          <a:sx n="50" d="100"/>
          <a:sy n="50" d="100"/>
        </p:scale>
        <p:origin x="-840" y="336"/>
      </p:cViewPr>
      <p:guideLst>
        <p:guide orient="horz" pos="2304"/>
        <p:guide pos="3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16EDA-20F9-4FAB-B7D1-38101357E949}" type="doc">
      <dgm:prSet loTypeId="urn:microsoft.com/office/officeart/2005/8/layout/hierarchy2" loCatId="hierarchy" qsTypeId="urn:microsoft.com/office/officeart/2005/8/quickstyle/simple2" qsCatId="simple" csTypeId="urn:microsoft.com/office/officeart/2005/8/colors/accent6_4" csCatId="accent6" phldr="1"/>
      <dgm:spPr/>
      <dgm:t>
        <a:bodyPr/>
        <a:lstStyle/>
        <a:p>
          <a:endParaRPr lang="es-ES"/>
        </a:p>
      </dgm:t>
    </dgm:pt>
    <dgm:pt modelId="{D647D25A-0F34-4670-8C59-23BA0A9B4939}" type="asst">
      <dgm:prSet phldrT="[Texto]" custT="1"/>
      <dgm:spPr/>
      <dgm:t>
        <a:bodyPr/>
        <a:lstStyle/>
        <a:p>
          <a:pPr>
            <a:lnSpc>
              <a:spcPct val="90000"/>
            </a:lnSpc>
          </a:pPr>
          <a:r>
            <a:rPr lang="es-ES" sz="1100" b="1" dirty="0" smtClean="0"/>
            <a:t>Módulo 1.</a:t>
          </a:r>
        </a:p>
        <a:p>
          <a:pPr>
            <a:lnSpc>
              <a:spcPct val="100000"/>
            </a:lnSpc>
          </a:pPr>
          <a:r>
            <a:rPr lang="es-ES" sz="1100" dirty="0" smtClean="0"/>
            <a:t>Conozcamos los elementos básicos</a:t>
          </a:r>
          <a:endParaRPr lang="es-ES" sz="1100" b="1" dirty="0"/>
        </a:p>
      </dgm:t>
    </dgm:pt>
    <dgm:pt modelId="{F888A930-3168-49AD-8386-321FF276C0A1}" type="parTrans" cxnId="{CC5FED9C-BC90-472D-9D0F-7E1B721EF633}">
      <dgm:prSet/>
      <dgm:spPr/>
      <dgm:t>
        <a:bodyPr/>
        <a:lstStyle/>
        <a:p>
          <a:endParaRPr lang="es-ES"/>
        </a:p>
      </dgm:t>
    </dgm:pt>
    <dgm:pt modelId="{B8D2B72C-A036-4204-9ACE-6A48C6265604}" type="sibTrans" cxnId="{CC5FED9C-BC90-472D-9D0F-7E1B721EF633}">
      <dgm:prSet/>
      <dgm:spPr/>
      <dgm:t>
        <a:bodyPr/>
        <a:lstStyle/>
        <a:p>
          <a:endParaRPr lang="es-ES"/>
        </a:p>
      </dgm:t>
    </dgm:pt>
    <dgm:pt modelId="{3DC0F2F4-7FEE-4DB8-82DB-D2459B76649C}" type="asst">
      <dgm:prSet phldrT="[Texto]" custT="1"/>
      <dgm:spPr/>
      <dgm:t>
        <a:bodyPr/>
        <a:lstStyle/>
        <a:p>
          <a:r>
            <a:rPr lang="es-ES" sz="1100" b="1" dirty="0" smtClean="0"/>
            <a:t>Módulo 2.</a:t>
          </a:r>
        </a:p>
        <a:p>
          <a:r>
            <a:rPr lang="es-ES" sz="1100" dirty="0" smtClean="0"/>
            <a:t>Actuemos frente a los riesgos.</a:t>
          </a:r>
          <a:endParaRPr lang="es-ES" sz="1100" b="1" dirty="0" smtClean="0"/>
        </a:p>
      </dgm:t>
    </dgm:pt>
    <dgm:pt modelId="{E358B682-132B-4448-8199-98731FF907A8}" type="parTrans" cxnId="{73D787C6-5107-413D-BB7F-A65162A85783}">
      <dgm:prSet/>
      <dgm:spPr/>
      <dgm:t>
        <a:bodyPr/>
        <a:lstStyle/>
        <a:p>
          <a:endParaRPr lang="es-ES"/>
        </a:p>
      </dgm:t>
    </dgm:pt>
    <dgm:pt modelId="{B5049162-CCAD-4D24-A40B-AE25F766430A}" type="sibTrans" cxnId="{73D787C6-5107-413D-BB7F-A65162A85783}">
      <dgm:prSet/>
      <dgm:spPr/>
      <dgm:t>
        <a:bodyPr/>
        <a:lstStyle/>
        <a:p>
          <a:endParaRPr lang="es-ES"/>
        </a:p>
      </dgm:t>
    </dgm:pt>
    <dgm:pt modelId="{9D097639-AD92-495A-BFB3-501A8B7B590B}" type="asst">
      <dgm:prSet phldrT="[Texto]" custT="1"/>
      <dgm:spPr/>
      <dgm:t>
        <a:bodyPr/>
        <a:lstStyle/>
        <a:p>
          <a:r>
            <a:rPr lang="es-ES" sz="1200" b="1" dirty="0" smtClean="0"/>
            <a:t>Prevención del consumo</a:t>
          </a:r>
          <a:endParaRPr lang="es-ES" sz="1200" b="1" dirty="0"/>
        </a:p>
      </dgm:t>
    </dgm:pt>
    <dgm:pt modelId="{2294DED9-1EC7-4A8F-9EC3-177261F2F57E}" type="parTrans" cxnId="{E6B8561B-E5A3-4090-8562-FA678A2581B0}">
      <dgm:prSet/>
      <dgm:spPr/>
      <dgm:t>
        <a:bodyPr/>
        <a:lstStyle/>
        <a:p>
          <a:endParaRPr lang="es-ES"/>
        </a:p>
      </dgm:t>
    </dgm:pt>
    <dgm:pt modelId="{1B5E60FB-22BE-4EBE-81AD-81B512FEE320}" type="sibTrans" cxnId="{E6B8561B-E5A3-4090-8562-FA678A2581B0}">
      <dgm:prSet/>
      <dgm:spPr/>
      <dgm:t>
        <a:bodyPr/>
        <a:lstStyle/>
        <a:p>
          <a:endParaRPr lang="es-ES"/>
        </a:p>
      </dgm:t>
    </dgm:pt>
    <dgm:pt modelId="{EA0207A9-04E4-4255-A27B-994ECB988C09}">
      <dgm:prSet custT="1"/>
      <dgm:spPr/>
      <dgm:t>
        <a:bodyPr/>
        <a:lstStyle/>
        <a:p>
          <a:r>
            <a:rPr lang="es-ES" sz="1100" dirty="0" smtClean="0"/>
            <a:t>Antes de iniciar… una historia</a:t>
          </a:r>
          <a:endParaRPr lang="es-ES" sz="1100" dirty="0"/>
        </a:p>
      </dgm:t>
    </dgm:pt>
    <dgm:pt modelId="{BF2576C9-890D-4A8B-855F-67BFF3C6A0B0}" type="parTrans" cxnId="{12A87CB4-ABD0-43BD-92FC-45D56C39B646}">
      <dgm:prSet/>
      <dgm:spPr/>
      <dgm:t>
        <a:bodyPr/>
        <a:lstStyle/>
        <a:p>
          <a:endParaRPr lang="es-ES"/>
        </a:p>
      </dgm:t>
    </dgm:pt>
    <dgm:pt modelId="{AEF683F9-F799-417F-A78B-C3EACD4D985C}" type="sibTrans" cxnId="{12A87CB4-ABD0-43BD-92FC-45D56C39B646}">
      <dgm:prSet/>
      <dgm:spPr/>
      <dgm:t>
        <a:bodyPr/>
        <a:lstStyle/>
        <a:p>
          <a:endParaRPr lang="es-ES"/>
        </a:p>
      </dgm:t>
    </dgm:pt>
    <dgm:pt modelId="{ADB94EBC-B4DC-404A-9A26-926C15DEDBB5}">
      <dgm:prSet custT="1"/>
      <dgm:spPr/>
      <dgm:t>
        <a:bodyPr/>
        <a:lstStyle/>
        <a:p>
          <a:r>
            <a:rPr lang="es-ES" sz="1100" dirty="0" smtClean="0"/>
            <a:t>Demostremos habilidades</a:t>
          </a:r>
          <a:endParaRPr lang="es-ES" sz="1100" dirty="0"/>
        </a:p>
      </dgm:t>
    </dgm:pt>
    <dgm:pt modelId="{721D8E6D-DA6C-4BE2-B0B4-61633B8AAB5C}" type="parTrans" cxnId="{C47FD917-2484-4255-9FE1-372C9A673849}">
      <dgm:prSet/>
      <dgm:spPr/>
      <dgm:t>
        <a:bodyPr/>
        <a:lstStyle/>
        <a:p>
          <a:endParaRPr lang="es-ES"/>
        </a:p>
      </dgm:t>
    </dgm:pt>
    <dgm:pt modelId="{1F927442-54FC-4F81-BC61-942DAC483916}" type="sibTrans" cxnId="{C47FD917-2484-4255-9FE1-372C9A673849}">
      <dgm:prSet/>
      <dgm:spPr/>
      <dgm:t>
        <a:bodyPr/>
        <a:lstStyle/>
        <a:p>
          <a:endParaRPr lang="es-ES"/>
        </a:p>
      </dgm:t>
    </dgm:pt>
    <dgm:pt modelId="{46F303BD-D8DF-4218-84DC-82D20CC9A872}">
      <dgm:prSet custT="1"/>
      <dgm:spPr/>
      <dgm:t>
        <a:bodyPr/>
        <a:lstStyle/>
        <a:p>
          <a:r>
            <a:rPr lang="es-ES" sz="1100" dirty="0" smtClean="0"/>
            <a:t>Evaluemos</a:t>
          </a:r>
          <a:endParaRPr lang="es-ES" sz="1100" dirty="0"/>
        </a:p>
      </dgm:t>
    </dgm:pt>
    <dgm:pt modelId="{476D38AA-EEE8-41BF-8749-7DBA59123A9E}" type="parTrans" cxnId="{2A0C67EE-9E7C-4593-926F-134381B3DB02}">
      <dgm:prSet/>
      <dgm:spPr/>
      <dgm:t>
        <a:bodyPr/>
        <a:lstStyle/>
        <a:p>
          <a:endParaRPr lang="es-ES"/>
        </a:p>
      </dgm:t>
    </dgm:pt>
    <dgm:pt modelId="{AFED4044-180F-48F5-8644-5B8DC6F06744}" type="sibTrans" cxnId="{2A0C67EE-9E7C-4593-926F-134381B3DB02}">
      <dgm:prSet/>
      <dgm:spPr/>
      <dgm:t>
        <a:bodyPr/>
        <a:lstStyle/>
        <a:p>
          <a:endParaRPr lang="es-ES"/>
        </a:p>
      </dgm:t>
    </dgm:pt>
    <dgm:pt modelId="{F20BD17E-E5FA-485D-AC44-2B89B6FCC443}">
      <dgm:prSet custT="1"/>
      <dgm:spPr/>
      <dgm:t>
        <a:bodyPr/>
        <a:lstStyle/>
        <a:p>
          <a:r>
            <a:rPr lang="es-ES" sz="1100" dirty="0" smtClean="0"/>
            <a:t>Alistemos herramientas</a:t>
          </a:r>
          <a:endParaRPr lang="es-ES" sz="1100" dirty="0"/>
        </a:p>
      </dgm:t>
    </dgm:pt>
    <dgm:pt modelId="{57EC5317-5FDC-4F2E-810C-627F1F951152}" type="parTrans" cxnId="{F82B8FE1-9C66-4589-BDB1-0685095EF6F3}">
      <dgm:prSet/>
      <dgm:spPr/>
      <dgm:t>
        <a:bodyPr/>
        <a:lstStyle/>
        <a:p>
          <a:endParaRPr lang="es-ES"/>
        </a:p>
      </dgm:t>
    </dgm:pt>
    <dgm:pt modelId="{0CA64F8E-6287-4A1B-AC1C-E507A1F7CFA6}" type="sibTrans" cxnId="{F82B8FE1-9C66-4589-BDB1-0685095EF6F3}">
      <dgm:prSet/>
      <dgm:spPr/>
      <dgm:t>
        <a:bodyPr/>
        <a:lstStyle/>
        <a:p>
          <a:endParaRPr lang="es-ES"/>
        </a:p>
      </dgm:t>
    </dgm:pt>
    <dgm:pt modelId="{ECBBADDE-B3CF-416C-B24B-85E7824F361E}">
      <dgm:prSet custT="1"/>
      <dgm:spPr/>
      <dgm:t>
        <a:bodyPr/>
        <a:lstStyle/>
        <a:p>
          <a:r>
            <a:rPr lang="es-ES" sz="1100" dirty="0" smtClean="0"/>
            <a:t>Evaluemos</a:t>
          </a:r>
          <a:endParaRPr lang="es-ES" sz="1100" dirty="0"/>
        </a:p>
      </dgm:t>
    </dgm:pt>
    <dgm:pt modelId="{423A31C6-514D-4BE5-9EBB-8EC7769AEF01}" type="parTrans" cxnId="{DCD2AA85-EBF4-4FBD-BCF4-805B2AFAFC24}">
      <dgm:prSet/>
      <dgm:spPr/>
      <dgm:t>
        <a:bodyPr/>
        <a:lstStyle/>
        <a:p>
          <a:endParaRPr lang="es-ES"/>
        </a:p>
      </dgm:t>
    </dgm:pt>
    <dgm:pt modelId="{B08863CA-1C2C-4A85-BAF9-A1C663BA92B3}" type="sibTrans" cxnId="{DCD2AA85-EBF4-4FBD-BCF4-805B2AFAFC24}">
      <dgm:prSet/>
      <dgm:spPr/>
      <dgm:t>
        <a:bodyPr/>
        <a:lstStyle/>
        <a:p>
          <a:endParaRPr lang="es-ES"/>
        </a:p>
      </dgm:t>
    </dgm:pt>
    <dgm:pt modelId="{C3257D7D-F64B-4E69-A9B0-D8C985940F1F}">
      <dgm:prSet custT="1"/>
      <dgm:spPr/>
      <dgm:t>
        <a:bodyPr/>
        <a:lstStyle/>
        <a:p>
          <a:r>
            <a:rPr lang="es-ES" sz="1100" dirty="0" smtClean="0"/>
            <a:t>Alistemos herramientas</a:t>
          </a:r>
          <a:endParaRPr lang="es-ES" sz="1100" dirty="0"/>
        </a:p>
      </dgm:t>
    </dgm:pt>
    <dgm:pt modelId="{DCDDB9F9-7FC7-41ED-AF63-F5984A76F9BD}" type="sibTrans" cxnId="{4F86295A-BC28-4DF0-9EC0-A3E0C7C54E4A}">
      <dgm:prSet/>
      <dgm:spPr/>
      <dgm:t>
        <a:bodyPr/>
        <a:lstStyle/>
        <a:p>
          <a:endParaRPr lang="es-ES"/>
        </a:p>
      </dgm:t>
    </dgm:pt>
    <dgm:pt modelId="{C2CD1A7A-A3F9-4A81-A673-D57E0723DFFF}" type="parTrans" cxnId="{4F86295A-BC28-4DF0-9EC0-A3E0C7C54E4A}">
      <dgm:prSet/>
      <dgm:spPr/>
      <dgm:t>
        <a:bodyPr/>
        <a:lstStyle/>
        <a:p>
          <a:endParaRPr lang="es-ES"/>
        </a:p>
      </dgm:t>
    </dgm:pt>
    <dgm:pt modelId="{B7D90682-8C49-4D62-BC4C-E307E77EFF0C}">
      <dgm:prSet custT="1"/>
      <dgm:spPr/>
      <dgm:t>
        <a:bodyPr/>
        <a:lstStyle/>
        <a:p>
          <a:r>
            <a:rPr lang="es-ES" sz="1100" dirty="0" smtClean="0"/>
            <a:t>Antes de iniciar …una historia</a:t>
          </a:r>
          <a:endParaRPr lang="es-ES" sz="1100" dirty="0"/>
        </a:p>
      </dgm:t>
    </dgm:pt>
    <dgm:pt modelId="{D0DDCDC0-0D34-46F8-84B8-A11ED79202D8}" type="sibTrans" cxnId="{1606B544-07D3-4EC1-9A3F-76BF5AEED639}">
      <dgm:prSet/>
      <dgm:spPr/>
      <dgm:t>
        <a:bodyPr/>
        <a:lstStyle/>
        <a:p>
          <a:endParaRPr lang="es-ES"/>
        </a:p>
      </dgm:t>
    </dgm:pt>
    <dgm:pt modelId="{A10B55BC-6984-4C19-B5EA-A1A2702BD90C}" type="parTrans" cxnId="{1606B544-07D3-4EC1-9A3F-76BF5AEED639}">
      <dgm:prSet/>
      <dgm:spPr/>
      <dgm:t>
        <a:bodyPr/>
        <a:lstStyle/>
        <a:p>
          <a:endParaRPr lang="es-ES"/>
        </a:p>
      </dgm:t>
    </dgm:pt>
    <dgm:pt modelId="{321B2CF3-9BFD-4143-9FDE-0BB43B55AB36}">
      <dgm:prSet custT="1"/>
      <dgm:spPr/>
      <dgm:t>
        <a:bodyPr/>
        <a:lstStyle/>
        <a:p>
          <a:r>
            <a:rPr lang="es-ES" sz="1100" dirty="0" smtClean="0">
              <a:solidFill>
                <a:schemeClr val="accent6">
                  <a:lumMod val="50000"/>
                </a:schemeClr>
              </a:solidFill>
            </a:rPr>
            <a:t>Calidad de vida laboral y factores de riesgo.</a:t>
          </a:r>
          <a:endParaRPr lang="es-ES" sz="1100" dirty="0">
            <a:solidFill>
              <a:schemeClr val="accent6">
                <a:lumMod val="50000"/>
              </a:schemeClr>
            </a:solidFill>
          </a:endParaRPr>
        </a:p>
      </dgm:t>
    </dgm:pt>
    <dgm:pt modelId="{19E95A2F-1DAA-48F2-B7FD-92D4403DFE3B}" type="parTrans" cxnId="{A59EA14B-9238-4FBE-9990-5A38F0DFC22E}">
      <dgm:prSet/>
      <dgm:spPr/>
      <dgm:t>
        <a:bodyPr/>
        <a:lstStyle/>
        <a:p>
          <a:endParaRPr lang="es-CO"/>
        </a:p>
      </dgm:t>
    </dgm:pt>
    <dgm:pt modelId="{73335CAA-F43E-4676-82C4-E4DE83E9B8AC}" type="sibTrans" cxnId="{A59EA14B-9238-4FBE-9990-5A38F0DFC22E}">
      <dgm:prSet/>
      <dgm:spPr/>
      <dgm:t>
        <a:bodyPr/>
        <a:lstStyle/>
        <a:p>
          <a:endParaRPr lang="es-CO"/>
        </a:p>
      </dgm:t>
    </dgm:pt>
    <dgm:pt modelId="{79434E08-139B-4C97-B8FE-6E52FAF621CA}">
      <dgm:prSet custT="1"/>
      <dgm:spPr/>
      <dgm:t>
        <a:bodyPr/>
        <a:lstStyle/>
        <a:p>
          <a:r>
            <a:rPr lang="es-ES" sz="1100" baseline="0" dirty="0" smtClean="0">
              <a:solidFill>
                <a:schemeClr val="accent6">
                  <a:lumMod val="50000"/>
                </a:schemeClr>
              </a:solidFill>
            </a:rPr>
            <a:t>Conceptos básicos</a:t>
          </a:r>
          <a:endParaRPr lang="es-ES" sz="1100" dirty="0">
            <a:solidFill>
              <a:schemeClr val="accent6">
                <a:lumMod val="50000"/>
              </a:schemeClr>
            </a:solidFill>
          </a:endParaRPr>
        </a:p>
      </dgm:t>
    </dgm:pt>
    <dgm:pt modelId="{154746DB-D8A0-4500-A125-4E2E98FDDA84}" type="parTrans" cxnId="{CD9CFE4E-98ED-41B8-BAD9-F25035D655AC}">
      <dgm:prSet/>
      <dgm:spPr/>
      <dgm:t>
        <a:bodyPr/>
        <a:lstStyle/>
        <a:p>
          <a:endParaRPr lang="es-CO"/>
        </a:p>
      </dgm:t>
    </dgm:pt>
    <dgm:pt modelId="{B4FA7227-73A0-40F8-9F32-5C11A3531418}" type="sibTrans" cxnId="{CD9CFE4E-98ED-41B8-BAD9-F25035D655AC}">
      <dgm:prSet/>
      <dgm:spPr/>
      <dgm:t>
        <a:bodyPr/>
        <a:lstStyle/>
        <a:p>
          <a:endParaRPr lang="es-CO"/>
        </a:p>
      </dgm:t>
    </dgm:pt>
    <dgm:pt modelId="{A8E87F4D-FD3F-48C9-94F6-7779FDA6558C}">
      <dgm:prSet custT="1"/>
      <dgm:spPr/>
      <dgm:t>
        <a:bodyPr/>
        <a:lstStyle/>
        <a:p>
          <a:pPr rtl="0"/>
          <a:r>
            <a:rPr lang="es-ES" sz="1100" baseline="0" dirty="0" smtClean="0">
              <a:solidFill>
                <a:schemeClr val="accent6">
                  <a:lumMod val="50000"/>
                </a:schemeClr>
              </a:solidFill>
            </a:rPr>
            <a:t>Factores de riesgo y protección generales.</a:t>
          </a:r>
          <a:endParaRPr lang="es-ES" sz="1100" dirty="0" smtClean="0">
            <a:solidFill>
              <a:schemeClr val="accent6">
                <a:lumMod val="50000"/>
              </a:schemeClr>
            </a:solidFill>
          </a:endParaRPr>
        </a:p>
      </dgm:t>
    </dgm:pt>
    <dgm:pt modelId="{94EFE80F-AA5D-4311-AE62-3837F981B4CD}" type="parTrans" cxnId="{2BA27862-EDAB-4EC6-AD47-4B6DF40591AC}">
      <dgm:prSet/>
      <dgm:spPr/>
      <dgm:t>
        <a:bodyPr/>
        <a:lstStyle/>
        <a:p>
          <a:endParaRPr lang="es-CO"/>
        </a:p>
      </dgm:t>
    </dgm:pt>
    <dgm:pt modelId="{27A13C93-927D-4D8C-B5C0-8BD648B44FED}" type="sibTrans" cxnId="{2BA27862-EDAB-4EC6-AD47-4B6DF40591AC}">
      <dgm:prSet/>
      <dgm:spPr/>
      <dgm:t>
        <a:bodyPr/>
        <a:lstStyle/>
        <a:p>
          <a:endParaRPr lang="es-CO"/>
        </a:p>
      </dgm:t>
    </dgm:pt>
    <dgm:pt modelId="{CBEAA09E-BEA6-49DF-B3DC-69DEDC5F5DD7}">
      <dgm:prSet custT="1"/>
      <dgm:spPr/>
      <dgm:t>
        <a:bodyPr/>
        <a:lstStyle/>
        <a:p>
          <a:pPr rtl="0"/>
          <a:r>
            <a:rPr lang="es-ES" sz="1100" dirty="0" smtClean="0">
              <a:solidFill>
                <a:schemeClr val="accent6">
                  <a:lumMod val="50000"/>
                </a:schemeClr>
              </a:solidFill>
            </a:rPr>
            <a:t>Elementos para una política de prevención</a:t>
          </a:r>
          <a:r>
            <a:rPr lang="es-ES" sz="1100" baseline="0" dirty="0" smtClean="0">
              <a:solidFill>
                <a:schemeClr val="accent6">
                  <a:lumMod val="50000"/>
                </a:schemeClr>
              </a:solidFill>
            </a:rPr>
            <a:t>.</a:t>
          </a:r>
          <a:endParaRPr lang="es-ES" sz="1100" dirty="0" smtClean="0">
            <a:solidFill>
              <a:schemeClr val="accent6">
                <a:lumMod val="50000"/>
              </a:schemeClr>
            </a:solidFill>
          </a:endParaRPr>
        </a:p>
      </dgm:t>
    </dgm:pt>
    <dgm:pt modelId="{6F8AD765-1CB1-44CA-8FBC-F9BBA68B56E1}" type="parTrans" cxnId="{EB307024-2D0C-4655-AC43-39C026BC81A6}">
      <dgm:prSet/>
      <dgm:spPr/>
      <dgm:t>
        <a:bodyPr/>
        <a:lstStyle/>
        <a:p>
          <a:endParaRPr lang="es-CO"/>
        </a:p>
      </dgm:t>
    </dgm:pt>
    <dgm:pt modelId="{6E4A70AC-1EC4-4A83-A3D2-E5D813B3E7E5}" type="sibTrans" cxnId="{EB307024-2D0C-4655-AC43-39C026BC81A6}">
      <dgm:prSet/>
      <dgm:spPr/>
      <dgm:t>
        <a:bodyPr/>
        <a:lstStyle/>
        <a:p>
          <a:endParaRPr lang="es-CO"/>
        </a:p>
      </dgm:t>
    </dgm:pt>
    <dgm:pt modelId="{D98EC7ED-759E-4CB6-BCC0-652372340DD0}">
      <dgm:prSet custT="1"/>
      <dgm:spPr/>
      <dgm:t>
        <a:bodyPr/>
        <a:lstStyle/>
        <a:p>
          <a:r>
            <a:rPr lang="es-ES" sz="1100" dirty="0" smtClean="0">
              <a:solidFill>
                <a:schemeClr val="accent6">
                  <a:lumMod val="50000"/>
                </a:schemeClr>
              </a:solidFill>
            </a:rPr>
            <a:t>Recomendaciones para afrontar casos de consumo. </a:t>
          </a:r>
          <a:endParaRPr lang="es-ES" sz="1100" b="0" i="1" dirty="0" smtClean="0">
            <a:solidFill>
              <a:schemeClr val="accent6">
                <a:lumMod val="50000"/>
              </a:schemeClr>
            </a:solidFill>
          </a:endParaRPr>
        </a:p>
      </dgm:t>
    </dgm:pt>
    <dgm:pt modelId="{8FB553AC-2415-4269-8C91-39D08E223E46}" type="parTrans" cxnId="{7F719DDC-59F9-4BBE-86D6-0F88EEA3ED60}">
      <dgm:prSet/>
      <dgm:spPr/>
      <dgm:t>
        <a:bodyPr/>
        <a:lstStyle/>
        <a:p>
          <a:endParaRPr lang="es-CO"/>
        </a:p>
      </dgm:t>
    </dgm:pt>
    <dgm:pt modelId="{E180ACA5-F993-4C1D-924C-1F9FDEB71E76}" type="sibTrans" cxnId="{7F719DDC-59F9-4BBE-86D6-0F88EEA3ED60}">
      <dgm:prSet/>
      <dgm:spPr/>
      <dgm:t>
        <a:bodyPr/>
        <a:lstStyle/>
        <a:p>
          <a:endParaRPr lang="es-CO"/>
        </a:p>
      </dgm:t>
    </dgm:pt>
    <dgm:pt modelId="{8BC2EAFB-020F-432E-8685-01B48095D60D}">
      <dgm:prSet custT="1"/>
      <dgm:spPr/>
      <dgm:t>
        <a:bodyPr/>
        <a:lstStyle/>
        <a:p>
          <a:pPr rtl="0"/>
          <a:r>
            <a:rPr lang="es-ES" sz="1100" dirty="0" smtClean="0">
              <a:solidFill>
                <a:schemeClr val="accent6">
                  <a:lumMod val="50000"/>
                </a:schemeClr>
              </a:solidFill>
            </a:rPr>
            <a:t>Marco normativo.</a:t>
          </a:r>
        </a:p>
      </dgm:t>
    </dgm:pt>
    <dgm:pt modelId="{32A2791E-A72E-4517-85C9-B2A6282450EC}" type="parTrans" cxnId="{7C3639E8-0066-4A5B-90AF-ED7F1ED18E75}">
      <dgm:prSet/>
      <dgm:spPr/>
      <dgm:t>
        <a:bodyPr/>
        <a:lstStyle/>
        <a:p>
          <a:endParaRPr lang="es-CO"/>
        </a:p>
      </dgm:t>
    </dgm:pt>
    <dgm:pt modelId="{F81E5B47-B0A7-407B-8DB0-C6FC645062DF}" type="sibTrans" cxnId="{7C3639E8-0066-4A5B-90AF-ED7F1ED18E75}">
      <dgm:prSet/>
      <dgm:spPr/>
      <dgm:t>
        <a:bodyPr/>
        <a:lstStyle/>
        <a:p>
          <a:endParaRPr lang="es-CO"/>
        </a:p>
      </dgm:t>
    </dgm:pt>
    <dgm:pt modelId="{E09C58EE-205F-4A6E-8A9C-3AA838C18B26}">
      <dgm:prSet custT="1"/>
      <dgm:spPr/>
      <dgm:t>
        <a:bodyPr/>
        <a:lstStyle/>
        <a:p>
          <a:r>
            <a:rPr lang="es-ES" sz="1100" dirty="0" smtClean="0"/>
            <a:t>Demostremos habilidades</a:t>
          </a:r>
          <a:endParaRPr lang="es-ES" sz="1100" dirty="0"/>
        </a:p>
      </dgm:t>
    </dgm:pt>
    <dgm:pt modelId="{3E9DB246-AB4A-4752-88FB-0AADFB86A160}" type="sibTrans" cxnId="{89D521A1-B0B7-4AA1-9FF8-6299FA86705F}">
      <dgm:prSet/>
      <dgm:spPr/>
      <dgm:t>
        <a:bodyPr/>
        <a:lstStyle/>
        <a:p>
          <a:endParaRPr lang="es-ES"/>
        </a:p>
      </dgm:t>
    </dgm:pt>
    <dgm:pt modelId="{D15A0EEA-7FCA-4DF5-8D88-E59A0BBF70A0}" type="parTrans" cxnId="{89D521A1-B0B7-4AA1-9FF8-6299FA86705F}">
      <dgm:prSet/>
      <dgm:spPr/>
      <dgm:t>
        <a:bodyPr/>
        <a:lstStyle/>
        <a:p>
          <a:endParaRPr lang="es-ES"/>
        </a:p>
      </dgm:t>
    </dgm:pt>
    <dgm:pt modelId="{79955F60-58CD-4F80-B62D-6DE8B9A825CF}" type="pres">
      <dgm:prSet presAssocID="{D7716EDA-20F9-4FAB-B7D1-38101357E94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8061451-DC27-4B73-BE1D-86199483FC02}" type="pres">
      <dgm:prSet presAssocID="{9D097639-AD92-495A-BFB3-501A8B7B590B}" presName="root1" presStyleCnt="0"/>
      <dgm:spPr/>
      <dgm:t>
        <a:bodyPr/>
        <a:lstStyle/>
        <a:p>
          <a:endParaRPr lang="es-CO"/>
        </a:p>
      </dgm:t>
    </dgm:pt>
    <dgm:pt modelId="{90297072-4BF8-4741-B486-6ED433102DCF}" type="pres">
      <dgm:prSet presAssocID="{9D097639-AD92-495A-BFB3-501A8B7B590B}" presName="LevelOneTextNode" presStyleLbl="node0" presStyleIdx="0" presStyleCnt="1" custLinFactX="-72915" custLinFactNeighborX="-100000" custLinFactNeighborY="-7977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6B09D7C-958C-486F-B2C5-F2594EBFE797}" type="pres">
      <dgm:prSet presAssocID="{9D097639-AD92-495A-BFB3-501A8B7B590B}" presName="level2hierChild" presStyleCnt="0"/>
      <dgm:spPr/>
      <dgm:t>
        <a:bodyPr/>
        <a:lstStyle/>
        <a:p>
          <a:endParaRPr lang="es-CO"/>
        </a:p>
      </dgm:t>
    </dgm:pt>
    <dgm:pt modelId="{6F2EE422-9069-4D95-AC54-C74B17975695}" type="pres">
      <dgm:prSet presAssocID="{F888A930-3168-49AD-8386-321FF276C0A1}" presName="conn2-1" presStyleLbl="parChTrans1D2" presStyleIdx="0" presStyleCnt="2"/>
      <dgm:spPr/>
      <dgm:t>
        <a:bodyPr/>
        <a:lstStyle/>
        <a:p>
          <a:endParaRPr lang="es-CO"/>
        </a:p>
      </dgm:t>
    </dgm:pt>
    <dgm:pt modelId="{C504F8F9-0A44-4A1E-B820-4EAC7A3F5A9B}" type="pres">
      <dgm:prSet presAssocID="{F888A930-3168-49AD-8386-321FF276C0A1}" presName="connTx" presStyleLbl="parChTrans1D2" presStyleIdx="0" presStyleCnt="2"/>
      <dgm:spPr/>
      <dgm:t>
        <a:bodyPr/>
        <a:lstStyle/>
        <a:p>
          <a:endParaRPr lang="es-CO"/>
        </a:p>
      </dgm:t>
    </dgm:pt>
    <dgm:pt modelId="{BFC0F8F9-66CB-4253-A456-23458A2EA139}" type="pres">
      <dgm:prSet presAssocID="{D647D25A-0F34-4670-8C59-23BA0A9B4939}" presName="root2" presStyleCnt="0"/>
      <dgm:spPr/>
      <dgm:t>
        <a:bodyPr/>
        <a:lstStyle/>
        <a:p>
          <a:endParaRPr lang="es-CO"/>
        </a:p>
      </dgm:t>
    </dgm:pt>
    <dgm:pt modelId="{B65696F3-61D9-4989-9359-AA1CAD796701}" type="pres">
      <dgm:prSet presAssocID="{D647D25A-0F34-4670-8C59-23BA0A9B4939}" presName="LevelTwoTextNode" presStyleLbl="asst0" presStyleIdx="0" presStyleCnt="2" custScaleX="128054" custScaleY="128158" custLinFactNeighborX="-82837" custLinFactNeighborY="-1481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ED28979-8C67-4F6F-85D6-3BDD2AE318A2}" type="pres">
      <dgm:prSet presAssocID="{D647D25A-0F34-4670-8C59-23BA0A9B4939}" presName="level3hierChild" presStyleCnt="0"/>
      <dgm:spPr/>
      <dgm:t>
        <a:bodyPr/>
        <a:lstStyle/>
        <a:p>
          <a:endParaRPr lang="es-CO"/>
        </a:p>
      </dgm:t>
    </dgm:pt>
    <dgm:pt modelId="{EE6DA4A3-BC98-4A40-A971-73D75F87805F}" type="pres">
      <dgm:prSet presAssocID="{BF2576C9-890D-4A8B-855F-67BFF3C6A0B0}" presName="conn2-1" presStyleLbl="parChTrans1D3" presStyleIdx="0" presStyleCnt="8"/>
      <dgm:spPr/>
      <dgm:t>
        <a:bodyPr/>
        <a:lstStyle/>
        <a:p>
          <a:endParaRPr lang="es-CO"/>
        </a:p>
      </dgm:t>
    </dgm:pt>
    <dgm:pt modelId="{12248FC9-7DE8-4B2F-897B-F6DCD84291EA}" type="pres">
      <dgm:prSet presAssocID="{BF2576C9-890D-4A8B-855F-67BFF3C6A0B0}" presName="connTx" presStyleLbl="parChTrans1D3" presStyleIdx="0" presStyleCnt="8"/>
      <dgm:spPr/>
      <dgm:t>
        <a:bodyPr/>
        <a:lstStyle/>
        <a:p>
          <a:endParaRPr lang="es-CO"/>
        </a:p>
      </dgm:t>
    </dgm:pt>
    <dgm:pt modelId="{906F22DD-FF27-436F-95F4-2A1A89DA09A3}" type="pres">
      <dgm:prSet presAssocID="{EA0207A9-04E4-4255-A27B-994ECB988C09}" presName="root2" presStyleCnt="0"/>
      <dgm:spPr/>
      <dgm:t>
        <a:bodyPr/>
        <a:lstStyle/>
        <a:p>
          <a:endParaRPr lang="es-CO"/>
        </a:p>
      </dgm:t>
    </dgm:pt>
    <dgm:pt modelId="{940DB865-9134-49E2-BC49-EA3495840E23}" type="pres">
      <dgm:prSet presAssocID="{EA0207A9-04E4-4255-A27B-994ECB988C09}" presName="LevelTwoTextNode" presStyleLbl="node3" presStyleIdx="0" presStyleCnt="8" custLinFactNeighborX="-78475" custLinFactNeighborY="944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DAA5A33-8306-46F1-AA49-4EE6979C76AF}" type="pres">
      <dgm:prSet presAssocID="{EA0207A9-04E4-4255-A27B-994ECB988C09}" presName="level3hierChild" presStyleCnt="0"/>
      <dgm:spPr/>
      <dgm:t>
        <a:bodyPr/>
        <a:lstStyle/>
        <a:p>
          <a:endParaRPr lang="es-CO"/>
        </a:p>
      </dgm:t>
    </dgm:pt>
    <dgm:pt modelId="{0E85FF7D-408D-4251-9E74-C772FB887E90}" type="pres">
      <dgm:prSet presAssocID="{C2CD1A7A-A3F9-4A81-A673-D57E0723DFFF}" presName="conn2-1" presStyleLbl="parChTrans1D3" presStyleIdx="1" presStyleCnt="8"/>
      <dgm:spPr/>
      <dgm:t>
        <a:bodyPr/>
        <a:lstStyle/>
        <a:p>
          <a:endParaRPr lang="es-CO"/>
        </a:p>
      </dgm:t>
    </dgm:pt>
    <dgm:pt modelId="{34925CBB-BB0E-4B56-ACDB-C26C81A7A2C9}" type="pres">
      <dgm:prSet presAssocID="{C2CD1A7A-A3F9-4A81-A673-D57E0723DFFF}" presName="connTx" presStyleLbl="parChTrans1D3" presStyleIdx="1" presStyleCnt="8"/>
      <dgm:spPr/>
      <dgm:t>
        <a:bodyPr/>
        <a:lstStyle/>
        <a:p>
          <a:endParaRPr lang="es-CO"/>
        </a:p>
      </dgm:t>
    </dgm:pt>
    <dgm:pt modelId="{4F83C231-F442-4F96-BBFC-1B2CFBE63203}" type="pres">
      <dgm:prSet presAssocID="{C3257D7D-F64B-4E69-A9B0-D8C985940F1F}" presName="root2" presStyleCnt="0"/>
      <dgm:spPr/>
      <dgm:t>
        <a:bodyPr/>
        <a:lstStyle/>
        <a:p>
          <a:endParaRPr lang="es-CO"/>
        </a:p>
      </dgm:t>
    </dgm:pt>
    <dgm:pt modelId="{EF0E89F2-A0C3-4CCE-96FA-87E21DBB018E}" type="pres">
      <dgm:prSet presAssocID="{C3257D7D-F64B-4E69-A9B0-D8C985940F1F}" presName="LevelTwoTextNode" presStyleLbl="node3" presStyleIdx="1" presStyleCnt="8" custLinFactNeighborX="-78475" custLinFactNeighborY="-88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D361ADA-237D-41B6-A44C-F16EF1052C5C}" type="pres">
      <dgm:prSet presAssocID="{C3257D7D-F64B-4E69-A9B0-D8C985940F1F}" presName="level3hierChild" presStyleCnt="0"/>
      <dgm:spPr/>
      <dgm:t>
        <a:bodyPr/>
        <a:lstStyle/>
        <a:p>
          <a:endParaRPr lang="es-CO"/>
        </a:p>
      </dgm:t>
    </dgm:pt>
    <dgm:pt modelId="{FA9B5342-CFD8-41A5-A237-88439EF2F93A}" type="pres">
      <dgm:prSet presAssocID="{154746DB-D8A0-4500-A125-4E2E98FDDA84}" presName="conn2-1" presStyleLbl="parChTrans1D4" presStyleIdx="0" presStyleCnt="6"/>
      <dgm:spPr/>
      <dgm:t>
        <a:bodyPr/>
        <a:lstStyle/>
        <a:p>
          <a:endParaRPr lang="es-CO"/>
        </a:p>
      </dgm:t>
    </dgm:pt>
    <dgm:pt modelId="{DF0C410B-ED64-4847-81D7-4933087A2B10}" type="pres">
      <dgm:prSet presAssocID="{154746DB-D8A0-4500-A125-4E2E98FDDA84}" presName="connTx" presStyleLbl="parChTrans1D4" presStyleIdx="0" presStyleCnt="6"/>
      <dgm:spPr/>
      <dgm:t>
        <a:bodyPr/>
        <a:lstStyle/>
        <a:p>
          <a:endParaRPr lang="es-CO"/>
        </a:p>
      </dgm:t>
    </dgm:pt>
    <dgm:pt modelId="{0835FDF3-A5BA-43B8-896F-CFFD1C0AF5EB}" type="pres">
      <dgm:prSet presAssocID="{79434E08-139B-4C97-B8FE-6E52FAF621CA}" presName="root2" presStyleCnt="0"/>
      <dgm:spPr/>
      <dgm:t>
        <a:bodyPr/>
        <a:lstStyle/>
        <a:p>
          <a:endParaRPr lang="es-CO"/>
        </a:p>
      </dgm:t>
    </dgm:pt>
    <dgm:pt modelId="{92D34674-AFCB-4F44-8FCD-362929E6E4EF}" type="pres">
      <dgm:prSet presAssocID="{79434E08-139B-4C97-B8FE-6E52FAF621CA}" presName="LevelTwoTextNode" presStyleLbl="node4" presStyleIdx="0" presStyleCnt="6" custScaleX="90265" custLinFactNeighborX="-58408" custLinFactNeighborY="-55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0414FD1-DC90-4214-948E-DC87FA299775}" type="pres">
      <dgm:prSet presAssocID="{79434E08-139B-4C97-B8FE-6E52FAF621CA}" presName="level3hierChild" presStyleCnt="0"/>
      <dgm:spPr/>
      <dgm:t>
        <a:bodyPr/>
        <a:lstStyle/>
        <a:p>
          <a:endParaRPr lang="es-CO"/>
        </a:p>
      </dgm:t>
    </dgm:pt>
    <dgm:pt modelId="{07BFDBEE-4B3A-4C4B-BFFC-6D3B24FA768B}" type="pres">
      <dgm:prSet presAssocID="{94EFE80F-AA5D-4311-AE62-3837F981B4CD}" presName="conn2-1" presStyleLbl="parChTrans1D4" presStyleIdx="1" presStyleCnt="6"/>
      <dgm:spPr/>
      <dgm:t>
        <a:bodyPr/>
        <a:lstStyle/>
        <a:p>
          <a:endParaRPr lang="es-CO"/>
        </a:p>
      </dgm:t>
    </dgm:pt>
    <dgm:pt modelId="{684A3C69-67F1-463C-A111-F1DCC377F93F}" type="pres">
      <dgm:prSet presAssocID="{94EFE80F-AA5D-4311-AE62-3837F981B4CD}" presName="connTx" presStyleLbl="parChTrans1D4" presStyleIdx="1" presStyleCnt="6"/>
      <dgm:spPr/>
      <dgm:t>
        <a:bodyPr/>
        <a:lstStyle/>
        <a:p>
          <a:endParaRPr lang="es-CO"/>
        </a:p>
      </dgm:t>
    </dgm:pt>
    <dgm:pt modelId="{7DFD6A2E-FEB0-4AFD-83F0-D38E82462304}" type="pres">
      <dgm:prSet presAssocID="{A8E87F4D-FD3F-48C9-94F6-7779FDA6558C}" presName="root2" presStyleCnt="0"/>
      <dgm:spPr/>
      <dgm:t>
        <a:bodyPr/>
        <a:lstStyle/>
        <a:p>
          <a:endParaRPr lang="es-CO"/>
        </a:p>
      </dgm:t>
    </dgm:pt>
    <dgm:pt modelId="{ABDB245D-A9DB-4026-876B-3992236D1489}" type="pres">
      <dgm:prSet presAssocID="{A8E87F4D-FD3F-48C9-94F6-7779FDA6558C}" presName="LevelTwoTextNode" presStyleLbl="node4" presStyleIdx="1" presStyleCnt="6" custLinFactNeighborX="-62647" custLinFactNeighborY="-741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25AC4FF-4C6F-4A65-B74F-17CE4C806CB4}" type="pres">
      <dgm:prSet presAssocID="{A8E87F4D-FD3F-48C9-94F6-7779FDA6558C}" presName="level3hierChild" presStyleCnt="0"/>
      <dgm:spPr/>
      <dgm:t>
        <a:bodyPr/>
        <a:lstStyle/>
        <a:p>
          <a:endParaRPr lang="es-CO"/>
        </a:p>
      </dgm:t>
    </dgm:pt>
    <dgm:pt modelId="{8D9823FB-FE6E-45BE-84C7-56792F03D4C9}" type="pres">
      <dgm:prSet presAssocID="{32A2791E-A72E-4517-85C9-B2A6282450EC}" presName="conn2-1" presStyleLbl="parChTrans1D4" presStyleIdx="2" presStyleCnt="6"/>
      <dgm:spPr/>
      <dgm:t>
        <a:bodyPr/>
        <a:lstStyle/>
        <a:p>
          <a:endParaRPr lang="es-CO"/>
        </a:p>
      </dgm:t>
    </dgm:pt>
    <dgm:pt modelId="{0177334F-64F8-4584-8D29-A4045505A7AE}" type="pres">
      <dgm:prSet presAssocID="{32A2791E-A72E-4517-85C9-B2A6282450EC}" presName="connTx" presStyleLbl="parChTrans1D4" presStyleIdx="2" presStyleCnt="6"/>
      <dgm:spPr/>
      <dgm:t>
        <a:bodyPr/>
        <a:lstStyle/>
        <a:p>
          <a:endParaRPr lang="es-CO"/>
        </a:p>
      </dgm:t>
    </dgm:pt>
    <dgm:pt modelId="{AAC9D276-419B-419B-A69D-D547417AC08F}" type="pres">
      <dgm:prSet presAssocID="{8BC2EAFB-020F-432E-8685-01B48095D60D}" presName="root2" presStyleCnt="0"/>
      <dgm:spPr/>
    </dgm:pt>
    <dgm:pt modelId="{1DD05888-22D7-4E8D-941B-301D0913B303}" type="pres">
      <dgm:prSet presAssocID="{8BC2EAFB-020F-432E-8685-01B48095D60D}" presName="LevelTwoTextNode" presStyleLbl="node4" presStyleIdx="2" presStyleCnt="6" custLinFactNeighborX="-63760" custLinFactNeighborY="-1562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5381774-99CF-4A80-9D85-B579DD671662}" type="pres">
      <dgm:prSet presAssocID="{8BC2EAFB-020F-432E-8685-01B48095D60D}" presName="level3hierChild" presStyleCnt="0"/>
      <dgm:spPr/>
    </dgm:pt>
    <dgm:pt modelId="{A0F9F019-80E5-44DA-9AA9-CB8501307925}" type="pres">
      <dgm:prSet presAssocID="{721D8E6D-DA6C-4BE2-B0B4-61633B8AAB5C}" presName="conn2-1" presStyleLbl="parChTrans1D3" presStyleIdx="2" presStyleCnt="8"/>
      <dgm:spPr/>
      <dgm:t>
        <a:bodyPr/>
        <a:lstStyle/>
        <a:p>
          <a:endParaRPr lang="es-CO"/>
        </a:p>
      </dgm:t>
    </dgm:pt>
    <dgm:pt modelId="{2C879F3D-6FAF-41DF-86BE-8AB6848B423C}" type="pres">
      <dgm:prSet presAssocID="{721D8E6D-DA6C-4BE2-B0B4-61633B8AAB5C}" presName="connTx" presStyleLbl="parChTrans1D3" presStyleIdx="2" presStyleCnt="8"/>
      <dgm:spPr/>
      <dgm:t>
        <a:bodyPr/>
        <a:lstStyle/>
        <a:p>
          <a:endParaRPr lang="es-CO"/>
        </a:p>
      </dgm:t>
    </dgm:pt>
    <dgm:pt modelId="{E6266E00-5E2A-4FC9-8F98-43F0860824C3}" type="pres">
      <dgm:prSet presAssocID="{ADB94EBC-B4DC-404A-9A26-926C15DEDBB5}" presName="root2" presStyleCnt="0"/>
      <dgm:spPr/>
      <dgm:t>
        <a:bodyPr/>
        <a:lstStyle/>
        <a:p>
          <a:endParaRPr lang="es-CO"/>
        </a:p>
      </dgm:t>
    </dgm:pt>
    <dgm:pt modelId="{B3A9A8FF-01B5-4CBF-8B26-37E84CD7D97A}" type="pres">
      <dgm:prSet presAssocID="{ADB94EBC-B4DC-404A-9A26-926C15DEDBB5}" presName="LevelTwoTextNode" presStyleLbl="node3" presStyleIdx="2" presStyleCnt="8" custLinFactNeighborX="-78475" custLinFactNeighborY="-709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C031E-14A6-42C3-85AC-800F85D6B82A}" type="pres">
      <dgm:prSet presAssocID="{ADB94EBC-B4DC-404A-9A26-926C15DEDBB5}" presName="level3hierChild" presStyleCnt="0"/>
      <dgm:spPr/>
      <dgm:t>
        <a:bodyPr/>
        <a:lstStyle/>
        <a:p>
          <a:endParaRPr lang="es-CO"/>
        </a:p>
      </dgm:t>
    </dgm:pt>
    <dgm:pt modelId="{04E3F8F1-6B3C-4E37-A25A-3F12466BFCA5}" type="pres">
      <dgm:prSet presAssocID="{476D38AA-EEE8-41BF-8749-7DBA59123A9E}" presName="conn2-1" presStyleLbl="parChTrans1D3" presStyleIdx="3" presStyleCnt="8"/>
      <dgm:spPr/>
      <dgm:t>
        <a:bodyPr/>
        <a:lstStyle/>
        <a:p>
          <a:endParaRPr lang="es-CO"/>
        </a:p>
      </dgm:t>
    </dgm:pt>
    <dgm:pt modelId="{684C32BA-1D89-46B5-A84B-C9EE3DA78CE0}" type="pres">
      <dgm:prSet presAssocID="{476D38AA-EEE8-41BF-8749-7DBA59123A9E}" presName="connTx" presStyleLbl="parChTrans1D3" presStyleIdx="3" presStyleCnt="8"/>
      <dgm:spPr/>
      <dgm:t>
        <a:bodyPr/>
        <a:lstStyle/>
        <a:p>
          <a:endParaRPr lang="es-CO"/>
        </a:p>
      </dgm:t>
    </dgm:pt>
    <dgm:pt modelId="{350E1230-F9A0-48BF-BAB7-941C42DAA07A}" type="pres">
      <dgm:prSet presAssocID="{46F303BD-D8DF-4218-84DC-82D20CC9A872}" presName="root2" presStyleCnt="0"/>
      <dgm:spPr/>
      <dgm:t>
        <a:bodyPr/>
        <a:lstStyle/>
        <a:p>
          <a:endParaRPr lang="es-CO"/>
        </a:p>
      </dgm:t>
    </dgm:pt>
    <dgm:pt modelId="{CE93C166-882D-4077-84D2-0F528447539C}" type="pres">
      <dgm:prSet presAssocID="{46F303BD-D8DF-4218-84DC-82D20CC9A872}" presName="LevelTwoTextNode" presStyleLbl="node3" presStyleIdx="3" presStyleCnt="8" custLinFactNeighborX="-78475" custLinFactNeighborY="-203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BC5CE6-532A-4F8A-A15D-1592190CC1E2}" type="pres">
      <dgm:prSet presAssocID="{46F303BD-D8DF-4218-84DC-82D20CC9A872}" presName="level3hierChild" presStyleCnt="0"/>
      <dgm:spPr/>
      <dgm:t>
        <a:bodyPr/>
        <a:lstStyle/>
        <a:p>
          <a:endParaRPr lang="es-CO"/>
        </a:p>
      </dgm:t>
    </dgm:pt>
    <dgm:pt modelId="{EDFE39FD-83D6-41C3-B6C7-F60ABD8B37F2}" type="pres">
      <dgm:prSet presAssocID="{E358B682-132B-4448-8199-98731FF907A8}" presName="conn2-1" presStyleLbl="parChTrans1D2" presStyleIdx="1" presStyleCnt="2"/>
      <dgm:spPr/>
      <dgm:t>
        <a:bodyPr/>
        <a:lstStyle/>
        <a:p>
          <a:endParaRPr lang="es-CO"/>
        </a:p>
      </dgm:t>
    </dgm:pt>
    <dgm:pt modelId="{7717090A-5638-4A41-B564-1906ED06751F}" type="pres">
      <dgm:prSet presAssocID="{E358B682-132B-4448-8199-98731FF907A8}" presName="connTx" presStyleLbl="parChTrans1D2" presStyleIdx="1" presStyleCnt="2"/>
      <dgm:spPr/>
      <dgm:t>
        <a:bodyPr/>
        <a:lstStyle/>
        <a:p>
          <a:endParaRPr lang="es-CO"/>
        </a:p>
      </dgm:t>
    </dgm:pt>
    <dgm:pt modelId="{A88F6D77-7056-48C2-ADEE-5FD7F8E73943}" type="pres">
      <dgm:prSet presAssocID="{3DC0F2F4-7FEE-4DB8-82DB-D2459B76649C}" presName="root2" presStyleCnt="0"/>
      <dgm:spPr/>
      <dgm:t>
        <a:bodyPr/>
        <a:lstStyle/>
        <a:p>
          <a:endParaRPr lang="es-CO"/>
        </a:p>
      </dgm:t>
    </dgm:pt>
    <dgm:pt modelId="{BFC8E187-1C0A-4835-BB28-66711531D03F}" type="pres">
      <dgm:prSet presAssocID="{3DC0F2F4-7FEE-4DB8-82DB-D2459B76649C}" presName="LevelTwoTextNode" presStyleLbl="asst0" presStyleIdx="1" presStyleCnt="2" custScaleX="128054" custScaleY="110573" custLinFactNeighborX="-79648" custLinFactNeighborY="-3817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F424C16-62E0-4794-B7D1-49DA908900BD}" type="pres">
      <dgm:prSet presAssocID="{3DC0F2F4-7FEE-4DB8-82DB-D2459B76649C}" presName="level3hierChild" presStyleCnt="0"/>
      <dgm:spPr/>
      <dgm:t>
        <a:bodyPr/>
        <a:lstStyle/>
        <a:p>
          <a:endParaRPr lang="es-CO"/>
        </a:p>
      </dgm:t>
    </dgm:pt>
    <dgm:pt modelId="{8A70ADEC-3769-486F-9739-921FC2767A18}" type="pres">
      <dgm:prSet presAssocID="{A10B55BC-6984-4C19-B5EA-A1A2702BD90C}" presName="conn2-1" presStyleLbl="parChTrans1D3" presStyleIdx="4" presStyleCnt="8"/>
      <dgm:spPr/>
      <dgm:t>
        <a:bodyPr/>
        <a:lstStyle/>
        <a:p>
          <a:endParaRPr lang="es-CO"/>
        </a:p>
      </dgm:t>
    </dgm:pt>
    <dgm:pt modelId="{42B7BC8A-F7DE-4713-8427-75284D6475EA}" type="pres">
      <dgm:prSet presAssocID="{A10B55BC-6984-4C19-B5EA-A1A2702BD90C}" presName="connTx" presStyleLbl="parChTrans1D3" presStyleIdx="4" presStyleCnt="8"/>
      <dgm:spPr/>
      <dgm:t>
        <a:bodyPr/>
        <a:lstStyle/>
        <a:p>
          <a:endParaRPr lang="es-CO"/>
        </a:p>
      </dgm:t>
    </dgm:pt>
    <dgm:pt modelId="{D3640A18-0081-49F5-89B5-E835610C9598}" type="pres">
      <dgm:prSet presAssocID="{B7D90682-8C49-4D62-BC4C-E307E77EFF0C}" presName="root2" presStyleCnt="0"/>
      <dgm:spPr/>
      <dgm:t>
        <a:bodyPr/>
        <a:lstStyle/>
        <a:p>
          <a:endParaRPr lang="es-CO"/>
        </a:p>
      </dgm:t>
    </dgm:pt>
    <dgm:pt modelId="{2E985369-B2D4-47A6-8D0A-9FF2A3183FAF}" type="pres">
      <dgm:prSet presAssocID="{B7D90682-8C49-4D62-BC4C-E307E77EFF0C}" presName="LevelTwoTextNode" presStyleLbl="node3" presStyleIdx="4" presStyleCnt="8" custLinFactNeighborX="-76291" custLinFactNeighborY="-351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47AA5C6-E804-40FB-855B-EA07337CEDFE}" type="pres">
      <dgm:prSet presAssocID="{B7D90682-8C49-4D62-BC4C-E307E77EFF0C}" presName="level3hierChild" presStyleCnt="0"/>
      <dgm:spPr/>
      <dgm:t>
        <a:bodyPr/>
        <a:lstStyle/>
        <a:p>
          <a:endParaRPr lang="es-CO"/>
        </a:p>
      </dgm:t>
    </dgm:pt>
    <dgm:pt modelId="{D3680F41-1195-4452-BBEE-962B4F5BC9B1}" type="pres">
      <dgm:prSet presAssocID="{57EC5317-5FDC-4F2E-810C-627F1F951152}" presName="conn2-1" presStyleLbl="parChTrans1D3" presStyleIdx="5" presStyleCnt="8"/>
      <dgm:spPr/>
      <dgm:t>
        <a:bodyPr/>
        <a:lstStyle/>
        <a:p>
          <a:endParaRPr lang="es-CO"/>
        </a:p>
      </dgm:t>
    </dgm:pt>
    <dgm:pt modelId="{BF22C11F-0D4F-45AC-9269-8FD185C31046}" type="pres">
      <dgm:prSet presAssocID="{57EC5317-5FDC-4F2E-810C-627F1F951152}" presName="connTx" presStyleLbl="parChTrans1D3" presStyleIdx="5" presStyleCnt="8"/>
      <dgm:spPr/>
      <dgm:t>
        <a:bodyPr/>
        <a:lstStyle/>
        <a:p>
          <a:endParaRPr lang="es-CO"/>
        </a:p>
      </dgm:t>
    </dgm:pt>
    <dgm:pt modelId="{F8FA948E-788F-41C5-BA6E-57EBAA81FD74}" type="pres">
      <dgm:prSet presAssocID="{F20BD17E-E5FA-485D-AC44-2B89B6FCC443}" presName="root2" presStyleCnt="0"/>
      <dgm:spPr/>
      <dgm:t>
        <a:bodyPr/>
        <a:lstStyle/>
        <a:p>
          <a:endParaRPr lang="es-CO"/>
        </a:p>
      </dgm:t>
    </dgm:pt>
    <dgm:pt modelId="{93A12725-4617-4C45-BEB1-D43F16484142}" type="pres">
      <dgm:prSet presAssocID="{F20BD17E-E5FA-485D-AC44-2B89B6FCC443}" presName="LevelTwoTextNode" presStyleLbl="node3" presStyleIdx="5" presStyleCnt="8" custScaleY="107910" custLinFactNeighborX="-76291" custLinFactNeighborY="-351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88798E2-BC93-49B4-9F5D-B812255110BE}" type="pres">
      <dgm:prSet presAssocID="{F20BD17E-E5FA-485D-AC44-2B89B6FCC443}" presName="level3hierChild" presStyleCnt="0"/>
      <dgm:spPr/>
      <dgm:t>
        <a:bodyPr/>
        <a:lstStyle/>
        <a:p>
          <a:endParaRPr lang="es-CO"/>
        </a:p>
      </dgm:t>
    </dgm:pt>
    <dgm:pt modelId="{91665B73-CCEB-45BE-9AB3-26A213CB8A2E}" type="pres">
      <dgm:prSet presAssocID="{19E95A2F-1DAA-48F2-B7FD-92D4403DFE3B}" presName="conn2-1" presStyleLbl="parChTrans1D4" presStyleIdx="3" presStyleCnt="6"/>
      <dgm:spPr/>
      <dgm:t>
        <a:bodyPr/>
        <a:lstStyle/>
        <a:p>
          <a:endParaRPr lang="es-CO"/>
        </a:p>
      </dgm:t>
    </dgm:pt>
    <dgm:pt modelId="{B00F00C1-4279-4F54-B524-F5493B92D97C}" type="pres">
      <dgm:prSet presAssocID="{19E95A2F-1DAA-48F2-B7FD-92D4403DFE3B}" presName="connTx" presStyleLbl="parChTrans1D4" presStyleIdx="3" presStyleCnt="6"/>
      <dgm:spPr/>
      <dgm:t>
        <a:bodyPr/>
        <a:lstStyle/>
        <a:p>
          <a:endParaRPr lang="es-CO"/>
        </a:p>
      </dgm:t>
    </dgm:pt>
    <dgm:pt modelId="{43AD7DCF-6139-44CA-9E2F-6080EC78275E}" type="pres">
      <dgm:prSet presAssocID="{321B2CF3-9BFD-4143-9FDE-0BB43B55AB36}" presName="root2" presStyleCnt="0"/>
      <dgm:spPr/>
      <dgm:t>
        <a:bodyPr/>
        <a:lstStyle/>
        <a:p>
          <a:endParaRPr lang="es-CO"/>
        </a:p>
      </dgm:t>
    </dgm:pt>
    <dgm:pt modelId="{C74F4080-0AA8-42AD-9713-3267D187E33A}" type="pres">
      <dgm:prSet presAssocID="{321B2CF3-9BFD-4143-9FDE-0BB43B55AB36}" presName="LevelTwoTextNode" presStyleLbl="node4" presStyleIdx="3" presStyleCnt="6" custScaleX="116224" custLinFactNeighborX="-41253" custLinFactNeighborY="-711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CCE7A76-B754-455B-9C95-07F42D29103F}" type="pres">
      <dgm:prSet presAssocID="{321B2CF3-9BFD-4143-9FDE-0BB43B55AB36}" presName="level3hierChild" presStyleCnt="0"/>
      <dgm:spPr/>
      <dgm:t>
        <a:bodyPr/>
        <a:lstStyle/>
        <a:p>
          <a:endParaRPr lang="es-CO"/>
        </a:p>
      </dgm:t>
    </dgm:pt>
    <dgm:pt modelId="{5CB5FE40-D36D-40F4-A014-7933BF077F9B}" type="pres">
      <dgm:prSet presAssocID="{6F8AD765-1CB1-44CA-8FBC-F9BBA68B56E1}" presName="conn2-1" presStyleLbl="parChTrans1D4" presStyleIdx="4" presStyleCnt="6"/>
      <dgm:spPr/>
      <dgm:t>
        <a:bodyPr/>
        <a:lstStyle/>
        <a:p>
          <a:endParaRPr lang="es-CO"/>
        </a:p>
      </dgm:t>
    </dgm:pt>
    <dgm:pt modelId="{6CE67ACE-8C8B-4E40-94E2-9FD2E7292F87}" type="pres">
      <dgm:prSet presAssocID="{6F8AD765-1CB1-44CA-8FBC-F9BBA68B56E1}" presName="connTx" presStyleLbl="parChTrans1D4" presStyleIdx="4" presStyleCnt="6"/>
      <dgm:spPr/>
      <dgm:t>
        <a:bodyPr/>
        <a:lstStyle/>
        <a:p>
          <a:endParaRPr lang="es-CO"/>
        </a:p>
      </dgm:t>
    </dgm:pt>
    <dgm:pt modelId="{C49DB2B0-D182-41AB-8C3E-1A576DDDC1A3}" type="pres">
      <dgm:prSet presAssocID="{CBEAA09E-BEA6-49DF-B3DC-69DEDC5F5DD7}" presName="root2" presStyleCnt="0"/>
      <dgm:spPr/>
      <dgm:t>
        <a:bodyPr/>
        <a:lstStyle/>
        <a:p>
          <a:endParaRPr lang="es-CO"/>
        </a:p>
      </dgm:t>
    </dgm:pt>
    <dgm:pt modelId="{A4595CB8-0FC0-4BE0-9D3B-3BE04EB7F4DB}" type="pres">
      <dgm:prSet presAssocID="{CBEAA09E-BEA6-49DF-B3DC-69DEDC5F5DD7}" presName="LevelTwoTextNode" presStyleLbl="node4" presStyleIdx="4" presStyleCnt="6" custScaleX="115578" custLinFactNeighborX="-42779" custLinFactNeighborY="60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38673A6-570D-446C-8AF4-3765A27F0410}" type="pres">
      <dgm:prSet presAssocID="{CBEAA09E-BEA6-49DF-B3DC-69DEDC5F5DD7}" presName="level3hierChild" presStyleCnt="0"/>
      <dgm:spPr/>
      <dgm:t>
        <a:bodyPr/>
        <a:lstStyle/>
        <a:p>
          <a:endParaRPr lang="es-CO"/>
        </a:p>
      </dgm:t>
    </dgm:pt>
    <dgm:pt modelId="{0DA00C24-AADE-4C9A-A625-E4BDB19BA90C}" type="pres">
      <dgm:prSet presAssocID="{8FB553AC-2415-4269-8C91-39D08E223E46}" presName="conn2-1" presStyleLbl="parChTrans1D4" presStyleIdx="5" presStyleCnt="6"/>
      <dgm:spPr/>
      <dgm:t>
        <a:bodyPr/>
        <a:lstStyle/>
        <a:p>
          <a:endParaRPr lang="es-CO"/>
        </a:p>
      </dgm:t>
    </dgm:pt>
    <dgm:pt modelId="{13A06A46-3305-45B6-9D65-A138919969F1}" type="pres">
      <dgm:prSet presAssocID="{8FB553AC-2415-4269-8C91-39D08E223E46}" presName="connTx" presStyleLbl="parChTrans1D4" presStyleIdx="5" presStyleCnt="6"/>
      <dgm:spPr/>
      <dgm:t>
        <a:bodyPr/>
        <a:lstStyle/>
        <a:p>
          <a:endParaRPr lang="es-CO"/>
        </a:p>
      </dgm:t>
    </dgm:pt>
    <dgm:pt modelId="{C1257C71-2F84-4DB2-B8E1-E29CE5EBE576}" type="pres">
      <dgm:prSet presAssocID="{D98EC7ED-759E-4CB6-BCC0-652372340DD0}" presName="root2" presStyleCnt="0"/>
      <dgm:spPr/>
      <dgm:t>
        <a:bodyPr/>
        <a:lstStyle/>
        <a:p>
          <a:endParaRPr lang="es-CO"/>
        </a:p>
      </dgm:t>
    </dgm:pt>
    <dgm:pt modelId="{95F52E24-B3DD-4A91-93E0-B0A565F84F68}" type="pres">
      <dgm:prSet presAssocID="{D98EC7ED-759E-4CB6-BCC0-652372340DD0}" presName="LevelTwoTextNode" presStyleLbl="node4" presStyleIdx="5" presStyleCnt="6" custScaleX="116224" custScaleY="120593" custLinFactNeighborX="-42779" custLinFactNeighborY="61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191E3A1-0643-4366-B1EF-B48C6870D7BB}" type="pres">
      <dgm:prSet presAssocID="{D98EC7ED-759E-4CB6-BCC0-652372340DD0}" presName="level3hierChild" presStyleCnt="0"/>
      <dgm:spPr/>
      <dgm:t>
        <a:bodyPr/>
        <a:lstStyle/>
        <a:p>
          <a:endParaRPr lang="es-CO"/>
        </a:p>
      </dgm:t>
    </dgm:pt>
    <dgm:pt modelId="{4A7EBEA2-AB2A-4D6E-83DD-8773CCFB1790}" type="pres">
      <dgm:prSet presAssocID="{D15A0EEA-7FCA-4DF5-8D88-E59A0BBF70A0}" presName="conn2-1" presStyleLbl="parChTrans1D3" presStyleIdx="6" presStyleCnt="8"/>
      <dgm:spPr/>
      <dgm:t>
        <a:bodyPr/>
        <a:lstStyle/>
        <a:p>
          <a:endParaRPr lang="es-CO"/>
        </a:p>
      </dgm:t>
    </dgm:pt>
    <dgm:pt modelId="{6BE64609-C9E1-461A-8AAB-1B9C46C77059}" type="pres">
      <dgm:prSet presAssocID="{D15A0EEA-7FCA-4DF5-8D88-E59A0BBF70A0}" presName="connTx" presStyleLbl="parChTrans1D3" presStyleIdx="6" presStyleCnt="8"/>
      <dgm:spPr/>
      <dgm:t>
        <a:bodyPr/>
        <a:lstStyle/>
        <a:p>
          <a:endParaRPr lang="es-CO"/>
        </a:p>
      </dgm:t>
    </dgm:pt>
    <dgm:pt modelId="{492FC826-89AD-434F-AEDD-5147E82208DE}" type="pres">
      <dgm:prSet presAssocID="{E09C58EE-205F-4A6E-8A9C-3AA838C18B26}" presName="root2" presStyleCnt="0"/>
      <dgm:spPr/>
      <dgm:t>
        <a:bodyPr/>
        <a:lstStyle/>
        <a:p>
          <a:endParaRPr lang="es-CO"/>
        </a:p>
      </dgm:t>
    </dgm:pt>
    <dgm:pt modelId="{4F864D02-32F8-4570-B8B4-CB6EA9AD16F4}" type="pres">
      <dgm:prSet presAssocID="{E09C58EE-205F-4A6E-8A9C-3AA838C18B26}" presName="LevelTwoTextNode" presStyleLbl="node3" presStyleIdx="6" presStyleCnt="8" custScaleY="85316" custLinFactNeighborX="-76291" custLinFactNeighborY="-715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7B002AC-7590-4624-99E6-B129030F8536}" type="pres">
      <dgm:prSet presAssocID="{E09C58EE-205F-4A6E-8A9C-3AA838C18B26}" presName="level3hierChild" presStyleCnt="0"/>
      <dgm:spPr/>
      <dgm:t>
        <a:bodyPr/>
        <a:lstStyle/>
        <a:p>
          <a:endParaRPr lang="es-CO"/>
        </a:p>
      </dgm:t>
    </dgm:pt>
    <dgm:pt modelId="{EDC2AFF2-6670-4332-A50F-E6828E98AEEA}" type="pres">
      <dgm:prSet presAssocID="{423A31C6-514D-4BE5-9EBB-8EC7769AEF01}" presName="conn2-1" presStyleLbl="parChTrans1D3" presStyleIdx="7" presStyleCnt="8"/>
      <dgm:spPr/>
      <dgm:t>
        <a:bodyPr/>
        <a:lstStyle/>
        <a:p>
          <a:endParaRPr lang="es-CO"/>
        </a:p>
      </dgm:t>
    </dgm:pt>
    <dgm:pt modelId="{CEB5FC99-D960-43C2-8C18-6F2F83FEDA97}" type="pres">
      <dgm:prSet presAssocID="{423A31C6-514D-4BE5-9EBB-8EC7769AEF01}" presName="connTx" presStyleLbl="parChTrans1D3" presStyleIdx="7" presStyleCnt="8"/>
      <dgm:spPr/>
      <dgm:t>
        <a:bodyPr/>
        <a:lstStyle/>
        <a:p>
          <a:endParaRPr lang="es-CO"/>
        </a:p>
      </dgm:t>
    </dgm:pt>
    <dgm:pt modelId="{C60AA3CC-ED84-45B5-B354-9AAA6B894470}" type="pres">
      <dgm:prSet presAssocID="{ECBBADDE-B3CF-416C-B24B-85E7824F361E}" presName="root2" presStyleCnt="0"/>
      <dgm:spPr/>
      <dgm:t>
        <a:bodyPr/>
        <a:lstStyle/>
        <a:p>
          <a:endParaRPr lang="es-CO"/>
        </a:p>
      </dgm:t>
    </dgm:pt>
    <dgm:pt modelId="{CE8CEF7E-4AA8-4BA7-82BC-8376E5C4DD40}" type="pres">
      <dgm:prSet presAssocID="{ECBBADDE-B3CF-416C-B24B-85E7824F361E}" presName="LevelTwoTextNode" presStyleLbl="node3" presStyleIdx="7" presStyleCnt="8" custLinFactNeighborX="-76291" custLinFactNeighborY="-944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C20B9BD-1FBC-4940-92D6-ED92FB49072D}" type="pres">
      <dgm:prSet presAssocID="{ECBBADDE-B3CF-416C-B24B-85E7824F361E}" presName="level3hierChild" presStyleCnt="0"/>
      <dgm:spPr/>
      <dgm:t>
        <a:bodyPr/>
        <a:lstStyle/>
        <a:p>
          <a:endParaRPr lang="es-CO"/>
        </a:p>
      </dgm:t>
    </dgm:pt>
  </dgm:ptLst>
  <dgm:cxnLst>
    <dgm:cxn modelId="{67ABAF85-E5F2-4A66-BA1C-D95395557837}" type="presOf" srcId="{BF2576C9-890D-4A8B-855F-67BFF3C6A0B0}" destId="{12248FC9-7DE8-4B2F-897B-F6DCD84291EA}" srcOrd="1" destOrd="0" presId="urn:microsoft.com/office/officeart/2005/8/layout/hierarchy2"/>
    <dgm:cxn modelId="{590A7A70-617C-466B-8F49-2F3297618C1D}" type="presOf" srcId="{321B2CF3-9BFD-4143-9FDE-0BB43B55AB36}" destId="{C74F4080-0AA8-42AD-9713-3267D187E33A}" srcOrd="0" destOrd="0" presId="urn:microsoft.com/office/officeart/2005/8/layout/hierarchy2"/>
    <dgm:cxn modelId="{2792D31D-0BA4-47E8-9EA9-86446FA06396}" type="presOf" srcId="{57EC5317-5FDC-4F2E-810C-627F1F951152}" destId="{D3680F41-1195-4452-BBEE-962B4F5BC9B1}" srcOrd="0" destOrd="0" presId="urn:microsoft.com/office/officeart/2005/8/layout/hierarchy2"/>
    <dgm:cxn modelId="{7C3639E8-0066-4A5B-90AF-ED7F1ED18E75}" srcId="{C3257D7D-F64B-4E69-A9B0-D8C985940F1F}" destId="{8BC2EAFB-020F-432E-8685-01B48095D60D}" srcOrd="2" destOrd="0" parTransId="{32A2791E-A72E-4517-85C9-B2A6282450EC}" sibTransId="{F81E5B47-B0A7-407B-8DB0-C6FC645062DF}"/>
    <dgm:cxn modelId="{6CEC29E8-B12F-4AE3-AA13-2F009F7678C9}" type="presOf" srcId="{E358B682-132B-4448-8199-98731FF907A8}" destId="{EDFE39FD-83D6-41C3-B6C7-F60ABD8B37F2}" srcOrd="0" destOrd="0" presId="urn:microsoft.com/office/officeart/2005/8/layout/hierarchy2"/>
    <dgm:cxn modelId="{2A0C67EE-9E7C-4593-926F-134381B3DB02}" srcId="{D647D25A-0F34-4670-8C59-23BA0A9B4939}" destId="{46F303BD-D8DF-4218-84DC-82D20CC9A872}" srcOrd="3" destOrd="0" parTransId="{476D38AA-EEE8-41BF-8749-7DBA59123A9E}" sibTransId="{AFED4044-180F-48F5-8644-5B8DC6F06744}"/>
    <dgm:cxn modelId="{EF72DDF6-8B42-400B-BF70-67CDDDBEF6B9}" type="presOf" srcId="{94EFE80F-AA5D-4311-AE62-3837F981B4CD}" destId="{684A3C69-67F1-463C-A111-F1DCC377F93F}" srcOrd="1" destOrd="0" presId="urn:microsoft.com/office/officeart/2005/8/layout/hierarchy2"/>
    <dgm:cxn modelId="{03587965-F210-4581-B3B9-9C8C556CD0B9}" type="presOf" srcId="{19E95A2F-1DAA-48F2-B7FD-92D4403DFE3B}" destId="{91665B73-CCEB-45BE-9AB3-26A213CB8A2E}" srcOrd="0" destOrd="0" presId="urn:microsoft.com/office/officeart/2005/8/layout/hierarchy2"/>
    <dgm:cxn modelId="{F82B8FE1-9C66-4589-BDB1-0685095EF6F3}" srcId="{3DC0F2F4-7FEE-4DB8-82DB-D2459B76649C}" destId="{F20BD17E-E5FA-485D-AC44-2B89B6FCC443}" srcOrd="1" destOrd="0" parTransId="{57EC5317-5FDC-4F2E-810C-627F1F951152}" sibTransId="{0CA64F8E-6287-4A1B-AC1C-E507A1F7CFA6}"/>
    <dgm:cxn modelId="{B37FCC2A-E4C0-4686-A6B7-DF229C955E61}" type="presOf" srcId="{D647D25A-0F34-4670-8C59-23BA0A9B4939}" destId="{B65696F3-61D9-4989-9359-AA1CAD796701}" srcOrd="0" destOrd="0" presId="urn:microsoft.com/office/officeart/2005/8/layout/hierarchy2"/>
    <dgm:cxn modelId="{EA90AB12-FDAE-4FC7-B5E6-CF3C57526BA4}" type="presOf" srcId="{79434E08-139B-4C97-B8FE-6E52FAF621CA}" destId="{92D34674-AFCB-4F44-8FCD-362929E6E4EF}" srcOrd="0" destOrd="0" presId="urn:microsoft.com/office/officeart/2005/8/layout/hierarchy2"/>
    <dgm:cxn modelId="{CD9CFE4E-98ED-41B8-BAD9-F25035D655AC}" srcId="{C3257D7D-F64B-4E69-A9B0-D8C985940F1F}" destId="{79434E08-139B-4C97-B8FE-6E52FAF621CA}" srcOrd="0" destOrd="0" parTransId="{154746DB-D8A0-4500-A125-4E2E98FDDA84}" sibTransId="{B4FA7227-73A0-40F8-9F32-5C11A3531418}"/>
    <dgm:cxn modelId="{EAB82487-8C9A-4EDB-B0F9-51D4936AA3F9}" type="presOf" srcId="{6F8AD765-1CB1-44CA-8FBC-F9BBA68B56E1}" destId="{6CE67ACE-8C8B-4E40-94E2-9FD2E7292F87}" srcOrd="1" destOrd="0" presId="urn:microsoft.com/office/officeart/2005/8/layout/hierarchy2"/>
    <dgm:cxn modelId="{9979525C-5CFB-4DCB-958D-342DC6736BDF}" type="presOf" srcId="{8FB553AC-2415-4269-8C91-39D08E223E46}" destId="{0DA00C24-AADE-4C9A-A625-E4BDB19BA90C}" srcOrd="0" destOrd="0" presId="urn:microsoft.com/office/officeart/2005/8/layout/hierarchy2"/>
    <dgm:cxn modelId="{F57265DA-D2AA-4F0E-89A5-9FA03FFC168B}" type="presOf" srcId="{476D38AA-EEE8-41BF-8749-7DBA59123A9E}" destId="{04E3F8F1-6B3C-4E37-A25A-3F12466BFCA5}" srcOrd="0" destOrd="0" presId="urn:microsoft.com/office/officeart/2005/8/layout/hierarchy2"/>
    <dgm:cxn modelId="{CCA83B69-ABE5-40D5-86AC-30CA2C0F25CB}" type="presOf" srcId="{94EFE80F-AA5D-4311-AE62-3837F981B4CD}" destId="{07BFDBEE-4B3A-4C4B-BFFC-6D3B24FA768B}" srcOrd="0" destOrd="0" presId="urn:microsoft.com/office/officeart/2005/8/layout/hierarchy2"/>
    <dgm:cxn modelId="{9206D8DF-1665-4E7F-A76B-C70F170485F7}" type="presOf" srcId="{EA0207A9-04E4-4255-A27B-994ECB988C09}" destId="{940DB865-9134-49E2-BC49-EA3495840E23}" srcOrd="0" destOrd="0" presId="urn:microsoft.com/office/officeart/2005/8/layout/hierarchy2"/>
    <dgm:cxn modelId="{89D521A1-B0B7-4AA1-9FF8-6299FA86705F}" srcId="{3DC0F2F4-7FEE-4DB8-82DB-D2459B76649C}" destId="{E09C58EE-205F-4A6E-8A9C-3AA838C18B26}" srcOrd="2" destOrd="0" parTransId="{D15A0EEA-7FCA-4DF5-8D88-E59A0BBF70A0}" sibTransId="{3E9DB246-AB4A-4752-88FB-0AADFB86A160}"/>
    <dgm:cxn modelId="{44F87193-2B93-4FB1-8C33-A1712DB84F32}" type="presOf" srcId="{A8E87F4D-FD3F-48C9-94F6-7779FDA6558C}" destId="{ABDB245D-A9DB-4026-876B-3992236D1489}" srcOrd="0" destOrd="0" presId="urn:microsoft.com/office/officeart/2005/8/layout/hierarchy2"/>
    <dgm:cxn modelId="{12A87CB4-ABD0-43BD-92FC-45D56C39B646}" srcId="{D647D25A-0F34-4670-8C59-23BA0A9B4939}" destId="{EA0207A9-04E4-4255-A27B-994ECB988C09}" srcOrd="0" destOrd="0" parTransId="{BF2576C9-890D-4A8B-855F-67BFF3C6A0B0}" sibTransId="{AEF683F9-F799-417F-A78B-C3EACD4D985C}"/>
    <dgm:cxn modelId="{662B5C90-E650-48DD-B771-A3F3741F3C71}" type="presOf" srcId="{BF2576C9-890D-4A8B-855F-67BFF3C6A0B0}" destId="{EE6DA4A3-BC98-4A40-A971-73D75F87805F}" srcOrd="0" destOrd="0" presId="urn:microsoft.com/office/officeart/2005/8/layout/hierarchy2"/>
    <dgm:cxn modelId="{C47FD917-2484-4255-9FE1-372C9A673849}" srcId="{D647D25A-0F34-4670-8C59-23BA0A9B4939}" destId="{ADB94EBC-B4DC-404A-9A26-926C15DEDBB5}" srcOrd="2" destOrd="0" parTransId="{721D8E6D-DA6C-4BE2-B0B4-61633B8AAB5C}" sibTransId="{1F927442-54FC-4F81-BC61-942DAC483916}"/>
    <dgm:cxn modelId="{A2A83169-574E-4097-98CA-6A054F87B5B0}" type="presOf" srcId="{A10B55BC-6984-4C19-B5EA-A1A2702BD90C}" destId="{42B7BC8A-F7DE-4713-8427-75284D6475EA}" srcOrd="1" destOrd="0" presId="urn:microsoft.com/office/officeart/2005/8/layout/hierarchy2"/>
    <dgm:cxn modelId="{C67C78E9-FFC3-421D-AAAE-CB9C6659AE2C}" type="presOf" srcId="{32A2791E-A72E-4517-85C9-B2A6282450EC}" destId="{8D9823FB-FE6E-45BE-84C7-56792F03D4C9}" srcOrd="0" destOrd="0" presId="urn:microsoft.com/office/officeart/2005/8/layout/hierarchy2"/>
    <dgm:cxn modelId="{5E919555-8C7D-41E2-8430-C8E3C3C743AA}" type="presOf" srcId="{ECBBADDE-B3CF-416C-B24B-85E7824F361E}" destId="{CE8CEF7E-4AA8-4BA7-82BC-8376E5C4DD40}" srcOrd="0" destOrd="0" presId="urn:microsoft.com/office/officeart/2005/8/layout/hierarchy2"/>
    <dgm:cxn modelId="{84251D9B-354F-4450-BCFE-B8C73E03A245}" type="presOf" srcId="{32A2791E-A72E-4517-85C9-B2A6282450EC}" destId="{0177334F-64F8-4584-8D29-A4045505A7AE}" srcOrd="1" destOrd="0" presId="urn:microsoft.com/office/officeart/2005/8/layout/hierarchy2"/>
    <dgm:cxn modelId="{2BA27862-EDAB-4EC6-AD47-4B6DF40591AC}" srcId="{C3257D7D-F64B-4E69-A9B0-D8C985940F1F}" destId="{A8E87F4D-FD3F-48C9-94F6-7779FDA6558C}" srcOrd="1" destOrd="0" parTransId="{94EFE80F-AA5D-4311-AE62-3837F981B4CD}" sibTransId="{27A13C93-927D-4D8C-B5C0-8BD648B44FED}"/>
    <dgm:cxn modelId="{FC964E5C-9055-439E-995D-AA4063205647}" type="presOf" srcId="{A10B55BC-6984-4C19-B5EA-A1A2702BD90C}" destId="{8A70ADEC-3769-486F-9739-921FC2767A18}" srcOrd="0" destOrd="0" presId="urn:microsoft.com/office/officeart/2005/8/layout/hierarchy2"/>
    <dgm:cxn modelId="{9AB89FBC-4C24-4D83-8547-4263C11BB27B}" type="presOf" srcId="{19E95A2F-1DAA-48F2-B7FD-92D4403DFE3B}" destId="{B00F00C1-4279-4F54-B524-F5493B92D97C}" srcOrd="1" destOrd="0" presId="urn:microsoft.com/office/officeart/2005/8/layout/hierarchy2"/>
    <dgm:cxn modelId="{1191333D-D000-4AA1-A07E-8A0F9D27E257}" type="presOf" srcId="{9D097639-AD92-495A-BFB3-501A8B7B590B}" destId="{90297072-4BF8-4741-B486-6ED433102DCF}" srcOrd="0" destOrd="0" presId="urn:microsoft.com/office/officeart/2005/8/layout/hierarchy2"/>
    <dgm:cxn modelId="{662B0DAF-CF29-4A2F-9CEB-EF68B3231DFD}" type="presOf" srcId="{E358B682-132B-4448-8199-98731FF907A8}" destId="{7717090A-5638-4A41-B564-1906ED06751F}" srcOrd="1" destOrd="0" presId="urn:microsoft.com/office/officeart/2005/8/layout/hierarchy2"/>
    <dgm:cxn modelId="{3AF88AEB-F2F4-48CD-82E9-8076AE0A0182}" type="presOf" srcId="{423A31C6-514D-4BE5-9EBB-8EC7769AEF01}" destId="{CEB5FC99-D960-43C2-8C18-6F2F83FEDA97}" srcOrd="1" destOrd="0" presId="urn:microsoft.com/office/officeart/2005/8/layout/hierarchy2"/>
    <dgm:cxn modelId="{BF3E374E-3E7A-46FE-B95A-87B8CBF7FA69}" type="presOf" srcId="{154746DB-D8A0-4500-A125-4E2E98FDDA84}" destId="{FA9B5342-CFD8-41A5-A237-88439EF2F93A}" srcOrd="0" destOrd="0" presId="urn:microsoft.com/office/officeart/2005/8/layout/hierarchy2"/>
    <dgm:cxn modelId="{4F86295A-BC28-4DF0-9EC0-A3E0C7C54E4A}" srcId="{D647D25A-0F34-4670-8C59-23BA0A9B4939}" destId="{C3257D7D-F64B-4E69-A9B0-D8C985940F1F}" srcOrd="1" destOrd="0" parTransId="{C2CD1A7A-A3F9-4A81-A673-D57E0723DFFF}" sibTransId="{DCDDB9F9-7FC7-41ED-AF63-F5984A76F9BD}"/>
    <dgm:cxn modelId="{F99A2988-F6F7-4C52-A2FF-7C24E68123BD}" type="presOf" srcId="{57EC5317-5FDC-4F2E-810C-627F1F951152}" destId="{BF22C11F-0D4F-45AC-9269-8FD185C31046}" srcOrd="1" destOrd="0" presId="urn:microsoft.com/office/officeart/2005/8/layout/hierarchy2"/>
    <dgm:cxn modelId="{96741BED-D208-4D2E-80D0-FF5679D60E32}" type="presOf" srcId="{C2CD1A7A-A3F9-4A81-A673-D57E0723DFFF}" destId="{34925CBB-BB0E-4B56-ACDB-C26C81A7A2C9}" srcOrd="1" destOrd="0" presId="urn:microsoft.com/office/officeart/2005/8/layout/hierarchy2"/>
    <dgm:cxn modelId="{73D787C6-5107-413D-BB7F-A65162A85783}" srcId="{9D097639-AD92-495A-BFB3-501A8B7B590B}" destId="{3DC0F2F4-7FEE-4DB8-82DB-D2459B76649C}" srcOrd="1" destOrd="0" parTransId="{E358B682-132B-4448-8199-98731FF907A8}" sibTransId="{B5049162-CCAD-4D24-A40B-AE25F766430A}"/>
    <dgm:cxn modelId="{10B35AF2-A325-4815-BB89-ABC2DB5C07F4}" type="presOf" srcId="{ADB94EBC-B4DC-404A-9A26-926C15DEDBB5}" destId="{B3A9A8FF-01B5-4CBF-8B26-37E84CD7D97A}" srcOrd="0" destOrd="0" presId="urn:microsoft.com/office/officeart/2005/8/layout/hierarchy2"/>
    <dgm:cxn modelId="{6A79B6AB-3640-4A18-BEC0-5E6F63916F06}" type="presOf" srcId="{B7D90682-8C49-4D62-BC4C-E307E77EFF0C}" destId="{2E985369-B2D4-47A6-8D0A-9FF2A3183FAF}" srcOrd="0" destOrd="0" presId="urn:microsoft.com/office/officeart/2005/8/layout/hierarchy2"/>
    <dgm:cxn modelId="{46243D58-6503-4444-BD3C-99829AEC32CC}" type="presOf" srcId="{D15A0EEA-7FCA-4DF5-8D88-E59A0BBF70A0}" destId="{4A7EBEA2-AB2A-4D6E-83DD-8773CCFB1790}" srcOrd="0" destOrd="0" presId="urn:microsoft.com/office/officeart/2005/8/layout/hierarchy2"/>
    <dgm:cxn modelId="{AE47037D-A249-49EF-AD43-4AF49D8F00B7}" type="presOf" srcId="{E09C58EE-205F-4A6E-8A9C-3AA838C18B26}" destId="{4F864D02-32F8-4570-B8B4-CB6EA9AD16F4}" srcOrd="0" destOrd="0" presId="urn:microsoft.com/office/officeart/2005/8/layout/hierarchy2"/>
    <dgm:cxn modelId="{7478389B-9A78-4EB0-8B32-A8B27DC0A58D}" type="presOf" srcId="{D15A0EEA-7FCA-4DF5-8D88-E59A0BBF70A0}" destId="{6BE64609-C9E1-461A-8AAB-1B9C46C77059}" srcOrd="1" destOrd="0" presId="urn:microsoft.com/office/officeart/2005/8/layout/hierarchy2"/>
    <dgm:cxn modelId="{13C76CC4-9C6C-4B5E-9987-6BC27616BFF3}" type="presOf" srcId="{3DC0F2F4-7FEE-4DB8-82DB-D2459B76649C}" destId="{BFC8E187-1C0A-4835-BB28-66711531D03F}" srcOrd="0" destOrd="0" presId="urn:microsoft.com/office/officeart/2005/8/layout/hierarchy2"/>
    <dgm:cxn modelId="{DCD2AA85-EBF4-4FBD-BCF4-805B2AFAFC24}" srcId="{3DC0F2F4-7FEE-4DB8-82DB-D2459B76649C}" destId="{ECBBADDE-B3CF-416C-B24B-85E7824F361E}" srcOrd="3" destOrd="0" parTransId="{423A31C6-514D-4BE5-9EBB-8EC7769AEF01}" sibTransId="{B08863CA-1C2C-4A85-BAF9-A1C663BA92B3}"/>
    <dgm:cxn modelId="{5E8A3E1D-9829-4A4E-B9ED-BFF3E64016DA}" type="presOf" srcId="{721D8E6D-DA6C-4BE2-B0B4-61633B8AAB5C}" destId="{2C879F3D-6FAF-41DF-86BE-8AB6848B423C}" srcOrd="1" destOrd="0" presId="urn:microsoft.com/office/officeart/2005/8/layout/hierarchy2"/>
    <dgm:cxn modelId="{267A9D28-12E8-4685-8692-633F4CB70FA7}" type="presOf" srcId="{721D8E6D-DA6C-4BE2-B0B4-61633B8AAB5C}" destId="{A0F9F019-80E5-44DA-9AA9-CB8501307925}" srcOrd="0" destOrd="0" presId="urn:microsoft.com/office/officeart/2005/8/layout/hierarchy2"/>
    <dgm:cxn modelId="{1606B544-07D3-4EC1-9A3F-76BF5AEED639}" srcId="{3DC0F2F4-7FEE-4DB8-82DB-D2459B76649C}" destId="{B7D90682-8C49-4D62-BC4C-E307E77EFF0C}" srcOrd="0" destOrd="0" parTransId="{A10B55BC-6984-4C19-B5EA-A1A2702BD90C}" sibTransId="{D0DDCDC0-0D34-46F8-84B8-A11ED79202D8}"/>
    <dgm:cxn modelId="{7687FB8D-6C3D-40A7-BA30-DFCD7FDFE9AC}" type="presOf" srcId="{C2CD1A7A-A3F9-4A81-A673-D57E0723DFFF}" destId="{0E85FF7D-408D-4251-9E74-C772FB887E90}" srcOrd="0" destOrd="0" presId="urn:microsoft.com/office/officeart/2005/8/layout/hierarchy2"/>
    <dgm:cxn modelId="{A59EA14B-9238-4FBE-9990-5A38F0DFC22E}" srcId="{F20BD17E-E5FA-485D-AC44-2B89B6FCC443}" destId="{321B2CF3-9BFD-4143-9FDE-0BB43B55AB36}" srcOrd="0" destOrd="0" parTransId="{19E95A2F-1DAA-48F2-B7FD-92D4403DFE3B}" sibTransId="{73335CAA-F43E-4676-82C4-E4DE83E9B8AC}"/>
    <dgm:cxn modelId="{21079303-D87E-438E-978C-DD75F0B270BB}" type="presOf" srcId="{476D38AA-EEE8-41BF-8749-7DBA59123A9E}" destId="{684C32BA-1D89-46B5-A84B-C9EE3DA78CE0}" srcOrd="1" destOrd="0" presId="urn:microsoft.com/office/officeart/2005/8/layout/hierarchy2"/>
    <dgm:cxn modelId="{825685EF-2145-48EB-A0AA-7E914F476BB0}" type="presOf" srcId="{F20BD17E-E5FA-485D-AC44-2B89B6FCC443}" destId="{93A12725-4617-4C45-BEB1-D43F16484142}" srcOrd="0" destOrd="0" presId="urn:microsoft.com/office/officeart/2005/8/layout/hierarchy2"/>
    <dgm:cxn modelId="{38E31C0D-AFCD-4338-AD8A-68F37C6D96A8}" type="presOf" srcId="{154746DB-D8A0-4500-A125-4E2E98FDDA84}" destId="{DF0C410B-ED64-4847-81D7-4933087A2B10}" srcOrd="1" destOrd="0" presId="urn:microsoft.com/office/officeart/2005/8/layout/hierarchy2"/>
    <dgm:cxn modelId="{2FCB3698-115C-40FB-9ABC-50E26E88A7B2}" type="presOf" srcId="{F888A930-3168-49AD-8386-321FF276C0A1}" destId="{C504F8F9-0A44-4A1E-B820-4EAC7A3F5A9B}" srcOrd="1" destOrd="0" presId="urn:microsoft.com/office/officeart/2005/8/layout/hierarchy2"/>
    <dgm:cxn modelId="{FCAF2E1A-5F2B-42D2-897E-A839DD930B9F}" type="presOf" srcId="{D98EC7ED-759E-4CB6-BCC0-652372340DD0}" destId="{95F52E24-B3DD-4A91-93E0-B0A565F84F68}" srcOrd="0" destOrd="0" presId="urn:microsoft.com/office/officeart/2005/8/layout/hierarchy2"/>
    <dgm:cxn modelId="{E6B8561B-E5A3-4090-8562-FA678A2581B0}" srcId="{D7716EDA-20F9-4FAB-B7D1-38101357E949}" destId="{9D097639-AD92-495A-BFB3-501A8B7B590B}" srcOrd="0" destOrd="0" parTransId="{2294DED9-1EC7-4A8F-9EC3-177261F2F57E}" sibTransId="{1B5E60FB-22BE-4EBE-81AD-81B512FEE320}"/>
    <dgm:cxn modelId="{21F8278B-BA96-4B5B-85F3-AE9D223041E7}" type="presOf" srcId="{CBEAA09E-BEA6-49DF-B3DC-69DEDC5F5DD7}" destId="{A4595CB8-0FC0-4BE0-9D3B-3BE04EB7F4DB}" srcOrd="0" destOrd="0" presId="urn:microsoft.com/office/officeart/2005/8/layout/hierarchy2"/>
    <dgm:cxn modelId="{0B0FFCA0-0093-43A7-A8B7-7631794B2EC5}" type="presOf" srcId="{D7716EDA-20F9-4FAB-B7D1-38101357E949}" destId="{79955F60-58CD-4F80-B62D-6DE8B9A825CF}" srcOrd="0" destOrd="0" presId="urn:microsoft.com/office/officeart/2005/8/layout/hierarchy2"/>
    <dgm:cxn modelId="{CB4602C9-A5E7-4A0E-964C-02574C1273C6}" type="presOf" srcId="{8BC2EAFB-020F-432E-8685-01B48095D60D}" destId="{1DD05888-22D7-4E8D-941B-301D0913B303}" srcOrd="0" destOrd="0" presId="urn:microsoft.com/office/officeart/2005/8/layout/hierarchy2"/>
    <dgm:cxn modelId="{EB307024-2D0C-4655-AC43-39C026BC81A6}" srcId="{F20BD17E-E5FA-485D-AC44-2B89B6FCC443}" destId="{CBEAA09E-BEA6-49DF-B3DC-69DEDC5F5DD7}" srcOrd="1" destOrd="0" parTransId="{6F8AD765-1CB1-44CA-8FBC-F9BBA68B56E1}" sibTransId="{6E4A70AC-1EC4-4A83-A3D2-E5D813B3E7E5}"/>
    <dgm:cxn modelId="{7F719DDC-59F9-4BBE-86D6-0F88EEA3ED60}" srcId="{F20BD17E-E5FA-485D-AC44-2B89B6FCC443}" destId="{D98EC7ED-759E-4CB6-BCC0-652372340DD0}" srcOrd="2" destOrd="0" parTransId="{8FB553AC-2415-4269-8C91-39D08E223E46}" sibTransId="{E180ACA5-F993-4C1D-924C-1F9FDEB71E76}"/>
    <dgm:cxn modelId="{462EC84F-5EA3-487A-AD74-5D0779F953D0}" type="presOf" srcId="{423A31C6-514D-4BE5-9EBB-8EC7769AEF01}" destId="{EDC2AFF2-6670-4332-A50F-E6828E98AEEA}" srcOrd="0" destOrd="0" presId="urn:microsoft.com/office/officeart/2005/8/layout/hierarchy2"/>
    <dgm:cxn modelId="{13391F7C-02F7-4479-8A66-8FFEC2C3E50A}" type="presOf" srcId="{8FB553AC-2415-4269-8C91-39D08E223E46}" destId="{13A06A46-3305-45B6-9D65-A138919969F1}" srcOrd="1" destOrd="0" presId="urn:microsoft.com/office/officeart/2005/8/layout/hierarchy2"/>
    <dgm:cxn modelId="{4AE60224-D4DC-4E5A-9418-8D108ABCC939}" type="presOf" srcId="{C3257D7D-F64B-4E69-A9B0-D8C985940F1F}" destId="{EF0E89F2-A0C3-4CCE-96FA-87E21DBB018E}" srcOrd="0" destOrd="0" presId="urn:microsoft.com/office/officeart/2005/8/layout/hierarchy2"/>
    <dgm:cxn modelId="{AEAEE337-5E34-4AF2-9C38-BD56FD5DAE30}" type="presOf" srcId="{F888A930-3168-49AD-8386-321FF276C0A1}" destId="{6F2EE422-9069-4D95-AC54-C74B17975695}" srcOrd="0" destOrd="0" presId="urn:microsoft.com/office/officeart/2005/8/layout/hierarchy2"/>
    <dgm:cxn modelId="{C878CE1B-CD01-4D2C-8B51-3FB59E30E58F}" type="presOf" srcId="{6F8AD765-1CB1-44CA-8FBC-F9BBA68B56E1}" destId="{5CB5FE40-D36D-40F4-A014-7933BF077F9B}" srcOrd="0" destOrd="0" presId="urn:microsoft.com/office/officeart/2005/8/layout/hierarchy2"/>
    <dgm:cxn modelId="{CC5FED9C-BC90-472D-9D0F-7E1B721EF633}" srcId="{9D097639-AD92-495A-BFB3-501A8B7B590B}" destId="{D647D25A-0F34-4670-8C59-23BA0A9B4939}" srcOrd="0" destOrd="0" parTransId="{F888A930-3168-49AD-8386-321FF276C0A1}" sibTransId="{B8D2B72C-A036-4204-9ACE-6A48C6265604}"/>
    <dgm:cxn modelId="{7C811853-A9D1-49C9-A736-FD1502F93ECA}" type="presOf" srcId="{46F303BD-D8DF-4218-84DC-82D20CC9A872}" destId="{CE93C166-882D-4077-84D2-0F528447539C}" srcOrd="0" destOrd="0" presId="urn:microsoft.com/office/officeart/2005/8/layout/hierarchy2"/>
    <dgm:cxn modelId="{AB098F85-3491-4C27-B0B6-3AC9B2EA8DF8}" type="presParOf" srcId="{79955F60-58CD-4F80-B62D-6DE8B9A825CF}" destId="{68061451-DC27-4B73-BE1D-86199483FC02}" srcOrd="0" destOrd="0" presId="urn:microsoft.com/office/officeart/2005/8/layout/hierarchy2"/>
    <dgm:cxn modelId="{A19C8B52-2271-478B-A284-AE7B3C4B72A3}" type="presParOf" srcId="{68061451-DC27-4B73-BE1D-86199483FC02}" destId="{90297072-4BF8-4741-B486-6ED433102DCF}" srcOrd="0" destOrd="0" presId="urn:microsoft.com/office/officeart/2005/8/layout/hierarchy2"/>
    <dgm:cxn modelId="{42D2CBD2-B2F4-4854-BB2C-0E1B6345252B}" type="presParOf" srcId="{68061451-DC27-4B73-BE1D-86199483FC02}" destId="{66B09D7C-958C-486F-B2C5-F2594EBFE797}" srcOrd="1" destOrd="0" presId="urn:microsoft.com/office/officeart/2005/8/layout/hierarchy2"/>
    <dgm:cxn modelId="{EEA262E2-331B-41EE-A6D6-2BDBE1A2B86C}" type="presParOf" srcId="{66B09D7C-958C-486F-B2C5-F2594EBFE797}" destId="{6F2EE422-9069-4D95-AC54-C74B17975695}" srcOrd="0" destOrd="0" presId="urn:microsoft.com/office/officeart/2005/8/layout/hierarchy2"/>
    <dgm:cxn modelId="{F178D045-3F7C-4359-8E47-0D76B4B73648}" type="presParOf" srcId="{6F2EE422-9069-4D95-AC54-C74B17975695}" destId="{C504F8F9-0A44-4A1E-B820-4EAC7A3F5A9B}" srcOrd="0" destOrd="0" presId="urn:microsoft.com/office/officeart/2005/8/layout/hierarchy2"/>
    <dgm:cxn modelId="{B208CDC0-54C1-498E-BE54-767389BF971E}" type="presParOf" srcId="{66B09D7C-958C-486F-B2C5-F2594EBFE797}" destId="{BFC0F8F9-66CB-4253-A456-23458A2EA139}" srcOrd="1" destOrd="0" presId="urn:microsoft.com/office/officeart/2005/8/layout/hierarchy2"/>
    <dgm:cxn modelId="{DD084949-6166-4706-A0B5-61265B88C353}" type="presParOf" srcId="{BFC0F8F9-66CB-4253-A456-23458A2EA139}" destId="{B65696F3-61D9-4989-9359-AA1CAD796701}" srcOrd="0" destOrd="0" presId="urn:microsoft.com/office/officeart/2005/8/layout/hierarchy2"/>
    <dgm:cxn modelId="{1B313E8E-7CBB-406B-866F-A790066C6648}" type="presParOf" srcId="{BFC0F8F9-66CB-4253-A456-23458A2EA139}" destId="{5ED28979-8C67-4F6F-85D6-3BDD2AE318A2}" srcOrd="1" destOrd="0" presId="urn:microsoft.com/office/officeart/2005/8/layout/hierarchy2"/>
    <dgm:cxn modelId="{855C2598-451A-4769-83EE-74AAD1180465}" type="presParOf" srcId="{5ED28979-8C67-4F6F-85D6-3BDD2AE318A2}" destId="{EE6DA4A3-BC98-4A40-A971-73D75F87805F}" srcOrd="0" destOrd="0" presId="urn:microsoft.com/office/officeart/2005/8/layout/hierarchy2"/>
    <dgm:cxn modelId="{B306C3A3-C970-484C-83BC-2F44F75E0893}" type="presParOf" srcId="{EE6DA4A3-BC98-4A40-A971-73D75F87805F}" destId="{12248FC9-7DE8-4B2F-897B-F6DCD84291EA}" srcOrd="0" destOrd="0" presId="urn:microsoft.com/office/officeart/2005/8/layout/hierarchy2"/>
    <dgm:cxn modelId="{72014580-550B-4680-A501-1E0B88F344AA}" type="presParOf" srcId="{5ED28979-8C67-4F6F-85D6-3BDD2AE318A2}" destId="{906F22DD-FF27-436F-95F4-2A1A89DA09A3}" srcOrd="1" destOrd="0" presId="urn:microsoft.com/office/officeart/2005/8/layout/hierarchy2"/>
    <dgm:cxn modelId="{5A547758-4EE5-4FD3-8234-FA45A79D8A41}" type="presParOf" srcId="{906F22DD-FF27-436F-95F4-2A1A89DA09A3}" destId="{940DB865-9134-49E2-BC49-EA3495840E23}" srcOrd="0" destOrd="0" presId="urn:microsoft.com/office/officeart/2005/8/layout/hierarchy2"/>
    <dgm:cxn modelId="{C674E194-F682-4637-89B1-963647341E76}" type="presParOf" srcId="{906F22DD-FF27-436F-95F4-2A1A89DA09A3}" destId="{BDAA5A33-8306-46F1-AA49-4EE6979C76AF}" srcOrd="1" destOrd="0" presId="urn:microsoft.com/office/officeart/2005/8/layout/hierarchy2"/>
    <dgm:cxn modelId="{02FFC057-B8DA-4D38-B290-2283E66FD696}" type="presParOf" srcId="{5ED28979-8C67-4F6F-85D6-3BDD2AE318A2}" destId="{0E85FF7D-408D-4251-9E74-C772FB887E90}" srcOrd="2" destOrd="0" presId="urn:microsoft.com/office/officeart/2005/8/layout/hierarchy2"/>
    <dgm:cxn modelId="{BF41991E-C44D-497D-85F7-155185223513}" type="presParOf" srcId="{0E85FF7D-408D-4251-9E74-C772FB887E90}" destId="{34925CBB-BB0E-4B56-ACDB-C26C81A7A2C9}" srcOrd="0" destOrd="0" presId="urn:microsoft.com/office/officeart/2005/8/layout/hierarchy2"/>
    <dgm:cxn modelId="{ABD313AE-32A6-412C-B728-537FDF34E61B}" type="presParOf" srcId="{5ED28979-8C67-4F6F-85D6-3BDD2AE318A2}" destId="{4F83C231-F442-4F96-BBFC-1B2CFBE63203}" srcOrd="3" destOrd="0" presId="urn:microsoft.com/office/officeart/2005/8/layout/hierarchy2"/>
    <dgm:cxn modelId="{8013B668-5F27-499B-9278-4BA6244C5E18}" type="presParOf" srcId="{4F83C231-F442-4F96-BBFC-1B2CFBE63203}" destId="{EF0E89F2-A0C3-4CCE-96FA-87E21DBB018E}" srcOrd="0" destOrd="0" presId="urn:microsoft.com/office/officeart/2005/8/layout/hierarchy2"/>
    <dgm:cxn modelId="{0760D44E-0917-486F-89EA-32BE13FC4B87}" type="presParOf" srcId="{4F83C231-F442-4F96-BBFC-1B2CFBE63203}" destId="{7D361ADA-237D-41B6-A44C-F16EF1052C5C}" srcOrd="1" destOrd="0" presId="urn:microsoft.com/office/officeart/2005/8/layout/hierarchy2"/>
    <dgm:cxn modelId="{70D4AABD-D2AC-46B7-B92F-705BB81B66C9}" type="presParOf" srcId="{7D361ADA-237D-41B6-A44C-F16EF1052C5C}" destId="{FA9B5342-CFD8-41A5-A237-88439EF2F93A}" srcOrd="0" destOrd="0" presId="urn:microsoft.com/office/officeart/2005/8/layout/hierarchy2"/>
    <dgm:cxn modelId="{EAA13918-8880-49C3-8C32-64963C75BF25}" type="presParOf" srcId="{FA9B5342-CFD8-41A5-A237-88439EF2F93A}" destId="{DF0C410B-ED64-4847-81D7-4933087A2B10}" srcOrd="0" destOrd="0" presId="urn:microsoft.com/office/officeart/2005/8/layout/hierarchy2"/>
    <dgm:cxn modelId="{D14D1671-B8A9-4533-9089-43888C7D3A82}" type="presParOf" srcId="{7D361ADA-237D-41B6-A44C-F16EF1052C5C}" destId="{0835FDF3-A5BA-43B8-896F-CFFD1C0AF5EB}" srcOrd="1" destOrd="0" presId="urn:microsoft.com/office/officeart/2005/8/layout/hierarchy2"/>
    <dgm:cxn modelId="{25E1BBA8-E577-4CDA-A5F9-1766BA00B14D}" type="presParOf" srcId="{0835FDF3-A5BA-43B8-896F-CFFD1C0AF5EB}" destId="{92D34674-AFCB-4F44-8FCD-362929E6E4EF}" srcOrd="0" destOrd="0" presId="urn:microsoft.com/office/officeart/2005/8/layout/hierarchy2"/>
    <dgm:cxn modelId="{40556722-1F37-4A63-AA49-9B9D321516DD}" type="presParOf" srcId="{0835FDF3-A5BA-43B8-896F-CFFD1C0AF5EB}" destId="{80414FD1-DC90-4214-948E-DC87FA299775}" srcOrd="1" destOrd="0" presId="urn:microsoft.com/office/officeart/2005/8/layout/hierarchy2"/>
    <dgm:cxn modelId="{50215999-3C8A-4004-BE18-B465FF8BF1AC}" type="presParOf" srcId="{7D361ADA-237D-41B6-A44C-F16EF1052C5C}" destId="{07BFDBEE-4B3A-4C4B-BFFC-6D3B24FA768B}" srcOrd="2" destOrd="0" presId="urn:microsoft.com/office/officeart/2005/8/layout/hierarchy2"/>
    <dgm:cxn modelId="{33DE583C-0D00-456D-BACC-5DAAB521E5E4}" type="presParOf" srcId="{07BFDBEE-4B3A-4C4B-BFFC-6D3B24FA768B}" destId="{684A3C69-67F1-463C-A111-F1DCC377F93F}" srcOrd="0" destOrd="0" presId="urn:microsoft.com/office/officeart/2005/8/layout/hierarchy2"/>
    <dgm:cxn modelId="{017E2EE6-C159-4F3B-BBFF-92F9F8079430}" type="presParOf" srcId="{7D361ADA-237D-41B6-A44C-F16EF1052C5C}" destId="{7DFD6A2E-FEB0-4AFD-83F0-D38E82462304}" srcOrd="3" destOrd="0" presId="urn:microsoft.com/office/officeart/2005/8/layout/hierarchy2"/>
    <dgm:cxn modelId="{9B3809BE-FD9E-4CC9-AFC5-6AB372DA6414}" type="presParOf" srcId="{7DFD6A2E-FEB0-4AFD-83F0-D38E82462304}" destId="{ABDB245D-A9DB-4026-876B-3992236D1489}" srcOrd="0" destOrd="0" presId="urn:microsoft.com/office/officeart/2005/8/layout/hierarchy2"/>
    <dgm:cxn modelId="{0A968003-A1F9-46A1-8141-165329609E27}" type="presParOf" srcId="{7DFD6A2E-FEB0-4AFD-83F0-D38E82462304}" destId="{725AC4FF-4C6F-4A65-B74F-17CE4C806CB4}" srcOrd="1" destOrd="0" presId="urn:microsoft.com/office/officeart/2005/8/layout/hierarchy2"/>
    <dgm:cxn modelId="{CD589536-8EEE-4F5D-879D-92C30CE0DAAF}" type="presParOf" srcId="{7D361ADA-237D-41B6-A44C-F16EF1052C5C}" destId="{8D9823FB-FE6E-45BE-84C7-56792F03D4C9}" srcOrd="4" destOrd="0" presId="urn:microsoft.com/office/officeart/2005/8/layout/hierarchy2"/>
    <dgm:cxn modelId="{95E30F31-AC76-4B35-951D-5BA86053EF31}" type="presParOf" srcId="{8D9823FB-FE6E-45BE-84C7-56792F03D4C9}" destId="{0177334F-64F8-4584-8D29-A4045505A7AE}" srcOrd="0" destOrd="0" presId="urn:microsoft.com/office/officeart/2005/8/layout/hierarchy2"/>
    <dgm:cxn modelId="{89F079C3-7571-4134-A97A-E80CECA604F8}" type="presParOf" srcId="{7D361ADA-237D-41B6-A44C-F16EF1052C5C}" destId="{AAC9D276-419B-419B-A69D-D547417AC08F}" srcOrd="5" destOrd="0" presId="urn:microsoft.com/office/officeart/2005/8/layout/hierarchy2"/>
    <dgm:cxn modelId="{B3171658-5F14-4B3E-9C04-20182507FC8D}" type="presParOf" srcId="{AAC9D276-419B-419B-A69D-D547417AC08F}" destId="{1DD05888-22D7-4E8D-941B-301D0913B303}" srcOrd="0" destOrd="0" presId="urn:microsoft.com/office/officeart/2005/8/layout/hierarchy2"/>
    <dgm:cxn modelId="{743757F3-0BB9-4242-AC0A-6EA1EA018727}" type="presParOf" srcId="{AAC9D276-419B-419B-A69D-D547417AC08F}" destId="{F5381774-99CF-4A80-9D85-B579DD671662}" srcOrd="1" destOrd="0" presId="urn:microsoft.com/office/officeart/2005/8/layout/hierarchy2"/>
    <dgm:cxn modelId="{1829FFA6-0934-4F16-AE28-2FE8C5C5E1F5}" type="presParOf" srcId="{5ED28979-8C67-4F6F-85D6-3BDD2AE318A2}" destId="{A0F9F019-80E5-44DA-9AA9-CB8501307925}" srcOrd="4" destOrd="0" presId="urn:microsoft.com/office/officeart/2005/8/layout/hierarchy2"/>
    <dgm:cxn modelId="{84FF9067-61B5-4CD7-AC24-2D276E6B9AD2}" type="presParOf" srcId="{A0F9F019-80E5-44DA-9AA9-CB8501307925}" destId="{2C879F3D-6FAF-41DF-86BE-8AB6848B423C}" srcOrd="0" destOrd="0" presId="urn:microsoft.com/office/officeart/2005/8/layout/hierarchy2"/>
    <dgm:cxn modelId="{0BE1DBA1-61BA-4415-A43C-795C26E3DBFE}" type="presParOf" srcId="{5ED28979-8C67-4F6F-85D6-3BDD2AE318A2}" destId="{E6266E00-5E2A-4FC9-8F98-43F0860824C3}" srcOrd="5" destOrd="0" presId="urn:microsoft.com/office/officeart/2005/8/layout/hierarchy2"/>
    <dgm:cxn modelId="{D08AFFE8-EDE9-4A12-9E65-FAC45E03589D}" type="presParOf" srcId="{E6266E00-5E2A-4FC9-8F98-43F0860824C3}" destId="{B3A9A8FF-01B5-4CBF-8B26-37E84CD7D97A}" srcOrd="0" destOrd="0" presId="urn:microsoft.com/office/officeart/2005/8/layout/hierarchy2"/>
    <dgm:cxn modelId="{175D5E59-3724-4A5B-9386-077EB8E6DE47}" type="presParOf" srcId="{E6266E00-5E2A-4FC9-8F98-43F0860824C3}" destId="{CB6C031E-14A6-42C3-85AC-800F85D6B82A}" srcOrd="1" destOrd="0" presId="urn:microsoft.com/office/officeart/2005/8/layout/hierarchy2"/>
    <dgm:cxn modelId="{609EC339-78A2-4BB6-9836-98835385D35A}" type="presParOf" srcId="{5ED28979-8C67-4F6F-85D6-3BDD2AE318A2}" destId="{04E3F8F1-6B3C-4E37-A25A-3F12466BFCA5}" srcOrd="6" destOrd="0" presId="urn:microsoft.com/office/officeart/2005/8/layout/hierarchy2"/>
    <dgm:cxn modelId="{D3129E6B-FA6D-4DCF-828C-E6C6634D261E}" type="presParOf" srcId="{04E3F8F1-6B3C-4E37-A25A-3F12466BFCA5}" destId="{684C32BA-1D89-46B5-A84B-C9EE3DA78CE0}" srcOrd="0" destOrd="0" presId="urn:microsoft.com/office/officeart/2005/8/layout/hierarchy2"/>
    <dgm:cxn modelId="{41FB4E2F-9F65-4F40-AC92-D458E5C0F35B}" type="presParOf" srcId="{5ED28979-8C67-4F6F-85D6-3BDD2AE318A2}" destId="{350E1230-F9A0-48BF-BAB7-941C42DAA07A}" srcOrd="7" destOrd="0" presId="urn:microsoft.com/office/officeart/2005/8/layout/hierarchy2"/>
    <dgm:cxn modelId="{F031886E-7A0F-4136-BF5D-97365EC7995D}" type="presParOf" srcId="{350E1230-F9A0-48BF-BAB7-941C42DAA07A}" destId="{CE93C166-882D-4077-84D2-0F528447539C}" srcOrd="0" destOrd="0" presId="urn:microsoft.com/office/officeart/2005/8/layout/hierarchy2"/>
    <dgm:cxn modelId="{534EF877-A168-4E69-95DB-B04AC199035B}" type="presParOf" srcId="{350E1230-F9A0-48BF-BAB7-941C42DAA07A}" destId="{D4BC5CE6-532A-4F8A-A15D-1592190CC1E2}" srcOrd="1" destOrd="0" presId="urn:microsoft.com/office/officeart/2005/8/layout/hierarchy2"/>
    <dgm:cxn modelId="{3AF1C1D1-62AB-4F06-8748-8B04F2E0EFC6}" type="presParOf" srcId="{66B09D7C-958C-486F-B2C5-F2594EBFE797}" destId="{EDFE39FD-83D6-41C3-B6C7-F60ABD8B37F2}" srcOrd="2" destOrd="0" presId="urn:microsoft.com/office/officeart/2005/8/layout/hierarchy2"/>
    <dgm:cxn modelId="{0BA8663B-A2B3-4EFB-80F5-C83F982C27A5}" type="presParOf" srcId="{EDFE39FD-83D6-41C3-B6C7-F60ABD8B37F2}" destId="{7717090A-5638-4A41-B564-1906ED06751F}" srcOrd="0" destOrd="0" presId="urn:microsoft.com/office/officeart/2005/8/layout/hierarchy2"/>
    <dgm:cxn modelId="{769F84DA-E1B5-4AE3-AC3D-3513DC81F177}" type="presParOf" srcId="{66B09D7C-958C-486F-B2C5-F2594EBFE797}" destId="{A88F6D77-7056-48C2-ADEE-5FD7F8E73943}" srcOrd="3" destOrd="0" presId="urn:microsoft.com/office/officeart/2005/8/layout/hierarchy2"/>
    <dgm:cxn modelId="{C0A0771A-45BA-4572-95B4-38FE1173A38D}" type="presParOf" srcId="{A88F6D77-7056-48C2-ADEE-5FD7F8E73943}" destId="{BFC8E187-1C0A-4835-BB28-66711531D03F}" srcOrd="0" destOrd="0" presId="urn:microsoft.com/office/officeart/2005/8/layout/hierarchy2"/>
    <dgm:cxn modelId="{577937C5-E3FA-4B40-97A1-6799439278DC}" type="presParOf" srcId="{A88F6D77-7056-48C2-ADEE-5FD7F8E73943}" destId="{7F424C16-62E0-4794-B7D1-49DA908900BD}" srcOrd="1" destOrd="0" presId="urn:microsoft.com/office/officeart/2005/8/layout/hierarchy2"/>
    <dgm:cxn modelId="{B1170AE1-FC0D-4F68-80A4-99735243410A}" type="presParOf" srcId="{7F424C16-62E0-4794-B7D1-49DA908900BD}" destId="{8A70ADEC-3769-486F-9739-921FC2767A18}" srcOrd="0" destOrd="0" presId="urn:microsoft.com/office/officeart/2005/8/layout/hierarchy2"/>
    <dgm:cxn modelId="{F665CB29-D746-4906-9C97-73ED28AD9827}" type="presParOf" srcId="{8A70ADEC-3769-486F-9739-921FC2767A18}" destId="{42B7BC8A-F7DE-4713-8427-75284D6475EA}" srcOrd="0" destOrd="0" presId="urn:microsoft.com/office/officeart/2005/8/layout/hierarchy2"/>
    <dgm:cxn modelId="{462C3907-C48D-496D-A53A-DE3CEC0A1A1D}" type="presParOf" srcId="{7F424C16-62E0-4794-B7D1-49DA908900BD}" destId="{D3640A18-0081-49F5-89B5-E835610C9598}" srcOrd="1" destOrd="0" presId="urn:microsoft.com/office/officeart/2005/8/layout/hierarchy2"/>
    <dgm:cxn modelId="{66774FC9-D8BE-4EBE-B018-D4DE7DEDA63F}" type="presParOf" srcId="{D3640A18-0081-49F5-89B5-E835610C9598}" destId="{2E985369-B2D4-47A6-8D0A-9FF2A3183FAF}" srcOrd="0" destOrd="0" presId="urn:microsoft.com/office/officeart/2005/8/layout/hierarchy2"/>
    <dgm:cxn modelId="{01CC7176-A116-4804-A2BB-B2F34A564B69}" type="presParOf" srcId="{D3640A18-0081-49F5-89B5-E835610C9598}" destId="{647AA5C6-E804-40FB-855B-EA07337CEDFE}" srcOrd="1" destOrd="0" presId="urn:microsoft.com/office/officeart/2005/8/layout/hierarchy2"/>
    <dgm:cxn modelId="{8500829F-BA8B-4BD9-83A8-CB59EF812AE5}" type="presParOf" srcId="{7F424C16-62E0-4794-B7D1-49DA908900BD}" destId="{D3680F41-1195-4452-BBEE-962B4F5BC9B1}" srcOrd="2" destOrd="0" presId="urn:microsoft.com/office/officeart/2005/8/layout/hierarchy2"/>
    <dgm:cxn modelId="{7F937E98-7574-430B-9378-6EB08EE15E7D}" type="presParOf" srcId="{D3680F41-1195-4452-BBEE-962B4F5BC9B1}" destId="{BF22C11F-0D4F-45AC-9269-8FD185C31046}" srcOrd="0" destOrd="0" presId="urn:microsoft.com/office/officeart/2005/8/layout/hierarchy2"/>
    <dgm:cxn modelId="{B7AD84F5-CD2C-43D1-A642-CAE3F8C6B7D1}" type="presParOf" srcId="{7F424C16-62E0-4794-B7D1-49DA908900BD}" destId="{F8FA948E-788F-41C5-BA6E-57EBAA81FD74}" srcOrd="3" destOrd="0" presId="urn:microsoft.com/office/officeart/2005/8/layout/hierarchy2"/>
    <dgm:cxn modelId="{0696BEB7-8B87-4F4C-B277-70960991227D}" type="presParOf" srcId="{F8FA948E-788F-41C5-BA6E-57EBAA81FD74}" destId="{93A12725-4617-4C45-BEB1-D43F16484142}" srcOrd="0" destOrd="0" presId="urn:microsoft.com/office/officeart/2005/8/layout/hierarchy2"/>
    <dgm:cxn modelId="{1FF3CA6E-F372-47B0-9DBD-66981543E5E9}" type="presParOf" srcId="{F8FA948E-788F-41C5-BA6E-57EBAA81FD74}" destId="{488798E2-BC93-49B4-9F5D-B812255110BE}" srcOrd="1" destOrd="0" presId="urn:microsoft.com/office/officeart/2005/8/layout/hierarchy2"/>
    <dgm:cxn modelId="{24DD62A7-AC18-435D-8E4A-7CA2C4A55EEC}" type="presParOf" srcId="{488798E2-BC93-49B4-9F5D-B812255110BE}" destId="{91665B73-CCEB-45BE-9AB3-26A213CB8A2E}" srcOrd="0" destOrd="0" presId="urn:microsoft.com/office/officeart/2005/8/layout/hierarchy2"/>
    <dgm:cxn modelId="{7D08A886-B521-4D7F-ACEB-7C29C0159D42}" type="presParOf" srcId="{91665B73-CCEB-45BE-9AB3-26A213CB8A2E}" destId="{B00F00C1-4279-4F54-B524-F5493B92D97C}" srcOrd="0" destOrd="0" presId="urn:microsoft.com/office/officeart/2005/8/layout/hierarchy2"/>
    <dgm:cxn modelId="{B3C21B75-E10D-42BC-A83C-E0524675CC13}" type="presParOf" srcId="{488798E2-BC93-49B4-9F5D-B812255110BE}" destId="{43AD7DCF-6139-44CA-9E2F-6080EC78275E}" srcOrd="1" destOrd="0" presId="urn:microsoft.com/office/officeart/2005/8/layout/hierarchy2"/>
    <dgm:cxn modelId="{4303AA5A-2AA4-491A-8B12-6A5B0318ED8B}" type="presParOf" srcId="{43AD7DCF-6139-44CA-9E2F-6080EC78275E}" destId="{C74F4080-0AA8-42AD-9713-3267D187E33A}" srcOrd="0" destOrd="0" presId="urn:microsoft.com/office/officeart/2005/8/layout/hierarchy2"/>
    <dgm:cxn modelId="{C1E170F8-FC13-4D44-9D69-331CCC08264F}" type="presParOf" srcId="{43AD7DCF-6139-44CA-9E2F-6080EC78275E}" destId="{7CCE7A76-B754-455B-9C95-07F42D29103F}" srcOrd="1" destOrd="0" presId="urn:microsoft.com/office/officeart/2005/8/layout/hierarchy2"/>
    <dgm:cxn modelId="{78A47C4B-C580-4EB5-B8FE-D160C76D89F4}" type="presParOf" srcId="{488798E2-BC93-49B4-9F5D-B812255110BE}" destId="{5CB5FE40-D36D-40F4-A014-7933BF077F9B}" srcOrd="2" destOrd="0" presId="urn:microsoft.com/office/officeart/2005/8/layout/hierarchy2"/>
    <dgm:cxn modelId="{2E9E0E90-2BD7-44F6-A4E8-F31B492BBD66}" type="presParOf" srcId="{5CB5FE40-D36D-40F4-A014-7933BF077F9B}" destId="{6CE67ACE-8C8B-4E40-94E2-9FD2E7292F87}" srcOrd="0" destOrd="0" presId="urn:microsoft.com/office/officeart/2005/8/layout/hierarchy2"/>
    <dgm:cxn modelId="{4057C894-F6EE-4EB7-A6E6-61E8FC3134B9}" type="presParOf" srcId="{488798E2-BC93-49B4-9F5D-B812255110BE}" destId="{C49DB2B0-D182-41AB-8C3E-1A576DDDC1A3}" srcOrd="3" destOrd="0" presId="urn:microsoft.com/office/officeart/2005/8/layout/hierarchy2"/>
    <dgm:cxn modelId="{77B28ABA-7271-4298-82D9-A645BAEBA798}" type="presParOf" srcId="{C49DB2B0-D182-41AB-8C3E-1A576DDDC1A3}" destId="{A4595CB8-0FC0-4BE0-9D3B-3BE04EB7F4DB}" srcOrd="0" destOrd="0" presId="urn:microsoft.com/office/officeart/2005/8/layout/hierarchy2"/>
    <dgm:cxn modelId="{0F12B914-60D2-44A3-9A67-C4C1F97413AF}" type="presParOf" srcId="{C49DB2B0-D182-41AB-8C3E-1A576DDDC1A3}" destId="{538673A6-570D-446C-8AF4-3765A27F0410}" srcOrd="1" destOrd="0" presId="urn:microsoft.com/office/officeart/2005/8/layout/hierarchy2"/>
    <dgm:cxn modelId="{82E02FF4-73E2-4D1B-A414-BDDA2159A6F8}" type="presParOf" srcId="{488798E2-BC93-49B4-9F5D-B812255110BE}" destId="{0DA00C24-AADE-4C9A-A625-E4BDB19BA90C}" srcOrd="4" destOrd="0" presId="urn:microsoft.com/office/officeart/2005/8/layout/hierarchy2"/>
    <dgm:cxn modelId="{175FEA8F-0B22-4A94-A4FF-4680269768E4}" type="presParOf" srcId="{0DA00C24-AADE-4C9A-A625-E4BDB19BA90C}" destId="{13A06A46-3305-45B6-9D65-A138919969F1}" srcOrd="0" destOrd="0" presId="urn:microsoft.com/office/officeart/2005/8/layout/hierarchy2"/>
    <dgm:cxn modelId="{C88670E9-E9AF-4A75-B4C9-0CD4801C479D}" type="presParOf" srcId="{488798E2-BC93-49B4-9F5D-B812255110BE}" destId="{C1257C71-2F84-4DB2-B8E1-E29CE5EBE576}" srcOrd="5" destOrd="0" presId="urn:microsoft.com/office/officeart/2005/8/layout/hierarchy2"/>
    <dgm:cxn modelId="{1AF0D0B6-04DD-4DE1-B7AA-AAFD41013AF1}" type="presParOf" srcId="{C1257C71-2F84-4DB2-B8E1-E29CE5EBE576}" destId="{95F52E24-B3DD-4A91-93E0-B0A565F84F68}" srcOrd="0" destOrd="0" presId="urn:microsoft.com/office/officeart/2005/8/layout/hierarchy2"/>
    <dgm:cxn modelId="{C7C69624-528E-4A1F-A9F0-25FFE47A3770}" type="presParOf" srcId="{C1257C71-2F84-4DB2-B8E1-E29CE5EBE576}" destId="{5191E3A1-0643-4366-B1EF-B48C6870D7BB}" srcOrd="1" destOrd="0" presId="urn:microsoft.com/office/officeart/2005/8/layout/hierarchy2"/>
    <dgm:cxn modelId="{1308C13E-09A4-4C1B-A9A8-F79D9F1497D4}" type="presParOf" srcId="{7F424C16-62E0-4794-B7D1-49DA908900BD}" destId="{4A7EBEA2-AB2A-4D6E-83DD-8773CCFB1790}" srcOrd="4" destOrd="0" presId="urn:microsoft.com/office/officeart/2005/8/layout/hierarchy2"/>
    <dgm:cxn modelId="{FC8BFAE4-499D-407F-905F-1BD1680835E1}" type="presParOf" srcId="{4A7EBEA2-AB2A-4D6E-83DD-8773CCFB1790}" destId="{6BE64609-C9E1-461A-8AAB-1B9C46C77059}" srcOrd="0" destOrd="0" presId="urn:microsoft.com/office/officeart/2005/8/layout/hierarchy2"/>
    <dgm:cxn modelId="{D91281B4-6549-4766-B9D6-8BC8CFE386F0}" type="presParOf" srcId="{7F424C16-62E0-4794-B7D1-49DA908900BD}" destId="{492FC826-89AD-434F-AEDD-5147E82208DE}" srcOrd="5" destOrd="0" presId="urn:microsoft.com/office/officeart/2005/8/layout/hierarchy2"/>
    <dgm:cxn modelId="{4EFA68CE-E5C3-4E59-8B72-CE97A0B1EAAC}" type="presParOf" srcId="{492FC826-89AD-434F-AEDD-5147E82208DE}" destId="{4F864D02-32F8-4570-B8B4-CB6EA9AD16F4}" srcOrd="0" destOrd="0" presId="urn:microsoft.com/office/officeart/2005/8/layout/hierarchy2"/>
    <dgm:cxn modelId="{F92C6677-6377-4606-9483-96884B91B2EC}" type="presParOf" srcId="{492FC826-89AD-434F-AEDD-5147E82208DE}" destId="{D7B002AC-7590-4624-99E6-B129030F8536}" srcOrd="1" destOrd="0" presId="urn:microsoft.com/office/officeart/2005/8/layout/hierarchy2"/>
    <dgm:cxn modelId="{2B900515-A8C5-4FBA-A935-6FE93C919284}" type="presParOf" srcId="{7F424C16-62E0-4794-B7D1-49DA908900BD}" destId="{EDC2AFF2-6670-4332-A50F-E6828E98AEEA}" srcOrd="6" destOrd="0" presId="urn:microsoft.com/office/officeart/2005/8/layout/hierarchy2"/>
    <dgm:cxn modelId="{60611BC0-34E3-411C-B5C3-9ECD6018058D}" type="presParOf" srcId="{EDC2AFF2-6670-4332-A50F-E6828E98AEEA}" destId="{CEB5FC99-D960-43C2-8C18-6F2F83FEDA97}" srcOrd="0" destOrd="0" presId="urn:microsoft.com/office/officeart/2005/8/layout/hierarchy2"/>
    <dgm:cxn modelId="{A7BCF8CB-C93B-45FE-9FB1-C48DFAD5F612}" type="presParOf" srcId="{7F424C16-62E0-4794-B7D1-49DA908900BD}" destId="{C60AA3CC-ED84-45B5-B354-9AAA6B894470}" srcOrd="7" destOrd="0" presId="urn:microsoft.com/office/officeart/2005/8/layout/hierarchy2"/>
    <dgm:cxn modelId="{7AFAABD4-D5B9-4E56-9FB5-0F34284FAC1F}" type="presParOf" srcId="{C60AA3CC-ED84-45B5-B354-9AAA6B894470}" destId="{CE8CEF7E-4AA8-4BA7-82BC-8376E5C4DD40}" srcOrd="0" destOrd="0" presId="urn:microsoft.com/office/officeart/2005/8/layout/hierarchy2"/>
    <dgm:cxn modelId="{99FEE912-0545-4B72-B1DB-4516662E791A}" type="presParOf" srcId="{C60AA3CC-ED84-45B5-B354-9AAA6B894470}" destId="{AC20B9BD-1FBC-4940-92D6-ED92FB4907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297072-4BF8-4741-B486-6ED433102DCF}">
      <dsp:nvSpPr>
        <dsp:cNvPr id="0" name=""/>
        <dsp:cNvSpPr/>
      </dsp:nvSpPr>
      <dsp:spPr>
        <a:xfrm>
          <a:off x="0" y="2233811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Prevención del consumo</a:t>
          </a:r>
          <a:endParaRPr lang="es-ES" sz="1200" b="1" kern="1200" dirty="0"/>
        </a:p>
      </dsp:txBody>
      <dsp:txXfrm>
        <a:off x="0" y="2233811"/>
        <a:ext cx="1410906" cy="705453"/>
      </dsp:txXfrm>
    </dsp:sp>
    <dsp:sp modelId="{6F2EE422-9069-4D95-AC54-C74B17975695}">
      <dsp:nvSpPr>
        <dsp:cNvPr id="0" name=""/>
        <dsp:cNvSpPr/>
      </dsp:nvSpPr>
      <dsp:spPr>
        <a:xfrm rot="16445860">
          <a:off x="888975" y="2015858"/>
          <a:ext cx="1124193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124193" y="1001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6445860">
        <a:off x="1422967" y="1997773"/>
        <a:ext cx="56209" cy="56209"/>
      </dsp:txXfrm>
    </dsp:sp>
    <dsp:sp modelId="{B65696F3-61D9-4989-9359-AA1CAD796701}">
      <dsp:nvSpPr>
        <dsp:cNvPr id="0" name=""/>
        <dsp:cNvSpPr/>
      </dsp:nvSpPr>
      <dsp:spPr>
        <a:xfrm>
          <a:off x="1491237" y="1013170"/>
          <a:ext cx="1806722" cy="90409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Módulo 1.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Conozcamos los elementos básicos</a:t>
          </a:r>
          <a:endParaRPr lang="es-ES" sz="1100" b="1" kern="1200" dirty="0"/>
        </a:p>
      </dsp:txBody>
      <dsp:txXfrm>
        <a:off x="1491237" y="1013170"/>
        <a:ext cx="1806722" cy="904094"/>
      </dsp:txXfrm>
    </dsp:sp>
    <dsp:sp modelId="{EE6DA4A3-BC98-4A40-A971-73D75F87805F}">
      <dsp:nvSpPr>
        <dsp:cNvPr id="0" name=""/>
        <dsp:cNvSpPr/>
      </dsp:nvSpPr>
      <dsp:spPr>
        <a:xfrm rot="18054061">
          <a:off x="3001529" y="932312"/>
          <a:ext cx="1218768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218768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8054061">
        <a:off x="3580444" y="911863"/>
        <a:ext cx="60938" cy="60938"/>
      </dsp:txXfrm>
    </dsp:sp>
    <dsp:sp modelId="{940DB865-9134-49E2-BC49-EA3495840E23}">
      <dsp:nvSpPr>
        <dsp:cNvPr id="0" name=""/>
        <dsp:cNvSpPr/>
      </dsp:nvSpPr>
      <dsp:spPr>
        <a:xfrm>
          <a:off x="3923866" y="66720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Antes de iniciar… una historia</a:t>
          </a:r>
          <a:endParaRPr lang="es-ES" sz="1100" kern="1200" dirty="0"/>
        </a:p>
      </dsp:txBody>
      <dsp:txXfrm>
        <a:off x="3923866" y="66720"/>
        <a:ext cx="1410906" cy="705453"/>
      </dsp:txXfrm>
    </dsp:sp>
    <dsp:sp modelId="{0E85FF7D-408D-4251-9E74-C772FB887E90}">
      <dsp:nvSpPr>
        <dsp:cNvPr id="0" name=""/>
        <dsp:cNvSpPr/>
      </dsp:nvSpPr>
      <dsp:spPr>
        <a:xfrm rot="20030609">
          <a:off x="3262255" y="1301501"/>
          <a:ext cx="697316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697316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20030609">
        <a:off x="3593480" y="1294088"/>
        <a:ext cx="34865" cy="34865"/>
      </dsp:txXfrm>
    </dsp:sp>
    <dsp:sp modelId="{EF0E89F2-A0C3-4CCE-96FA-87E21DBB018E}">
      <dsp:nvSpPr>
        <dsp:cNvPr id="0" name=""/>
        <dsp:cNvSpPr/>
      </dsp:nvSpPr>
      <dsp:spPr>
        <a:xfrm>
          <a:off x="3923866" y="805097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Alistemos herramientas</a:t>
          </a:r>
          <a:endParaRPr lang="es-ES" sz="1100" kern="1200" dirty="0"/>
        </a:p>
      </dsp:txBody>
      <dsp:txXfrm>
        <a:off x="3923866" y="805097"/>
        <a:ext cx="1410906" cy="705453"/>
      </dsp:txXfrm>
    </dsp:sp>
    <dsp:sp modelId="{FA9B5342-CFD8-41A5-A237-88439EF2F93A}">
      <dsp:nvSpPr>
        <dsp:cNvPr id="0" name=""/>
        <dsp:cNvSpPr/>
      </dsp:nvSpPr>
      <dsp:spPr>
        <a:xfrm rot="18988166">
          <a:off x="5174047" y="745255"/>
          <a:ext cx="1168939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168939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8988166">
        <a:off x="5729294" y="726051"/>
        <a:ext cx="58446" cy="58446"/>
      </dsp:txXfrm>
    </dsp:sp>
    <dsp:sp modelId="{92D34674-AFCB-4F44-8FCD-362929E6E4EF}">
      <dsp:nvSpPr>
        <dsp:cNvPr id="0" name=""/>
        <dsp:cNvSpPr/>
      </dsp:nvSpPr>
      <dsp:spPr>
        <a:xfrm>
          <a:off x="6182262" y="0"/>
          <a:ext cx="1273554" cy="705453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solidFill>
                <a:schemeClr val="accent6">
                  <a:lumMod val="50000"/>
                </a:schemeClr>
              </a:solidFill>
            </a:rPr>
            <a:t>Conceptos básicos</a:t>
          </a:r>
          <a:endParaRPr lang="es-ES" sz="11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6182262" y="0"/>
        <a:ext cx="1273554" cy="705453"/>
      </dsp:txXfrm>
    </dsp:sp>
    <dsp:sp modelId="{07BFDBEE-4B3A-4C4B-BFFC-6D3B24FA768B}">
      <dsp:nvSpPr>
        <dsp:cNvPr id="0" name=""/>
        <dsp:cNvSpPr/>
      </dsp:nvSpPr>
      <dsp:spPr>
        <a:xfrm rot="21399178">
          <a:off x="5334100" y="1124771"/>
          <a:ext cx="789026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789026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1399178">
        <a:off x="5708887" y="1115065"/>
        <a:ext cx="39451" cy="39451"/>
      </dsp:txXfrm>
    </dsp:sp>
    <dsp:sp modelId="{ABDB245D-A9DB-4026-876B-3992236D1489}">
      <dsp:nvSpPr>
        <dsp:cNvPr id="0" name=""/>
        <dsp:cNvSpPr/>
      </dsp:nvSpPr>
      <dsp:spPr>
        <a:xfrm>
          <a:off x="6122453" y="759031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solidFill>
                <a:schemeClr val="accent6">
                  <a:lumMod val="50000"/>
                </a:schemeClr>
              </a:solidFill>
            </a:rPr>
            <a:t>Factores de riesgo y protección generales.</a:t>
          </a:r>
          <a:endParaRPr lang="es-ES" sz="1100" kern="1200" dirty="0" smtClean="0">
            <a:solidFill>
              <a:schemeClr val="accent6">
                <a:lumMod val="50000"/>
              </a:schemeClr>
            </a:solidFill>
          </a:endParaRPr>
        </a:p>
      </dsp:txBody>
      <dsp:txXfrm>
        <a:off x="6122453" y="759031"/>
        <a:ext cx="1410906" cy="705453"/>
      </dsp:txXfrm>
    </dsp:sp>
    <dsp:sp modelId="{8D9823FB-FE6E-45BE-84C7-56792F03D4C9}">
      <dsp:nvSpPr>
        <dsp:cNvPr id="0" name=""/>
        <dsp:cNvSpPr/>
      </dsp:nvSpPr>
      <dsp:spPr>
        <a:xfrm rot="2549691">
          <a:off x="5197272" y="1501433"/>
          <a:ext cx="1046978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046978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549691">
        <a:off x="5694587" y="1485278"/>
        <a:ext cx="52348" cy="52348"/>
      </dsp:txXfrm>
    </dsp:sp>
    <dsp:sp modelId="{1DD05888-22D7-4E8D-941B-301D0913B303}">
      <dsp:nvSpPr>
        <dsp:cNvPr id="0" name=""/>
        <dsp:cNvSpPr/>
      </dsp:nvSpPr>
      <dsp:spPr>
        <a:xfrm>
          <a:off x="6106750" y="1512356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6">
                  <a:lumMod val="50000"/>
                </a:schemeClr>
              </a:solidFill>
            </a:rPr>
            <a:t>Marco normativo.</a:t>
          </a:r>
        </a:p>
      </dsp:txBody>
      <dsp:txXfrm>
        <a:off x="6106750" y="1512356"/>
        <a:ext cx="1410906" cy="705453"/>
      </dsp:txXfrm>
    </dsp:sp>
    <dsp:sp modelId="{A0F9F019-80E5-44DA-9AA9-CB8501307925}">
      <dsp:nvSpPr>
        <dsp:cNvPr id="0" name=""/>
        <dsp:cNvSpPr/>
      </dsp:nvSpPr>
      <dsp:spPr>
        <a:xfrm rot="2178950">
          <a:off x="3222520" y="1685218"/>
          <a:ext cx="776785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776785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2178950">
        <a:off x="3591493" y="1675818"/>
        <a:ext cx="38839" cy="38839"/>
      </dsp:txXfrm>
    </dsp:sp>
    <dsp:sp modelId="{B3A9A8FF-01B5-4CBF-8B26-37E84CD7D97A}">
      <dsp:nvSpPr>
        <dsp:cNvPr id="0" name=""/>
        <dsp:cNvSpPr/>
      </dsp:nvSpPr>
      <dsp:spPr>
        <a:xfrm>
          <a:off x="3923866" y="1572531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Demostremos habilidades</a:t>
          </a:r>
          <a:endParaRPr lang="es-ES" sz="1100" kern="1200" dirty="0"/>
        </a:p>
      </dsp:txBody>
      <dsp:txXfrm>
        <a:off x="3923866" y="1572531"/>
        <a:ext cx="1410906" cy="705453"/>
      </dsp:txXfrm>
    </dsp:sp>
    <dsp:sp modelId="{04E3F8F1-6B3C-4E37-A25A-3F12466BFCA5}">
      <dsp:nvSpPr>
        <dsp:cNvPr id="0" name=""/>
        <dsp:cNvSpPr/>
      </dsp:nvSpPr>
      <dsp:spPr>
        <a:xfrm rot="3720780">
          <a:off x="2944021" y="2044100"/>
          <a:ext cx="1333784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333784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3720780">
        <a:off x="3577568" y="2020775"/>
        <a:ext cx="66689" cy="66689"/>
      </dsp:txXfrm>
    </dsp:sp>
    <dsp:sp modelId="{CE93C166-882D-4077-84D2-0F528447539C}">
      <dsp:nvSpPr>
        <dsp:cNvPr id="0" name=""/>
        <dsp:cNvSpPr/>
      </dsp:nvSpPr>
      <dsp:spPr>
        <a:xfrm>
          <a:off x="3923866" y="2290294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Evaluemos</a:t>
          </a:r>
          <a:endParaRPr lang="es-ES" sz="1100" kern="1200" dirty="0"/>
        </a:p>
      </dsp:txBody>
      <dsp:txXfrm>
        <a:off x="3923866" y="2290294"/>
        <a:ext cx="1410906" cy="705453"/>
      </dsp:txXfrm>
    </dsp:sp>
    <dsp:sp modelId="{EDFE39FD-83D6-41C3-B6C7-F60ABD8B37F2}">
      <dsp:nvSpPr>
        <dsp:cNvPr id="0" name=""/>
        <dsp:cNvSpPr/>
      </dsp:nvSpPr>
      <dsp:spPr>
        <a:xfrm rot="5177663">
          <a:off x="504013" y="3544046"/>
          <a:ext cx="1939110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939110" y="1001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 rot="5177663">
        <a:off x="1425091" y="3505588"/>
        <a:ext cx="96955" cy="96955"/>
      </dsp:txXfrm>
    </dsp:sp>
    <dsp:sp modelId="{BFC8E187-1C0A-4835-BB28-66711531D03F}">
      <dsp:nvSpPr>
        <dsp:cNvPr id="0" name=""/>
        <dsp:cNvSpPr/>
      </dsp:nvSpPr>
      <dsp:spPr>
        <a:xfrm>
          <a:off x="1536231" y="4131573"/>
          <a:ext cx="1806722" cy="780040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Módulo 2.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Actuemos frente a los riesgos.</a:t>
          </a:r>
          <a:endParaRPr lang="es-ES" sz="1100" b="1" kern="1200" dirty="0" smtClean="0"/>
        </a:p>
      </dsp:txBody>
      <dsp:txXfrm>
        <a:off x="1536231" y="4131573"/>
        <a:ext cx="1806722" cy="780040"/>
      </dsp:txXfrm>
    </dsp:sp>
    <dsp:sp modelId="{8A70ADEC-3769-486F-9739-921FC2767A18}">
      <dsp:nvSpPr>
        <dsp:cNvPr id="0" name=""/>
        <dsp:cNvSpPr/>
      </dsp:nvSpPr>
      <dsp:spPr>
        <a:xfrm rot="18169138">
          <a:off x="3084479" y="4037312"/>
          <a:ext cx="1128675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128675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8169138">
        <a:off x="3620600" y="4019115"/>
        <a:ext cx="56433" cy="56433"/>
      </dsp:txXfrm>
    </dsp:sp>
    <dsp:sp modelId="{2E985369-B2D4-47A6-8D0A-9FF2A3183FAF}">
      <dsp:nvSpPr>
        <dsp:cNvPr id="0" name=""/>
        <dsp:cNvSpPr/>
      </dsp:nvSpPr>
      <dsp:spPr>
        <a:xfrm>
          <a:off x="3954680" y="3220343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Antes de iniciar …una historia</a:t>
          </a:r>
          <a:endParaRPr lang="es-ES" sz="1100" kern="1200" dirty="0"/>
        </a:p>
      </dsp:txBody>
      <dsp:txXfrm>
        <a:off x="3954680" y="3220343"/>
        <a:ext cx="1410906" cy="705453"/>
      </dsp:txXfrm>
    </dsp:sp>
    <dsp:sp modelId="{D3680F41-1195-4452-BBEE-962B4F5BC9B1}">
      <dsp:nvSpPr>
        <dsp:cNvPr id="0" name=""/>
        <dsp:cNvSpPr/>
      </dsp:nvSpPr>
      <dsp:spPr>
        <a:xfrm rot="20991891">
          <a:off x="3338105" y="4456898"/>
          <a:ext cx="621423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621423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20991891">
        <a:off x="3633281" y="4451382"/>
        <a:ext cx="31071" cy="31071"/>
      </dsp:txXfrm>
    </dsp:sp>
    <dsp:sp modelId="{93A12725-4617-4C45-BEB1-D43F16484142}">
      <dsp:nvSpPr>
        <dsp:cNvPr id="0" name=""/>
        <dsp:cNvSpPr/>
      </dsp:nvSpPr>
      <dsp:spPr>
        <a:xfrm>
          <a:off x="3954680" y="4031614"/>
          <a:ext cx="1410906" cy="761254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Alistemos herramientas</a:t>
          </a:r>
          <a:endParaRPr lang="es-ES" sz="1100" kern="1200" dirty="0"/>
        </a:p>
      </dsp:txBody>
      <dsp:txXfrm>
        <a:off x="3954680" y="4031614"/>
        <a:ext cx="1410906" cy="761254"/>
      </dsp:txXfrm>
    </dsp:sp>
    <dsp:sp modelId="{91665B73-CCEB-45BE-9AB3-26A213CB8A2E}">
      <dsp:nvSpPr>
        <dsp:cNvPr id="0" name=""/>
        <dsp:cNvSpPr/>
      </dsp:nvSpPr>
      <dsp:spPr>
        <a:xfrm rot="19160585">
          <a:off x="5197158" y="3947594"/>
          <a:ext cx="1395573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395573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9160585">
        <a:off x="5860055" y="3922725"/>
        <a:ext cx="69778" cy="69778"/>
      </dsp:txXfrm>
    </dsp:sp>
    <dsp:sp modelId="{C74F4080-0AA8-42AD-9713-3267D187E33A}">
      <dsp:nvSpPr>
        <dsp:cNvPr id="0" name=""/>
        <dsp:cNvSpPr/>
      </dsp:nvSpPr>
      <dsp:spPr>
        <a:xfrm>
          <a:off x="6424303" y="3150260"/>
          <a:ext cx="1639812" cy="705453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6">
                  <a:lumMod val="50000"/>
                </a:schemeClr>
              </a:solidFill>
            </a:rPr>
            <a:t>Calidad de vida laboral y factores de riesgo.</a:t>
          </a:r>
          <a:endParaRPr lang="es-ES" sz="11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6424303" y="3150260"/>
        <a:ext cx="1639812" cy="705453"/>
      </dsp:txXfrm>
    </dsp:sp>
    <dsp:sp modelId="{5CB5FE40-D36D-40F4-A014-7933BF077F9B}">
      <dsp:nvSpPr>
        <dsp:cNvPr id="0" name=""/>
        <dsp:cNvSpPr/>
      </dsp:nvSpPr>
      <dsp:spPr>
        <a:xfrm rot="21455688">
          <a:off x="5365129" y="4380439"/>
          <a:ext cx="1038100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038100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1455688">
        <a:off x="5858227" y="4364506"/>
        <a:ext cx="51905" cy="51905"/>
      </dsp:txXfrm>
    </dsp:sp>
    <dsp:sp modelId="{A4595CB8-0FC0-4BE0-9D3B-3BE04EB7F4DB}">
      <dsp:nvSpPr>
        <dsp:cNvPr id="0" name=""/>
        <dsp:cNvSpPr/>
      </dsp:nvSpPr>
      <dsp:spPr>
        <a:xfrm>
          <a:off x="6402772" y="4015950"/>
          <a:ext cx="1630697" cy="705453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6">
                  <a:lumMod val="50000"/>
                </a:schemeClr>
              </a:solidFill>
            </a:rPr>
            <a:t>Elementos para una política de prevención</a:t>
          </a:r>
          <a:r>
            <a:rPr lang="es-ES" sz="1100" kern="1200" baseline="0" dirty="0" smtClean="0">
              <a:solidFill>
                <a:schemeClr val="accent6">
                  <a:lumMod val="50000"/>
                </a:schemeClr>
              </a:solidFill>
            </a:rPr>
            <a:t>.</a:t>
          </a:r>
          <a:endParaRPr lang="es-ES" sz="1100" kern="1200" dirty="0" smtClean="0">
            <a:solidFill>
              <a:schemeClr val="accent6">
                <a:lumMod val="50000"/>
              </a:schemeClr>
            </a:solidFill>
          </a:endParaRPr>
        </a:p>
      </dsp:txBody>
      <dsp:txXfrm>
        <a:off x="6402772" y="4015950"/>
        <a:ext cx="1630697" cy="705453"/>
      </dsp:txXfrm>
    </dsp:sp>
    <dsp:sp modelId="{0DA00C24-AADE-4C9A-A625-E4BDB19BA90C}">
      <dsp:nvSpPr>
        <dsp:cNvPr id="0" name=""/>
        <dsp:cNvSpPr/>
      </dsp:nvSpPr>
      <dsp:spPr>
        <a:xfrm rot="2341007">
          <a:off x="5216717" y="4822422"/>
          <a:ext cx="1334925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334925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341007">
        <a:off x="5850806" y="4799068"/>
        <a:ext cx="66746" cy="66746"/>
      </dsp:txXfrm>
    </dsp:sp>
    <dsp:sp modelId="{95F52E24-B3DD-4A91-93E0-B0A565F84F68}">
      <dsp:nvSpPr>
        <dsp:cNvPr id="0" name=""/>
        <dsp:cNvSpPr/>
      </dsp:nvSpPr>
      <dsp:spPr>
        <a:xfrm>
          <a:off x="6402772" y="4827277"/>
          <a:ext cx="1639812" cy="850727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6">
                  <a:lumMod val="50000"/>
                </a:schemeClr>
              </a:solidFill>
            </a:rPr>
            <a:t>Recomendaciones para afrontar casos de consumo. </a:t>
          </a:r>
          <a:endParaRPr lang="es-ES" sz="1100" b="0" i="1" kern="1200" dirty="0" smtClean="0">
            <a:solidFill>
              <a:schemeClr val="accent6">
                <a:lumMod val="50000"/>
              </a:schemeClr>
            </a:solidFill>
          </a:endParaRPr>
        </a:p>
      </dsp:txBody>
      <dsp:txXfrm>
        <a:off x="6402772" y="4827277"/>
        <a:ext cx="1639812" cy="850727"/>
      </dsp:txXfrm>
    </dsp:sp>
    <dsp:sp modelId="{4A7EBEA2-AB2A-4D6E-83DD-8773CCFB1790}">
      <dsp:nvSpPr>
        <dsp:cNvPr id="0" name=""/>
        <dsp:cNvSpPr/>
      </dsp:nvSpPr>
      <dsp:spPr>
        <a:xfrm rot="2810394">
          <a:off x="3201674" y="4837741"/>
          <a:ext cx="894286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894286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2810394">
        <a:off x="3626460" y="4825403"/>
        <a:ext cx="44714" cy="44714"/>
      </dsp:txXfrm>
    </dsp:sp>
    <dsp:sp modelId="{4F864D02-32F8-4570-B8B4-CB6EA9AD16F4}">
      <dsp:nvSpPr>
        <dsp:cNvPr id="0" name=""/>
        <dsp:cNvSpPr/>
      </dsp:nvSpPr>
      <dsp:spPr>
        <a:xfrm>
          <a:off x="3954680" y="4872994"/>
          <a:ext cx="1410906" cy="601864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Demostremos habilidades</a:t>
          </a:r>
          <a:endParaRPr lang="es-ES" sz="1100" kern="1200" dirty="0"/>
        </a:p>
      </dsp:txBody>
      <dsp:txXfrm>
        <a:off x="3954680" y="4872994"/>
        <a:ext cx="1410906" cy="601864"/>
      </dsp:txXfrm>
    </dsp:sp>
    <dsp:sp modelId="{EDC2AFF2-6670-4332-A50F-E6828E98AEEA}">
      <dsp:nvSpPr>
        <dsp:cNvPr id="0" name=""/>
        <dsp:cNvSpPr/>
      </dsp:nvSpPr>
      <dsp:spPr>
        <a:xfrm rot="3979913">
          <a:off x="2886898" y="5209405"/>
          <a:ext cx="1523837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523837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3979913">
        <a:off x="3610721" y="5181329"/>
        <a:ext cx="76191" cy="76191"/>
      </dsp:txXfrm>
    </dsp:sp>
    <dsp:sp modelId="{CE8CEF7E-4AA8-4BA7-82BC-8376E5C4DD40}">
      <dsp:nvSpPr>
        <dsp:cNvPr id="0" name=""/>
        <dsp:cNvSpPr/>
      </dsp:nvSpPr>
      <dsp:spPr>
        <a:xfrm>
          <a:off x="3954680" y="5564529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Evaluemos</a:t>
          </a:r>
          <a:endParaRPr lang="es-ES" sz="1100" kern="1200" dirty="0"/>
        </a:p>
      </dsp:txBody>
      <dsp:txXfrm>
        <a:off x="3954680" y="5564529"/>
        <a:ext cx="1410906" cy="705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12D80-4AA6-4CE2-B9C2-0D22F5217B91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46163" y="685800"/>
            <a:ext cx="4765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6FD45-D16D-4204-880E-41BB72D565C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618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4</a:t>
            </a:fld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6</a:t>
            </a:fld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953" y="2272454"/>
            <a:ext cx="8646795" cy="15680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5905" y="4145280"/>
            <a:ext cx="712089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8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7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7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75207" y="292948"/>
            <a:ext cx="2288858" cy="624162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8635" y="292948"/>
            <a:ext cx="6697028" cy="6241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 descr="logoMediatec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4702" y="345232"/>
            <a:ext cx="1661779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3573" y="4700694"/>
            <a:ext cx="8646795" cy="145288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3573" y="3100495"/>
            <a:ext cx="8646795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6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2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8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85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81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77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73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70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8635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71122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637454"/>
            <a:ext cx="4494709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635" y="2319867"/>
            <a:ext cx="4494709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67591" y="1637454"/>
            <a:ext cx="4496475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67591" y="2319867"/>
            <a:ext cx="4496475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636" y="291253"/>
            <a:ext cx="3346748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7243" y="291254"/>
            <a:ext cx="5686822" cy="6243321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636" y="1530774"/>
            <a:ext cx="3346748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3920" y="5120640"/>
            <a:ext cx="610362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93920" y="653627"/>
            <a:ext cx="610362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9628" indent="0">
              <a:buNone/>
              <a:defRPr sz="3100"/>
            </a:lvl2pPr>
            <a:lvl3pPr marL="999256" indent="0">
              <a:buNone/>
              <a:defRPr sz="2600"/>
            </a:lvl3pPr>
            <a:lvl4pPr marL="1498884" indent="0">
              <a:buNone/>
              <a:defRPr sz="2200"/>
            </a:lvl4pPr>
            <a:lvl5pPr marL="1998513" indent="0">
              <a:buNone/>
              <a:defRPr sz="2200"/>
            </a:lvl5pPr>
            <a:lvl6pPr marL="2498141" indent="0">
              <a:buNone/>
              <a:defRPr sz="2200"/>
            </a:lvl6pPr>
            <a:lvl7pPr marL="2997769" indent="0">
              <a:buNone/>
              <a:defRPr sz="2200"/>
            </a:lvl7pPr>
            <a:lvl8pPr marL="3497397" indent="0">
              <a:buNone/>
              <a:defRPr sz="2200"/>
            </a:lvl8pPr>
            <a:lvl9pPr marL="3997025" indent="0">
              <a:buNone/>
              <a:defRPr sz="2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93920" y="5725161"/>
            <a:ext cx="61036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8635" y="292947"/>
            <a:ext cx="9155430" cy="1219200"/>
          </a:xfrm>
          <a:prstGeom prst="rect">
            <a:avLst/>
          </a:prstGeom>
        </p:spPr>
        <p:txBody>
          <a:bodyPr vert="horz" lIns="99926" tIns="49963" rIns="99926" bIns="4996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706880"/>
            <a:ext cx="9155430" cy="4827694"/>
          </a:xfrm>
          <a:prstGeom prst="rect">
            <a:avLst/>
          </a:prstGeom>
        </p:spPr>
        <p:txBody>
          <a:bodyPr vert="horz" lIns="99926" tIns="49963" rIns="99926" bIns="4996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86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6BC6-CE97-46CE-B948-1334CFE89D44}" type="datetimeFigureOut">
              <a:rPr lang="es-ES" smtClean="0"/>
              <a:pPr/>
              <a:t>03/03/2014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75673" y="6780107"/>
            <a:ext cx="3221355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904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925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721" indent="-374721" algn="l" defTabSz="999256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1896" indent="-312268" algn="l" defTabSz="99925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070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8699" indent="-249814" algn="l" defTabSz="999256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8327" indent="-249814" algn="l" defTabSz="999256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7955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583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7211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6839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628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256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8884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3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8141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7769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397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7025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Mediate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436" y="162560"/>
            <a:ext cx="2670386" cy="1056640"/>
          </a:xfrm>
          <a:prstGeom prst="rect">
            <a:avLst/>
          </a:prstGeom>
        </p:spPr>
      </p:pic>
      <p:pic>
        <p:nvPicPr>
          <p:cNvPr id="7" name="Imagen 6" descr="pieDocumen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952" y="5608321"/>
            <a:ext cx="9409748" cy="125981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288857" y="6421120"/>
            <a:ext cx="7714298" cy="454845"/>
          </a:xfrm>
          <a:prstGeom prst="rect">
            <a:avLst/>
          </a:prstGeom>
          <a:noFill/>
        </p:spPr>
        <p:txBody>
          <a:bodyPr wrap="square" lIns="99926" tIns="49963" rIns="99926" bIns="49963" rtlCol="0">
            <a:spAutoFit/>
          </a:bodyPr>
          <a:lstStyle/>
          <a:p>
            <a:r>
              <a:rPr lang="es-ES_tradnl" sz="1300" dirty="0" smtClean="0">
                <a:solidFill>
                  <a:schemeClr val="bg1"/>
                </a:solidFill>
                <a:cs typeface="Avenir LT Std 95 Black"/>
              </a:rPr>
              <a:t>Mediateca Soluciones Educativas S.A.S.   -   2014</a:t>
            </a:r>
          </a:p>
          <a:p>
            <a:r>
              <a:rPr lang="es-ES_tradnl" sz="1000" dirty="0" smtClean="0">
                <a:solidFill>
                  <a:schemeClr val="bg1"/>
                </a:solidFill>
                <a:cs typeface="Avenir LT Std 55 Roman"/>
              </a:rPr>
              <a:t>info@mediateca-se.com</a:t>
            </a:r>
            <a:endParaRPr lang="es-ES_tradnl" sz="1000" dirty="0">
              <a:solidFill>
                <a:schemeClr val="bg1"/>
              </a:solidFill>
              <a:cs typeface="Avenir LT Std 55 Roman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71508" y="1514460"/>
            <a:ext cx="907262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 smtClean="0">
                <a:latin typeface="+mj-lt"/>
              </a:rPr>
              <a:t>Curso </a:t>
            </a:r>
            <a:r>
              <a:rPr lang="es-CO" sz="4400" b="1" dirty="0" smtClean="0">
                <a:latin typeface="+mj-lt"/>
              </a:rPr>
              <a:t>de capacitación virtual en:</a:t>
            </a:r>
          </a:p>
          <a:p>
            <a:endParaRPr lang="es-CO" sz="4400" b="1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800" b="1" dirty="0" smtClean="0">
                <a:latin typeface="+mj-lt"/>
              </a:rPr>
              <a:t>Prevención del consumo de </a:t>
            </a:r>
            <a:r>
              <a:rPr lang="es-CO" sz="2800" b="1" dirty="0" smtClean="0">
                <a:latin typeface="+mj-lt"/>
              </a:rPr>
              <a:t>alcohol, tabaco </a:t>
            </a:r>
            <a:r>
              <a:rPr lang="es-CO" sz="2800" b="1" dirty="0" smtClean="0">
                <a:latin typeface="+mj-lt"/>
              </a:rPr>
              <a:t>y sustancias psicoactivas.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4027133"/>
              </p:ext>
            </p:extLst>
          </p:nvPr>
        </p:nvGraphicFramePr>
        <p:xfrm>
          <a:off x="549846" y="2001416"/>
          <a:ext cx="9073008" cy="46355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73008"/>
              </a:tblGrid>
              <a:tr h="72008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Antes de iniciar… una historia.</a:t>
                      </a:r>
                      <a:endParaRPr lang="es-E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 al módulo, a través de la presentación de una historia (caso o noticia), para relacionar las temáticas con el contexto real. </a:t>
                      </a:r>
                      <a:endParaRPr lang="es-CO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Este momento termina con la exploración de saberes previos, a partir de preguntas reflexivas en torno a la historia presentada; de tal manera que el participante pueda identificar sus conocimientos y vacíos actuales.</a:t>
                      </a:r>
                      <a:endParaRPr lang="es-CO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</a:tr>
              <a:tr h="7768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2. Alistemos herramientas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Desarrollo de los</a:t>
                      </a:r>
                      <a:r>
                        <a:rPr lang="es-ES" sz="1800" baseline="0" dirty="0" smtClean="0"/>
                        <a:t> c</a:t>
                      </a:r>
                      <a:r>
                        <a:rPr lang="es-ES" sz="1800" dirty="0" smtClean="0"/>
                        <a:t>ontenidos conceptuales,</a:t>
                      </a:r>
                      <a:r>
                        <a:rPr lang="es-ES" sz="1800" baseline="0" dirty="0" smtClean="0"/>
                        <a:t> procedimentales y actitudinales del módulo.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</a:tr>
              <a:tr h="10010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3. Demostremos habilidades.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Presentación de situaciones para tomar la mejor decisión (casos </a:t>
                      </a: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particulares, el ordenamiento de pasos, apareamiento de conceptos, etc.)</a:t>
                      </a: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E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partir de los elementos estudiados </a:t>
                      </a: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el segundo momento.</a:t>
                      </a:r>
                      <a:endParaRPr lang="es-CO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</a:tr>
              <a:tr h="640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4. Evaluemos.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Preguntas  </a:t>
                      </a: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relacionadas con los contenidos conceptuales </a:t>
                      </a: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evaluar lo aprendido.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 valoración será cuantitativa y acumulativa.</a:t>
                      </a:r>
                      <a:endParaRPr lang="es-CO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</a:tr>
            </a:tbl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549846" y="633264"/>
            <a:ext cx="8422942" cy="1219200"/>
          </a:xfrm>
        </p:spPr>
        <p:txBody>
          <a:bodyPr>
            <a:noAutofit/>
          </a:bodyPr>
          <a:lstStyle/>
          <a:p>
            <a:pPr algn="l"/>
            <a:r>
              <a:rPr lang="es-ES" b="1" dirty="0" smtClean="0"/>
              <a:t>Secuencia didáctica 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Competencia general</a:t>
            </a:r>
            <a:endParaRPr lang="es-ES" b="1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08635" y="1706881"/>
            <a:ext cx="9155430" cy="22579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s-ES" dirty="0"/>
              <a:t>P</a:t>
            </a:r>
            <a:r>
              <a:rPr lang="es-ES" dirty="0" smtClean="0"/>
              <a:t>roporcionar herramientas para identificar los factores de riesgos </a:t>
            </a:r>
            <a:r>
              <a:rPr lang="es-ES" dirty="0" smtClean="0"/>
              <a:t>del </a:t>
            </a:r>
            <a:r>
              <a:rPr lang="es-ES" dirty="0" smtClean="0"/>
              <a:t>consumo de </a:t>
            </a:r>
            <a:r>
              <a:rPr lang="es-ES" dirty="0" smtClean="0"/>
              <a:t>alcohol, tabaco </a:t>
            </a:r>
            <a:r>
              <a:rPr lang="es-ES" dirty="0" smtClean="0"/>
              <a:t>y sustancias </a:t>
            </a:r>
            <a:r>
              <a:rPr lang="es-ES" dirty="0" smtClean="0"/>
              <a:t>psicoactivas; </a:t>
            </a:r>
            <a:r>
              <a:rPr lang="es-ES" dirty="0" smtClean="0"/>
              <a:t>y los elementos básicos para establecer acciones preventivas en la empresa.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5468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9666259"/>
              </p:ext>
            </p:extLst>
          </p:nvPr>
        </p:nvGraphicFramePr>
        <p:xfrm>
          <a:off x="405830" y="2234712"/>
          <a:ext cx="9042362" cy="48452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32494"/>
                <a:gridCol w="2125273"/>
                <a:gridCol w="2162740"/>
                <a:gridCol w="2021855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Módulos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Conceptuales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Procedimentales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Actitudinales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</a:tr>
              <a:tr h="1467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1. Conozcamos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los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elementos básicos.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aseline="0" dirty="0" smtClean="0"/>
                        <a:t> Comprensión del fenómeno del consumo y su impacto en el desempeño laboral de los </a:t>
                      </a:r>
                      <a:r>
                        <a:rPr lang="es-ES" sz="1400" baseline="0" dirty="0" smtClean="0"/>
                        <a:t>trabajadores.</a:t>
                      </a:r>
                      <a:endParaRPr lang="es-ES" sz="1400" baseline="0" dirty="0" smtClean="0"/>
                    </a:p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 Identificación</a:t>
                      </a:r>
                      <a:r>
                        <a:rPr lang="es-ES" sz="1400" baseline="0" dirty="0" smtClean="0"/>
                        <a:t> de factores de riesgo y medidas de protección generales.</a:t>
                      </a: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</a:rPr>
                        <a:t>Manejo de los elementos básicos del consumo de alcohol, tabaco y sustancias psicoactivas.</a:t>
                      </a:r>
                      <a:endParaRPr lang="es-E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Valoración consciente de la importancia de la prevención del consumo en la empresa.</a:t>
                      </a:r>
                    </a:p>
                  </a:txBody>
                  <a:tcPr marL="101727" marR="101727" marT="48768" marB="48768"/>
                </a:tc>
              </a:tr>
              <a:tr h="2303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2. Actuemos</a:t>
                      </a:r>
                      <a:r>
                        <a:rPr lang="es-ES" sz="1400" baseline="0" dirty="0" smtClean="0"/>
                        <a:t> frente a los riesgos.</a:t>
                      </a:r>
                      <a:endParaRPr lang="es-ES" sz="14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="0" i="0" baseline="0" dirty="0" smtClean="0"/>
                        <a:t>Relación de la calidad de vida laboral con los factores de riesgo y protección del consumo.</a:t>
                      </a:r>
                    </a:p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Identificación de los elementos para </a:t>
                      </a:r>
                      <a:r>
                        <a:rPr lang="es-ES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s-CO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política preventiva frente al consumo.</a:t>
                      </a:r>
                      <a:endParaRPr lang="es-ES" sz="1400" b="0" i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Asociación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de los conceptos con las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actividades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en la empresa.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Colaboración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 en la aplicación de acciones de prevención del consumo en la empresa.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1727" marR="101727" marT="48768" marB="48768"/>
                </a:tc>
              </a:tr>
            </a:tbl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05830" y="998240"/>
            <a:ext cx="9155430" cy="12192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 smtClean="0"/>
              <a:t>Prevención del consumo de alcohol, tabaco y sustancias psicoactivas.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xmlns="" val="8060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Contenidos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7838" y="1281336"/>
            <a:ext cx="9155430" cy="5832648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s-ES" sz="2100" b="1" dirty="0" smtClean="0"/>
              <a:t>Módulo 1. </a:t>
            </a:r>
            <a:r>
              <a:rPr lang="es-ES" sz="2100" dirty="0" smtClean="0"/>
              <a:t>Conozcamos los elementos </a:t>
            </a:r>
            <a:r>
              <a:rPr lang="es-ES" sz="2100" dirty="0"/>
              <a:t>básicos</a:t>
            </a:r>
            <a:r>
              <a:rPr lang="es-ES" sz="2100" dirty="0" smtClean="0"/>
              <a:t>.</a:t>
            </a:r>
          </a:p>
          <a:p>
            <a:pPr marL="374721" lvl="1" indent="-374721">
              <a:buNone/>
            </a:pPr>
            <a:r>
              <a:rPr lang="es-ES" sz="2100" i="1" dirty="0" smtClean="0">
                <a:solidFill>
                  <a:srgbClr val="FF0000"/>
                </a:solidFill>
              </a:rPr>
              <a:t>     </a:t>
            </a:r>
            <a:r>
              <a:rPr lang="es-ES" sz="2100" i="1" dirty="0" smtClean="0"/>
              <a:t>Objetivo: </a:t>
            </a:r>
            <a:r>
              <a:rPr lang="es-ES" sz="2000" i="1" dirty="0" smtClean="0"/>
              <a:t>conocer los conceptos asociados al consumo, sus efectos en el desempeño laboral y factores de riesgo y protección.</a:t>
            </a:r>
            <a:endParaRPr lang="es-ES" sz="21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2000" b="1" dirty="0" smtClean="0"/>
              <a:t>Temas</a:t>
            </a:r>
            <a:r>
              <a:rPr lang="es-ES" sz="2100" b="1" dirty="0" smtClean="0"/>
              <a:t>: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100" b="1" dirty="0" smtClean="0"/>
              <a:t>Antes de iniciar… una historia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100" b="1" dirty="0" smtClean="0"/>
              <a:t>Alistemos herramientas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100" dirty="0" smtClean="0"/>
              <a:t>Conceptos básicos - nivelación de términos (drogas, tipos: depresoras, estimulantes y alucinógenas,  efectos: tolerancia, dependencia y adicción, formas de consumo, desintoxicación  y rehabilitación).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100" dirty="0" smtClean="0"/>
              <a:t>Factores de riesgo y medidas de protección individuales, familiares y del entorno.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CO" sz="2100" dirty="0" smtClean="0"/>
              <a:t>Marco normativo.</a:t>
            </a:r>
            <a:endParaRPr lang="es-ES" sz="2100" dirty="0" smtClean="0"/>
          </a:p>
          <a:p>
            <a:pPr marL="437175" lvl="1" indent="0">
              <a:spcBef>
                <a:spcPts val="0"/>
              </a:spcBef>
              <a:defRPr/>
            </a:pPr>
            <a:endParaRPr lang="es-ES" sz="2100" dirty="0" smtClean="0"/>
          </a:p>
          <a:p>
            <a:pPr marL="562082" indent="-562082">
              <a:buFont typeface="+mj-lt"/>
              <a:buAutoNum type="arabicPeriod"/>
            </a:pPr>
            <a:r>
              <a:rPr lang="es-ES" sz="2100" b="1" dirty="0" smtClean="0"/>
              <a:t>Demostremos habilidades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100" b="1" dirty="0" smtClean="0"/>
              <a:t>Evaluemos</a:t>
            </a:r>
          </a:p>
        </p:txBody>
      </p:sp>
    </p:spTree>
    <p:extLst>
      <p:ext uri="{BB962C8B-B14F-4D97-AF65-F5344CB8AC3E}">
        <p14:creationId xmlns:p14="http://schemas.microsoft.com/office/powerpoint/2010/main" xmlns="" val="17103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5830" y="0"/>
            <a:ext cx="9155430" cy="6825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800" b="1" dirty="0" smtClean="0"/>
              <a:t>Módulo 2.</a:t>
            </a:r>
            <a:r>
              <a:rPr lang="es-ES" sz="1800" b="1" dirty="0" smtClean="0">
                <a:solidFill>
                  <a:srgbClr val="FF0000"/>
                </a:solidFill>
              </a:rPr>
              <a:t>  </a:t>
            </a:r>
            <a:r>
              <a:rPr lang="es-ES" sz="1800" dirty="0" smtClean="0"/>
              <a:t>Actuemos frente a los riesgos.</a:t>
            </a:r>
          </a:p>
          <a:p>
            <a:pPr marL="268288" indent="-268288">
              <a:buNone/>
            </a:pPr>
            <a:r>
              <a:rPr lang="es-ES" sz="1800" i="1" dirty="0" smtClean="0"/>
              <a:t>    Objetivo: identificar acciones de prevención y elementos básicos </a:t>
            </a:r>
          </a:p>
          <a:p>
            <a:pPr marL="268288" indent="-268288">
              <a:buNone/>
            </a:pPr>
            <a:r>
              <a:rPr lang="es-ES" sz="1800" i="1" dirty="0" smtClean="0"/>
              <a:t>                     para afrontar el consumo en la empresa.</a:t>
            </a:r>
          </a:p>
          <a:p>
            <a:pPr>
              <a:buNone/>
            </a:pPr>
            <a:r>
              <a:rPr lang="es-ES" sz="1800" b="1" dirty="0" smtClean="0"/>
              <a:t>Temas: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1800" b="1" dirty="0" smtClean="0"/>
              <a:t>Antes de iniciar… una historia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1800" b="1" dirty="0" smtClean="0"/>
              <a:t>Alistemos herramientas</a:t>
            </a:r>
          </a:p>
          <a:p>
            <a:pPr marL="437175" lvl="1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1800" dirty="0" smtClean="0"/>
              <a:t> Dimensiones de  la Calidad de vida laboral y su relación con los riesgos: </a:t>
            </a:r>
            <a:r>
              <a:rPr lang="es-CO" sz="1800" dirty="0" smtClean="0"/>
              <a:t>características de la organización, características de los trabajadores y sus familias, clima y cultura organizacional, sistema integral de salud, condiciones de trabajo y características propias de las tareas asignadas.</a:t>
            </a:r>
          </a:p>
          <a:p>
            <a:pPr marL="437175" lvl="1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CO" sz="1800" dirty="0" smtClean="0"/>
              <a:t>Elementos para poner en marcha una política preventiva del consumo en la empresa:</a:t>
            </a:r>
          </a:p>
          <a:p>
            <a:pPr marL="874349" lvl="2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CO" sz="1800" dirty="0" smtClean="0"/>
              <a:t>Importancia y papel del COPASO en la prevención del consumo en las empresas.</a:t>
            </a:r>
          </a:p>
          <a:p>
            <a:pPr marL="874349" lvl="2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CO" sz="1800" dirty="0" smtClean="0"/>
              <a:t>Acciones dirigidas a los no consumidores, a consumidores esporádicos y a los consumidores permanentes y abusivos.</a:t>
            </a:r>
          </a:p>
          <a:p>
            <a:pPr marL="874349" lvl="2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1800" dirty="0" smtClean="0"/>
              <a:t>Prácticas que fortalecen factores de protección frente al consumo (</a:t>
            </a:r>
            <a:r>
              <a:rPr lang="es-CO" sz="1800" dirty="0" smtClean="0"/>
              <a:t>adecuado manejo del estrés, refuerzo del autoestima, hábitos de vida saludable, etc.).</a:t>
            </a:r>
          </a:p>
          <a:p>
            <a:pPr marL="437175" lvl="1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CO" sz="1800" dirty="0" smtClean="0"/>
              <a:t>Recomendaciones para abordar un caso de consumo problemático, permanente y abusivo de </a:t>
            </a:r>
            <a:r>
              <a:rPr lang="es-CO" sz="1800" dirty="0" smtClean="0"/>
              <a:t>drogas y  acciones </a:t>
            </a:r>
            <a:r>
              <a:rPr lang="es-CO" sz="1800" dirty="0" smtClean="0"/>
              <a:t>a emprender en relación con la rehabilitación del trabajador que decide tomar un tratamiento por consumo de drogas.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1800" b="1" dirty="0" smtClean="0"/>
              <a:t>Demostremos habilidades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1800" b="1" dirty="0" smtClean="0"/>
              <a:t>Evaluemos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xmlns="" val="291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47100334"/>
              </p:ext>
            </p:extLst>
          </p:nvPr>
        </p:nvGraphicFramePr>
        <p:xfrm>
          <a:off x="508000" y="561256"/>
          <a:ext cx="9330878" cy="633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2103</TotalTime>
  <Words>723</Words>
  <Application>Microsoft Office PowerPoint</Application>
  <PresentationFormat>Personalizado</PresentationFormat>
  <Paragraphs>86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Secuencia didáctica </vt:lpstr>
      <vt:lpstr>Competencia general</vt:lpstr>
      <vt:lpstr>Prevención del consumo de alcohol, tabaco y sustancias psicoactivas.</vt:lpstr>
      <vt:lpstr>Contenidos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del personal</dc:title>
  <dc:creator>PaulaOspina</dc:creator>
  <cp:lastModifiedBy>AndreillaPilla</cp:lastModifiedBy>
  <cp:revision>357</cp:revision>
  <dcterms:created xsi:type="dcterms:W3CDTF">2011-03-29T03:27:25Z</dcterms:created>
  <dcterms:modified xsi:type="dcterms:W3CDTF">2014-03-04T01:09:08Z</dcterms:modified>
</cp:coreProperties>
</file>