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1" r:id="rId2"/>
    <p:sldId id="283" r:id="rId3"/>
    <p:sldId id="282" r:id="rId4"/>
    <p:sldId id="263" r:id="rId5"/>
    <p:sldId id="264" r:id="rId6"/>
    <p:sldId id="292" r:id="rId7"/>
    <p:sldId id="287" r:id="rId8"/>
    <p:sldId id="288" r:id="rId9"/>
    <p:sldId id="289" r:id="rId10"/>
    <p:sldId id="290" r:id="rId11"/>
    <p:sldId id="294" r:id="rId12"/>
    <p:sldId id="256" r:id="rId13"/>
    <p:sldId id="257" r:id="rId14"/>
    <p:sldId id="262" r:id="rId15"/>
    <p:sldId id="258" r:id="rId16"/>
    <p:sldId id="259" r:id="rId17"/>
    <p:sldId id="293" r:id="rId18"/>
    <p:sldId id="278" r:id="rId19"/>
  </p:sldIdLst>
  <p:sldSz cx="10172700" cy="7315200"/>
  <p:notesSz cx="6858000" cy="9144000"/>
  <p:defaultTextStyle>
    <a:defPPr>
      <a:defRPr lang="es-ES"/>
    </a:defPPr>
    <a:lvl1pPr marL="0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709" autoAdjust="0"/>
  </p:normalViewPr>
  <p:slideViewPr>
    <p:cSldViewPr>
      <p:cViewPr>
        <p:scale>
          <a:sx n="60" d="100"/>
          <a:sy n="60" d="100"/>
        </p:scale>
        <p:origin x="-510" y="-72"/>
      </p:cViewPr>
      <p:guideLst>
        <p:guide orient="horz" pos="2304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16EDA-20F9-4FAB-B7D1-38101357E949}" type="doc">
      <dgm:prSet loTypeId="urn:microsoft.com/office/officeart/2005/8/layout/hierarchy2" loCatId="hierarchy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D647D25A-0F34-4670-8C59-23BA0A9B4939}" type="asst">
      <dgm:prSet phldrT="[Texto]" custT="1"/>
      <dgm:spPr/>
      <dgm:t>
        <a:bodyPr/>
        <a:lstStyle/>
        <a:p>
          <a:pPr>
            <a:lnSpc>
              <a:spcPct val="90000"/>
            </a:lnSpc>
          </a:pPr>
          <a:r>
            <a:rPr lang="es-ES" sz="1100" b="1" dirty="0" smtClean="0"/>
            <a:t>Módulo 1.</a:t>
          </a:r>
        </a:p>
        <a:p>
          <a:pPr>
            <a:lnSpc>
              <a:spcPct val="100000"/>
            </a:lnSpc>
          </a:pPr>
          <a:r>
            <a:rPr lang="es-ES" sz="1100" dirty="0" smtClean="0"/>
            <a:t>Conozcamos los elementos básicos</a:t>
          </a:r>
          <a:endParaRPr lang="es-ES" sz="1100" b="1" dirty="0"/>
        </a:p>
      </dgm:t>
    </dgm:pt>
    <dgm:pt modelId="{F888A930-3168-49AD-8386-321FF276C0A1}" type="parTrans" cxnId="{CC5FED9C-BC90-472D-9D0F-7E1B721EF633}">
      <dgm:prSet/>
      <dgm:spPr/>
      <dgm:t>
        <a:bodyPr/>
        <a:lstStyle/>
        <a:p>
          <a:endParaRPr lang="es-ES"/>
        </a:p>
      </dgm:t>
    </dgm:pt>
    <dgm:pt modelId="{B8D2B72C-A036-4204-9ACE-6A48C6265604}" type="sibTrans" cxnId="{CC5FED9C-BC90-472D-9D0F-7E1B721EF633}">
      <dgm:prSet/>
      <dgm:spPr/>
      <dgm:t>
        <a:bodyPr/>
        <a:lstStyle/>
        <a:p>
          <a:endParaRPr lang="es-ES"/>
        </a:p>
      </dgm:t>
    </dgm:pt>
    <dgm:pt modelId="{3DC0F2F4-7FEE-4DB8-82DB-D2459B76649C}" type="asst">
      <dgm:prSet phldrT="[Texto]" custT="1"/>
      <dgm:spPr/>
      <dgm:t>
        <a:bodyPr/>
        <a:lstStyle/>
        <a:p>
          <a:r>
            <a:rPr lang="es-ES" sz="1100" b="1" dirty="0" smtClean="0"/>
            <a:t>Módulo 2.</a:t>
          </a:r>
        </a:p>
        <a:p>
          <a:r>
            <a:rPr lang="es-ES" sz="1100" dirty="0" smtClean="0"/>
            <a:t>Entendamos la Inteligencia Estratégica.</a:t>
          </a:r>
          <a:endParaRPr lang="es-ES" sz="1100" b="1" dirty="0" smtClean="0"/>
        </a:p>
      </dgm:t>
    </dgm:pt>
    <dgm:pt modelId="{E358B682-132B-4448-8199-98731FF907A8}" type="parTrans" cxnId="{73D787C6-5107-413D-BB7F-A65162A85783}">
      <dgm:prSet/>
      <dgm:spPr/>
      <dgm:t>
        <a:bodyPr/>
        <a:lstStyle/>
        <a:p>
          <a:endParaRPr lang="es-ES"/>
        </a:p>
      </dgm:t>
    </dgm:pt>
    <dgm:pt modelId="{B5049162-CCAD-4D24-A40B-AE25F766430A}" type="sibTrans" cxnId="{73D787C6-5107-413D-BB7F-A65162A85783}">
      <dgm:prSet/>
      <dgm:spPr/>
      <dgm:t>
        <a:bodyPr/>
        <a:lstStyle/>
        <a:p>
          <a:endParaRPr lang="es-ES"/>
        </a:p>
      </dgm:t>
    </dgm:pt>
    <dgm:pt modelId="{9D097639-AD92-495A-BFB3-501A8B7B590B}" type="asst">
      <dgm:prSet phldrT="[Texto]" custT="1"/>
      <dgm:spPr/>
      <dgm:t>
        <a:bodyPr/>
        <a:lstStyle/>
        <a:p>
          <a:r>
            <a:rPr lang="es-ES" sz="1200" b="1" dirty="0" smtClean="0"/>
            <a:t>Inteligencia Estratégica Empresarial</a:t>
          </a:r>
          <a:endParaRPr lang="es-ES" sz="1200" b="1" dirty="0"/>
        </a:p>
      </dgm:t>
    </dgm:pt>
    <dgm:pt modelId="{2294DED9-1EC7-4A8F-9EC3-177261F2F57E}" type="parTrans" cxnId="{E6B8561B-E5A3-4090-8562-FA678A2581B0}">
      <dgm:prSet/>
      <dgm:spPr/>
      <dgm:t>
        <a:bodyPr/>
        <a:lstStyle/>
        <a:p>
          <a:endParaRPr lang="es-ES"/>
        </a:p>
      </dgm:t>
    </dgm:pt>
    <dgm:pt modelId="{1B5E60FB-22BE-4EBE-81AD-81B512FEE320}" type="sibTrans" cxnId="{E6B8561B-E5A3-4090-8562-FA678A2581B0}">
      <dgm:prSet/>
      <dgm:spPr/>
      <dgm:t>
        <a:bodyPr/>
        <a:lstStyle/>
        <a:p>
          <a:endParaRPr lang="es-ES"/>
        </a:p>
      </dgm:t>
    </dgm:pt>
    <dgm:pt modelId="{EA0207A9-04E4-4255-A27B-994ECB988C09}">
      <dgm:prSet custT="1"/>
      <dgm:spPr/>
      <dgm:t>
        <a:bodyPr/>
        <a:lstStyle/>
        <a:p>
          <a:r>
            <a:rPr lang="es-ES" sz="1100" dirty="0" smtClean="0"/>
            <a:t>Antes de iniciar… una historia</a:t>
          </a:r>
          <a:endParaRPr lang="es-ES" sz="1100" dirty="0"/>
        </a:p>
      </dgm:t>
    </dgm:pt>
    <dgm:pt modelId="{BF2576C9-890D-4A8B-855F-67BFF3C6A0B0}" type="parTrans" cxnId="{12A87CB4-ABD0-43BD-92FC-45D56C39B646}">
      <dgm:prSet/>
      <dgm:spPr/>
      <dgm:t>
        <a:bodyPr/>
        <a:lstStyle/>
        <a:p>
          <a:endParaRPr lang="es-ES"/>
        </a:p>
      </dgm:t>
    </dgm:pt>
    <dgm:pt modelId="{AEF683F9-F799-417F-A78B-C3EACD4D985C}" type="sibTrans" cxnId="{12A87CB4-ABD0-43BD-92FC-45D56C39B646}">
      <dgm:prSet/>
      <dgm:spPr/>
      <dgm:t>
        <a:bodyPr/>
        <a:lstStyle/>
        <a:p>
          <a:endParaRPr lang="es-ES"/>
        </a:p>
      </dgm:t>
    </dgm:pt>
    <dgm:pt modelId="{ADB94EBC-B4DC-404A-9A26-926C15DEDBB5}">
      <dgm:prSet custT="1"/>
      <dgm:spPr/>
      <dgm:t>
        <a:bodyPr/>
        <a:lstStyle/>
        <a:p>
          <a:r>
            <a:rPr lang="es-ES" sz="1100" dirty="0" smtClean="0"/>
            <a:t>Demostremos habilidades</a:t>
          </a:r>
          <a:endParaRPr lang="es-ES" sz="1100" dirty="0"/>
        </a:p>
      </dgm:t>
    </dgm:pt>
    <dgm:pt modelId="{721D8E6D-DA6C-4BE2-B0B4-61633B8AAB5C}" type="parTrans" cxnId="{C47FD917-2484-4255-9FE1-372C9A673849}">
      <dgm:prSet/>
      <dgm:spPr/>
      <dgm:t>
        <a:bodyPr/>
        <a:lstStyle/>
        <a:p>
          <a:endParaRPr lang="es-ES"/>
        </a:p>
      </dgm:t>
    </dgm:pt>
    <dgm:pt modelId="{1F927442-54FC-4F81-BC61-942DAC483916}" type="sibTrans" cxnId="{C47FD917-2484-4255-9FE1-372C9A673849}">
      <dgm:prSet/>
      <dgm:spPr/>
      <dgm:t>
        <a:bodyPr/>
        <a:lstStyle/>
        <a:p>
          <a:endParaRPr lang="es-ES"/>
        </a:p>
      </dgm:t>
    </dgm:pt>
    <dgm:pt modelId="{46F303BD-D8DF-4218-84DC-82D20CC9A872}">
      <dgm:prSet custT="1"/>
      <dgm:spPr/>
      <dgm:t>
        <a:bodyPr/>
        <a:lstStyle/>
        <a:p>
          <a:r>
            <a:rPr lang="es-ES" sz="1100" dirty="0" smtClean="0"/>
            <a:t>Evaluemos</a:t>
          </a:r>
          <a:endParaRPr lang="es-ES" sz="1100" dirty="0"/>
        </a:p>
      </dgm:t>
    </dgm:pt>
    <dgm:pt modelId="{476D38AA-EEE8-41BF-8749-7DBA59123A9E}" type="parTrans" cxnId="{2A0C67EE-9E7C-4593-926F-134381B3DB02}">
      <dgm:prSet/>
      <dgm:spPr/>
      <dgm:t>
        <a:bodyPr/>
        <a:lstStyle/>
        <a:p>
          <a:endParaRPr lang="es-ES"/>
        </a:p>
      </dgm:t>
    </dgm:pt>
    <dgm:pt modelId="{AFED4044-180F-48F5-8644-5B8DC6F06744}" type="sibTrans" cxnId="{2A0C67EE-9E7C-4593-926F-134381B3DB02}">
      <dgm:prSet/>
      <dgm:spPr/>
      <dgm:t>
        <a:bodyPr/>
        <a:lstStyle/>
        <a:p>
          <a:endParaRPr lang="es-ES"/>
        </a:p>
      </dgm:t>
    </dgm:pt>
    <dgm:pt modelId="{F20BD17E-E5FA-485D-AC44-2B89B6FCC443}">
      <dgm:prSet custT="1"/>
      <dgm:spPr/>
      <dgm:t>
        <a:bodyPr/>
        <a:lstStyle/>
        <a:p>
          <a:r>
            <a:rPr lang="es-ES" sz="1100" dirty="0" smtClean="0"/>
            <a:t>Alistemos herramientas</a:t>
          </a:r>
          <a:endParaRPr lang="es-ES" sz="1100" dirty="0"/>
        </a:p>
      </dgm:t>
    </dgm:pt>
    <dgm:pt modelId="{57EC5317-5FDC-4F2E-810C-627F1F951152}" type="parTrans" cxnId="{F82B8FE1-9C66-4589-BDB1-0685095EF6F3}">
      <dgm:prSet/>
      <dgm:spPr/>
      <dgm:t>
        <a:bodyPr/>
        <a:lstStyle/>
        <a:p>
          <a:endParaRPr lang="es-ES"/>
        </a:p>
      </dgm:t>
    </dgm:pt>
    <dgm:pt modelId="{0CA64F8E-6287-4A1B-AC1C-E507A1F7CFA6}" type="sibTrans" cxnId="{F82B8FE1-9C66-4589-BDB1-0685095EF6F3}">
      <dgm:prSet/>
      <dgm:spPr/>
      <dgm:t>
        <a:bodyPr/>
        <a:lstStyle/>
        <a:p>
          <a:endParaRPr lang="es-ES"/>
        </a:p>
      </dgm:t>
    </dgm:pt>
    <dgm:pt modelId="{ECBBADDE-B3CF-416C-B24B-85E7824F361E}">
      <dgm:prSet custT="1"/>
      <dgm:spPr/>
      <dgm:t>
        <a:bodyPr/>
        <a:lstStyle/>
        <a:p>
          <a:r>
            <a:rPr lang="es-ES" sz="1100" dirty="0" smtClean="0"/>
            <a:t>Evaluemos</a:t>
          </a:r>
          <a:endParaRPr lang="es-ES" sz="1100" dirty="0"/>
        </a:p>
      </dgm:t>
    </dgm:pt>
    <dgm:pt modelId="{423A31C6-514D-4BE5-9EBB-8EC7769AEF01}" type="parTrans" cxnId="{DCD2AA85-EBF4-4FBD-BCF4-805B2AFAFC24}">
      <dgm:prSet/>
      <dgm:spPr/>
      <dgm:t>
        <a:bodyPr/>
        <a:lstStyle/>
        <a:p>
          <a:endParaRPr lang="es-ES"/>
        </a:p>
      </dgm:t>
    </dgm:pt>
    <dgm:pt modelId="{B08863CA-1C2C-4A85-BAF9-A1C663BA92B3}" type="sibTrans" cxnId="{DCD2AA85-EBF4-4FBD-BCF4-805B2AFAFC24}">
      <dgm:prSet/>
      <dgm:spPr/>
      <dgm:t>
        <a:bodyPr/>
        <a:lstStyle/>
        <a:p>
          <a:endParaRPr lang="es-ES"/>
        </a:p>
      </dgm:t>
    </dgm:pt>
    <dgm:pt modelId="{C3257D7D-F64B-4E69-A9B0-D8C985940F1F}">
      <dgm:prSet custT="1"/>
      <dgm:spPr/>
      <dgm:t>
        <a:bodyPr/>
        <a:lstStyle/>
        <a:p>
          <a:r>
            <a:rPr lang="es-ES" sz="1100" dirty="0" smtClean="0"/>
            <a:t>Alistemos herramientas</a:t>
          </a:r>
          <a:endParaRPr lang="es-ES" sz="1100" dirty="0"/>
        </a:p>
      </dgm:t>
    </dgm:pt>
    <dgm:pt modelId="{DCDDB9F9-7FC7-41ED-AF63-F5984A76F9BD}" type="sibTrans" cxnId="{4F86295A-BC28-4DF0-9EC0-A3E0C7C54E4A}">
      <dgm:prSet/>
      <dgm:spPr/>
      <dgm:t>
        <a:bodyPr/>
        <a:lstStyle/>
        <a:p>
          <a:endParaRPr lang="es-ES"/>
        </a:p>
      </dgm:t>
    </dgm:pt>
    <dgm:pt modelId="{C2CD1A7A-A3F9-4A81-A673-D57E0723DFFF}" type="parTrans" cxnId="{4F86295A-BC28-4DF0-9EC0-A3E0C7C54E4A}">
      <dgm:prSet/>
      <dgm:spPr/>
      <dgm:t>
        <a:bodyPr/>
        <a:lstStyle/>
        <a:p>
          <a:endParaRPr lang="es-ES"/>
        </a:p>
      </dgm:t>
    </dgm:pt>
    <dgm:pt modelId="{B7D90682-8C49-4D62-BC4C-E307E77EFF0C}">
      <dgm:prSet custT="1"/>
      <dgm:spPr/>
      <dgm:t>
        <a:bodyPr/>
        <a:lstStyle/>
        <a:p>
          <a:r>
            <a:rPr lang="es-ES" sz="1100" dirty="0" smtClean="0"/>
            <a:t>Antes de iniciar …una historia</a:t>
          </a:r>
          <a:endParaRPr lang="es-ES" sz="1100" dirty="0"/>
        </a:p>
      </dgm:t>
    </dgm:pt>
    <dgm:pt modelId="{D0DDCDC0-0D34-46F8-84B8-A11ED79202D8}" type="sibTrans" cxnId="{1606B544-07D3-4EC1-9A3F-76BF5AEED639}">
      <dgm:prSet/>
      <dgm:spPr/>
      <dgm:t>
        <a:bodyPr/>
        <a:lstStyle/>
        <a:p>
          <a:endParaRPr lang="es-ES"/>
        </a:p>
      </dgm:t>
    </dgm:pt>
    <dgm:pt modelId="{A10B55BC-6984-4C19-B5EA-A1A2702BD90C}" type="parTrans" cxnId="{1606B544-07D3-4EC1-9A3F-76BF5AEED639}">
      <dgm:prSet/>
      <dgm:spPr/>
      <dgm:t>
        <a:bodyPr/>
        <a:lstStyle/>
        <a:p>
          <a:endParaRPr lang="es-ES"/>
        </a:p>
      </dgm:t>
    </dgm:pt>
    <dgm:pt modelId="{321B2CF3-9BFD-4143-9FDE-0BB43B55AB36}">
      <dgm:prSet custT="1"/>
      <dgm:spPr/>
      <dgm:t>
        <a:bodyPr/>
        <a:lstStyle/>
        <a:p>
          <a:r>
            <a:rPr lang="es-ES" sz="1100" dirty="0" smtClean="0">
              <a:solidFill>
                <a:schemeClr val="accent1">
                  <a:lumMod val="50000"/>
                </a:schemeClr>
              </a:solidFill>
            </a:rPr>
            <a:t>Conceptos de Inteligencia Estratégica, Empresarial</a:t>
          </a:r>
          <a:r>
            <a:rPr lang="es-ES" sz="1100" baseline="0" dirty="0" smtClean="0">
              <a:solidFill>
                <a:schemeClr val="accent1">
                  <a:lumMod val="50000"/>
                </a:schemeClr>
              </a:solidFill>
            </a:rPr>
            <a:t> o </a:t>
          </a:r>
          <a:r>
            <a:rPr lang="es-ES" sz="1100" dirty="0" smtClean="0">
              <a:solidFill>
                <a:schemeClr val="accent1">
                  <a:lumMod val="50000"/>
                </a:schemeClr>
              </a:solidFill>
            </a:rPr>
            <a:t>de Negocios.</a:t>
          </a:r>
          <a:endParaRPr lang="es-ES" sz="1100" dirty="0">
            <a:solidFill>
              <a:schemeClr val="accent1">
                <a:lumMod val="50000"/>
              </a:schemeClr>
            </a:solidFill>
          </a:endParaRPr>
        </a:p>
      </dgm:t>
    </dgm:pt>
    <dgm:pt modelId="{19E95A2F-1DAA-48F2-B7FD-92D4403DFE3B}" type="parTrans" cxnId="{A59EA14B-9238-4FBE-9990-5A38F0DFC22E}">
      <dgm:prSet/>
      <dgm:spPr/>
      <dgm:t>
        <a:bodyPr/>
        <a:lstStyle/>
        <a:p>
          <a:endParaRPr lang="es-CO"/>
        </a:p>
      </dgm:t>
    </dgm:pt>
    <dgm:pt modelId="{73335CAA-F43E-4676-82C4-E4DE83E9B8AC}" type="sibTrans" cxnId="{A59EA14B-9238-4FBE-9990-5A38F0DFC22E}">
      <dgm:prSet/>
      <dgm:spPr/>
      <dgm:t>
        <a:bodyPr/>
        <a:lstStyle/>
        <a:p>
          <a:endParaRPr lang="es-CO"/>
        </a:p>
      </dgm:t>
    </dgm:pt>
    <dgm:pt modelId="{79434E08-139B-4C97-B8FE-6E52FAF621CA}">
      <dgm:prSet custT="1"/>
      <dgm:spPr/>
      <dgm:t>
        <a:bodyPr/>
        <a:lstStyle/>
        <a:p>
          <a:r>
            <a:rPr lang="es-ES" sz="1100" baseline="0" dirty="0" smtClean="0">
              <a:solidFill>
                <a:schemeClr val="accent1">
                  <a:lumMod val="50000"/>
                </a:schemeClr>
              </a:solidFill>
            </a:rPr>
            <a:t>Antecedentes históricos.</a:t>
          </a:r>
          <a:endParaRPr lang="es-ES" sz="1100" dirty="0">
            <a:solidFill>
              <a:schemeClr val="accent1">
                <a:lumMod val="50000"/>
              </a:schemeClr>
            </a:solidFill>
          </a:endParaRPr>
        </a:p>
      </dgm:t>
    </dgm:pt>
    <dgm:pt modelId="{154746DB-D8A0-4500-A125-4E2E98FDDA84}" type="parTrans" cxnId="{CD9CFE4E-98ED-41B8-BAD9-F25035D655AC}">
      <dgm:prSet/>
      <dgm:spPr/>
      <dgm:t>
        <a:bodyPr/>
        <a:lstStyle/>
        <a:p>
          <a:endParaRPr lang="es-CO"/>
        </a:p>
      </dgm:t>
    </dgm:pt>
    <dgm:pt modelId="{B4FA7227-73A0-40F8-9F32-5C11A3531418}" type="sibTrans" cxnId="{CD9CFE4E-98ED-41B8-BAD9-F25035D655AC}">
      <dgm:prSet/>
      <dgm:spPr/>
      <dgm:t>
        <a:bodyPr/>
        <a:lstStyle/>
        <a:p>
          <a:endParaRPr lang="es-CO"/>
        </a:p>
      </dgm:t>
    </dgm:pt>
    <dgm:pt modelId="{E09C58EE-205F-4A6E-8A9C-3AA838C18B26}">
      <dgm:prSet custT="1"/>
      <dgm:spPr/>
      <dgm:t>
        <a:bodyPr/>
        <a:lstStyle/>
        <a:p>
          <a:r>
            <a:rPr lang="es-ES" sz="1100" dirty="0" smtClean="0"/>
            <a:t>Demostremos habilidades</a:t>
          </a:r>
          <a:endParaRPr lang="es-ES" sz="1100" dirty="0"/>
        </a:p>
      </dgm:t>
    </dgm:pt>
    <dgm:pt modelId="{3E9DB246-AB4A-4752-88FB-0AADFB86A160}" type="sibTrans" cxnId="{89D521A1-B0B7-4AA1-9FF8-6299FA86705F}">
      <dgm:prSet/>
      <dgm:spPr/>
      <dgm:t>
        <a:bodyPr/>
        <a:lstStyle/>
        <a:p>
          <a:endParaRPr lang="es-ES"/>
        </a:p>
      </dgm:t>
    </dgm:pt>
    <dgm:pt modelId="{D15A0EEA-7FCA-4DF5-8D88-E59A0BBF70A0}" type="parTrans" cxnId="{89D521A1-B0B7-4AA1-9FF8-6299FA86705F}">
      <dgm:prSet/>
      <dgm:spPr/>
      <dgm:t>
        <a:bodyPr/>
        <a:lstStyle/>
        <a:p>
          <a:endParaRPr lang="es-ES"/>
        </a:p>
      </dgm:t>
    </dgm:pt>
    <dgm:pt modelId="{A8E87F4D-FD3F-48C9-94F6-7779FDA6558C}">
      <dgm:prSet/>
      <dgm:spPr/>
      <dgm:t>
        <a:bodyPr/>
        <a:lstStyle/>
        <a:p>
          <a:pPr rtl="0"/>
          <a:r>
            <a:rPr lang="es-ES" baseline="0" dirty="0" smtClean="0">
              <a:solidFill>
                <a:schemeClr val="accent1">
                  <a:lumMod val="50000"/>
                </a:schemeClr>
              </a:solidFill>
            </a:rPr>
            <a:t>I</a:t>
          </a:r>
          <a:r>
            <a:rPr lang="es-ES" dirty="0" smtClean="0">
              <a:solidFill>
                <a:schemeClr val="accent1">
                  <a:lumMod val="50000"/>
                </a:schemeClr>
              </a:solidFill>
            </a:rPr>
            <a:t>mportancia de la Inteligencia Estratégica para las empresas.</a:t>
          </a:r>
        </a:p>
      </dgm:t>
    </dgm:pt>
    <dgm:pt modelId="{94EFE80F-AA5D-4311-AE62-3837F981B4CD}" type="parTrans" cxnId="{2BA27862-EDAB-4EC6-AD47-4B6DF40591AC}">
      <dgm:prSet/>
      <dgm:spPr/>
      <dgm:t>
        <a:bodyPr/>
        <a:lstStyle/>
        <a:p>
          <a:endParaRPr lang="es-CO"/>
        </a:p>
      </dgm:t>
    </dgm:pt>
    <dgm:pt modelId="{27A13C93-927D-4D8C-B5C0-8BD648B44FED}" type="sibTrans" cxnId="{2BA27862-EDAB-4EC6-AD47-4B6DF40591AC}">
      <dgm:prSet/>
      <dgm:spPr/>
      <dgm:t>
        <a:bodyPr/>
        <a:lstStyle/>
        <a:p>
          <a:endParaRPr lang="es-CO"/>
        </a:p>
      </dgm:t>
    </dgm:pt>
    <dgm:pt modelId="{CBEAA09E-BEA6-49DF-B3DC-69DEDC5F5DD7}">
      <dgm:prSet/>
      <dgm:spPr/>
      <dgm:t>
        <a:bodyPr/>
        <a:lstStyle/>
        <a:p>
          <a:pPr rtl="0"/>
          <a:r>
            <a:rPr lang="es-ES" dirty="0" smtClean="0">
              <a:solidFill>
                <a:schemeClr val="accent1">
                  <a:lumMod val="50000"/>
                </a:schemeClr>
              </a:solidFill>
            </a:rPr>
            <a:t>Características de la </a:t>
          </a:r>
          <a:r>
            <a:rPr lang="es-ES" baseline="0" dirty="0" smtClean="0">
              <a:solidFill>
                <a:schemeClr val="accent1">
                  <a:lumMod val="50000"/>
                </a:schemeClr>
              </a:solidFill>
            </a:rPr>
            <a:t>IE</a:t>
          </a:r>
          <a:r>
            <a:rPr lang="es-ES" baseline="0" dirty="0" smtClean="0"/>
            <a:t>.</a:t>
          </a:r>
          <a:endParaRPr lang="es-ES" dirty="0" smtClean="0"/>
        </a:p>
      </dgm:t>
    </dgm:pt>
    <dgm:pt modelId="{6F8AD765-1CB1-44CA-8FBC-F9BBA68B56E1}" type="parTrans" cxnId="{EB307024-2D0C-4655-AC43-39C026BC81A6}">
      <dgm:prSet/>
      <dgm:spPr/>
      <dgm:t>
        <a:bodyPr/>
        <a:lstStyle/>
        <a:p>
          <a:endParaRPr lang="es-CO"/>
        </a:p>
      </dgm:t>
    </dgm:pt>
    <dgm:pt modelId="{6E4A70AC-1EC4-4A83-A3D2-E5D813B3E7E5}" type="sibTrans" cxnId="{EB307024-2D0C-4655-AC43-39C026BC81A6}">
      <dgm:prSet/>
      <dgm:spPr/>
      <dgm:t>
        <a:bodyPr/>
        <a:lstStyle/>
        <a:p>
          <a:endParaRPr lang="es-CO"/>
        </a:p>
      </dgm:t>
    </dgm:pt>
    <dgm:pt modelId="{D98EC7ED-759E-4CB6-BCC0-652372340DD0}">
      <dgm:prSet/>
      <dgm:spPr/>
      <dgm:t>
        <a:bodyPr/>
        <a:lstStyle/>
        <a:p>
          <a:r>
            <a:rPr lang="es-ES" dirty="0" smtClean="0">
              <a:solidFill>
                <a:schemeClr val="accent1">
                  <a:lumMod val="50000"/>
                </a:schemeClr>
              </a:solidFill>
            </a:rPr>
            <a:t>Herramientas de</a:t>
          </a:r>
          <a:r>
            <a:rPr lang="es-ES" baseline="0" dirty="0" smtClean="0">
              <a:solidFill>
                <a:schemeClr val="accent1">
                  <a:lumMod val="50000"/>
                </a:schemeClr>
              </a:solidFill>
            </a:rPr>
            <a:t> la IE como apoyo a la toma de decisiones</a:t>
          </a:r>
          <a:r>
            <a:rPr lang="es-ES" baseline="0" dirty="0" smtClean="0"/>
            <a:t>.</a:t>
          </a:r>
          <a:endParaRPr lang="es-ES" b="0" i="1" dirty="0" smtClean="0"/>
        </a:p>
      </dgm:t>
    </dgm:pt>
    <dgm:pt modelId="{8FB553AC-2415-4269-8C91-39D08E223E46}" type="parTrans" cxnId="{7F719DDC-59F9-4BBE-86D6-0F88EEA3ED60}">
      <dgm:prSet/>
      <dgm:spPr/>
      <dgm:t>
        <a:bodyPr/>
        <a:lstStyle/>
        <a:p>
          <a:endParaRPr lang="es-CO"/>
        </a:p>
      </dgm:t>
    </dgm:pt>
    <dgm:pt modelId="{E180ACA5-F993-4C1D-924C-1F9FDEB71E76}" type="sibTrans" cxnId="{7F719DDC-59F9-4BBE-86D6-0F88EEA3ED60}">
      <dgm:prSet/>
      <dgm:spPr/>
      <dgm:t>
        <a:bodyPr/>
        <a:lstStyle/>
        <a:p>
          <a:endParaRPr lang="es-CO"/>
        </a:p>
      </dgm:t>
    </dgm:pt>
    <dgm:pt modelId="{79955F60-58CD-4F80-B62D-6DE8B9A825CF}" type="pres">
      <dgm:prSet presAssocID="{D7716EDA-20F9-4FAB-B7D1-38101357E9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8061451-DC27-4B73-BE1D-86199483FC02}" type="pres">
      <dgm:prSet presAssocID="{9D097639-AD92-495A-BFB3-501A8B7B590B}" presName="root1" presStyleCnt="0"/>
      <dgm:spPr/>
      <dgm:t>
        <a:bodyPr/>
        <a:lstStyle/>
        <a:p>
          <a:endParaRPr lang="es-CO"/>
        </a:p>
      </dgm:t>
    </dgm:pt>
    <dgm:pt modelId="{90297072-4BF8-4741-B486-6ED433102DCF}" type="pres">
      <dgm:prSet presAssocID="{9D097639-AD92-495A-BFB3-501A8B7B590B}" presName="LevelOneTextNode" presStyleLbl="node0" presStyleIdx="0" presStyleCnt="1" custLinFactX="-72915" custLinFactNeighborX="-100000" custLinFactNeighborY="-7977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6B09D7C-958C-486F-B2C5-F2594EBFE797}" type="pres">
      <dgm:prSet presAssocID="{9D097639-AD92-495A-BFB3-501A8B7B590B}" presName="level2hierChild" presStyleCnt="0"/>
      <dgm:spPr/>
      <dgm:t>
        <a:bodyPr/>
        <a:lstStyle/>
        <a:p>
          <a:endParaRPr lang="es-CO"/>
        </a:p>
      </dgm:t>
    </dgm:pt>
    <dgm:pt modelId="{6F2EE422-9069-4D95-AC54-C74B17975695}" type="pres">
      <dgm:prSet presAssocID="{F888A930-3168-49AD-8386-321FF276C0A1}" presName="conn2-1" presStyleLbl="parChTrans1D2" presStyleIdx="0" presStyleCnt="2"/>
      <dgm:spPr/>
      <dgm:t>
        <a:bodyPr/>
        <a:lstStyle/>
        <a:p>
          <a:endParaRPr lang="es-CO"/>
        </a:p>
      </dgm:t>
    </dgm:pt>
    <dgm:pt modelId="{C504F8F9-0A44-4A1E-B820-4EAC7A3F5A9B}" type="pres">
      <dgm:prSet presAssocID="{F888A930-3168-49AD-8386-321FF276C0A1}" presName="connTx" presStyleLbl="parChTrans1D2" presStyleIdx="0" presStyleCnt="2"/>
      <dgm:spPr/>
      <dgm:t>
        <a:bodyPr/>
        <a:lstStyle/>
        <a:p>
          <a:endParaRPr lang="es-CO"/>
        </a:p>
      </dgm:t>
    </dgm:pt>
    <dgm:pt modelId="{BFC0F8F9-66CB-4253-A456-23458A2EA139}" type="pres">
      <dgm:prSet presAssocID="{D647D25A-0F34-4670-8C59-23BA0A9B4939}" presName="root2" presStyleCnt="0"/>
      <dgm:spPr/>
      <dgm:t>
        <a:bodyPr/>
        <a:lstStyle/>
        <a:p>
          <a:endParaRPr lang="es-CO"/>
        </a:p>
      </dgm:t>
    </dgm:pt>
    <dgm:pt modelId="{B65696F3-61D9-4989-9359-AA1CAD796701}" type="pres">
      <dgm:prSet presAssocID="{D647D25A-0F34-4670-8C59-23BA0A9B4939}" presName="LevelTwoTextNode" presStyleLbl="asst0" presStyleIdx="0" presStyleCnt="2" custScaleX="128054" custScaleY="128158" custLinFactNeighborX="-82837" custLinFactNeighborY="-1481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ED28979-8C67-4F6F-85D6-3BDD2AE318A2}" type="pres">
      <dgm:prSet presAssocID="{D647D25A-0F34-4670-8C59-23BA0A9B4939}" presName="level3hierChild" presStyleCnt="0"/>
      <dgm:spPr/>
      <dgm:t>
        <a:bodyPr/>
        <a:lstStyle/>
        <a:p>
          <a:endParaRPr lang="es-CO"/>
        </a:p>
      </dgm:t>
    </dgm:pt>
    <dgm:pt modelId="{EE6DA4A3-BC98-4A40-A971-73D75F87805F}" type="pres">
      <dgm:prSet presAssocID="{BF2576C9-890D-4A8B-855F-67BFF3C6A0B0}" presName="conn2-1" presStyleLbl="parChTrans1D3" presStyleIdx="0" presStyleCnt="8"/>
      <dgm:spPr/>
      <dgm:t>
        <a:bodyPr/>
        <a:lstStyle/>
        <a:p>
          <a:endParaRPr lang="es-CO"/>
        </a:p>
      </dgm:t>
    </dgm:pt>
    <dgm:pt modelId="{12248FC9-7DE8-4B2F-897B-F6DCD84291EA}" type="pres">
      <dgm:prSet presAssocID="{BF2576C9-890D-4A8B-855F-67BFF3C6A0B0}" presName="connTx" presStyleLbl="parChTrans1D3" presStyleIdx="0" presStyleCnt="8"/>
      <dgm:spPr/>
      <dgm:t>
        <a:bodyPr/>
        <a:lstStyle/>
        <a:p>
          <a:endParaRPr lang="es-CO"/>
        </a:p>
      </dgm:t>
    </dgm:pt>
    <dgm:pt modelId="{906F22DD-FF27-436F-95F4-2A1A89DA09A3}" type="pres">
      <dgm:prSet presAssocID="{EA0207A9-04E4-4255-A27B-994ECB988C09}" presName="root2" presStyleCnt="0"/>
      <dgm:spPr/>
      <dgm:t>
        <a:bodyPr/>
        <a:lstStyle/>
        <a:p>
          <a:endParaRPr lang="es-CO"/>
        </a:p>
      </dgm:t>
    </dgm:pt>
    <dgm:pt modelId="{940DB865-9134-49E2-BC49-EA3495840E23}" type="pres">
      <dgm:prSet presAssocID="{EA0207A9-04E4-4255-A27B-994ECB988C09}" presName="LevelTwoTextNode" presStyleLbl="node3" presStyleIdx="0" presStyleCnt="8" custLinFactNeighborX="-78475" custLinFactNeighborY="944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DAA5A33-8306-46F1-AA49-4EE6979C76AF}" type="pres">
      <dgm:prSet presAssocID="{EA0207A9-04E4-4255-A27B-994ECB988C09}" presName="level3hierChild" presStyleCnt="0"/>
      <dgm:spPr/>
      <dgm:t>
        <a:bodyPr/>
        <a:lstStyle/>
        <a:p>
          <a:endParaRPr lang="es-CO"/>
        </a:p>
      </dgm:t>
    </dgm:pt>
    <dgm:pt modelId="{0E85FF7D-408D-4251-9E74-C772FB887E90}" type="pres">
      <dgm:prSet presAssocID="{C2CD1A7A-A3F9-4A81-A673-D57E0723DFFF}" presName="conn2-1" presStyleLbl="parChTrans1D3" presStyleIdx="1" presStyleCnt="8"/>
      <dgm:spPr/>
      <dgm:t>
        <a:bodyPr/>
        <a:lstStyle/>
        <a:p>
          <a:endParaRPr lang="es-CO"/>
        </a:p>
      </dgm:t>
    </dgm:pt>
    <dgm:pt modelId="{34925CBB-BB0E-4B56-ACDB-C26C81A7A2C9}" type="pres">
      <dgm:prSet presAssocID="{C2CD1A7A-A3F9-4A81-A673-D57E0723DFFF}" presName="connTx" presStyleLbl="parChTrans1D3" presStyleIdx="1" presStyleCnt="8"/>
      <dgm:spPr/>
      <dgm:t>
        <a:bodyPr/>
        <a:lstStyle/>
        <a:p>
          <a:endParaRPr lang="es-CO"/>
        </a:p>
      </dgm:t>
    </dgm:pt>
    <dgm:pt modelId="{4F83C231-F442-4F96-BBFC-1B2CFBE63203}" type="pres">
      <dgm:prSet presAssocID="{C3257D7D-F64B-4E69-A9B0-D8C985940F1F}" presName="root2" presStyleCnt="0"/>
      <dgm:spPr/>
      <dgm:t>
        <a:bodyPr/>
        <a:lstStyle/>
        <a:p>
          <a:endParaRPr lang="es-CO"/>
        </a:p>
      </dgm:t>
    </dgm:pt>
    <dgm:pt modelId="{EF0E89F2-A0C3-4CCE-96FA-87E21DBB018E}" type="pres">
      <dgm:prSet presAssocID="{C3257D7D-F64B-4E69-A9B0-D8C985940F1F}" presName="LevelTwoTextNode" presStyleLbl="node3" presStyleIdx="1" presStyleCnt="8" custLinFactNeighborX="-78475" custLinFactNeighborY="-88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D361ADA-237D-41B6-A44C-F16EF1052C5C}" type="pres">
      <dgm:prSet presAssocID="{C3257D7D-F64B-4E69-A9B0-D8C985940F1F}" presName="level3hierChild" presStyleCnt="0"/>
      <dgm:spPr/>
      <dgm:t>
        <a:bodyPr/>
        <a:lstStyle/>
        <a:p>
          <a:endParaRPr lang="es-CO"/>
        </a:p>
      </dgm:t>
    </dgm:pt>
    <dgm:pt modelId="{FA9B5342-CFD8-41A5-A237-88439EF2F93A}" type="pres">
      <dgm:prSet presAssocID="{154746DB-D8A0-4500-A125-4E2E98FDDA84}" presName="conn2-1" presStyleLbl="parChTrans1D4" presStyleIdx="0" presStyleCnt="5"/>
      <dgm:spPr/>
      <dgm:t>
        <a:bodyPr/>
        <a:lstStyle/>
        <a:p>
          <a:endParaRPr lang="es-CO"/>
        </a:p>
      </dgm:t>
    </dgm:pt>
    <dgm:pt modelId="{DF0C410B-ED64-4847-81D7-4933087A2B10}" type="pres">
      <dgm:prSet presAssocID="{154746DB-D8A0-4500-A125-4E2E98FDDA84}" presName="connTx" presStyleLbl="parChTrans1D4" presStyleIdx="0" presStyleCnt="5"/>
      <dgm:spPr/>
      <dgm:t>
        <a:bodyPr/>
        <a:lstStyle/>
        <a:p>
          <a:endParaRPr lang="es-CO"/>
        </a:p>
      </dgm:t>
    </dgm:pt>
    <dgm:pt modelId="{0835FDF3-A5BA-43B8-896F-CFFD1C0AF5EB}" type="pres">
      <dgm:prSet presAssocID="{79434E08-139B-4C97-B8FE-6E52FAF621CA}" presName="root2" presStyleCnt="0"/>
      <dgm:spPr/>
      <dgm:t>
        <a:bodyPr/>
        <a:lstStyle/>
        <a:p>
          <a:endParaRPr lang="es-CO"/>
        </a:p>
      </dgm:t>
    </dgm:pt>
    <dgm:pt modelId="{92D34674-AFCB-4F44-8FCD-362929E6E4EF}" type="pres">
      <dgm:prSet presAssocID="{79434E08-139B-4C97-B8FE-6E52FAF621CA}" presName="LevelTwoTextNode" presStyleLbl="node4" presStyleIdx="0" presStyleCnt="5" custScaleX="90265" custLinFactNeighborX="-57218" custLinFactNeighborY="-1825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0414FD1-DC90-4214-948E-DC87FA299775}" type="pres">
      <dgm:prSet presAssocID="{79434E08-139B-4C97-B8FE-6E52FAF621CA}" presName="level3hierChild" presStyleCnt="0"/>
      <dgm:spPr/>
      <dgm:t>
        <a:bodyPr/>
        <a:lstStyle/>
        <a:p>
          <a:endParaRPr lang="es-CO"/>
        </a:p>
      </dgm:t>
    </dgm:pt>
    <dgm:pt modelId="{07BFDBEE-4B3A-4C4B-BFFC-6D3B24FA768B}" type="pres">
      <dgm:prSet presAssocID="{94EFE80F-AA5D-4311-AE62-3837F981B4CD}" presName="conn2-1" presStyleLbl="parChTrans1D4" presStyleIdx="1" presStyleCnt="5"/>
      <dgm:spPr/>
      <dgm:t>
        <a:bodyPr/>
        <a:lstStyle/>
        <a:p>
          <a:endParaRPr lang="es-CO"/>
        </a:p>
      </dgm:t>
    </dgm:pt>
    <dgm:pt modelId="{684A3C69-67F1-463C-A111-F1DCC377F93F}" type="pres">
      <dgm:prSet presAssocID="{94EFE80F-AA5D-4311-AE62-3837F981B4CD}" presName="connTx" presStyleLbl="parChTrans1D4" presStyleIdx="1" presStyleCnt="5"/>
      <dgm:spPr/>
      <dgm:t>
        <a:bodyPr/>
        <a:lstStyle/>
        <a:p>
          <a:endParaRPr lang="es-CO"/>
        </a:p>
      </dgm:t>
    </dgm:pt>
    <dgm:pt modelId="{7DFD6A2E-FEB0-4AFD-83F0-D38E82462304}" type="pres">
      <dgm:prSet presAssocID="{A8E87F4D-FD3F-48C9-94F6-7779FDA6558C}" presName="root2" presStyleCnt="0"/>
      <dgm:spPr/>
    </dgm:pt>
    <dgm:pt modelId="{ABDB245D-A9DB-4026-876B-3992236D1489}" type="pres">
      <dgm:prSet presAssocID="{A8E87F4D-FD3F-48C9-94F6-7779FDA6558C}" presName="LevelTwoTextNode" presStyleLbl="node4" presStyleIdx="1" presStyleCnt="5" custLinFactNeighborX="-62647" custLinFactNeighborY="-979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5AC4FF-4C6F-4A65-B74F-17CE4C806CB4}" type="pres">
      <dgm:prSet presAssocID="{A8E87F4D-FD3F-48C9-94F6-7779FDA6558C}" presName="level3hierChild" presStyleCnt="0"/>
      <dgm:spPr/>
    </dgm:pt>
    <dgm:pt modelId="{A0F9F019-80E5-44DA-9AA9-CB8501307925}" type="pres">
      <dgm:prSet presAssocID="{721D8E6D-DA6C-4BE2-B0B4-61633B8AAB5C}" presName="conn2-1" presStyleLbl="parChTrans1D3" presStyleIdx="2" presStyleCnt="8"/>
      <dgm:spPr/>
      <dgm:t>
        <a:bodyPr/>
        <a:lstStyle/>
        <a:p>
          <a:endParaRPr lang="es-CO"/>
        </a:p>
      </dgm:t>
    </dgm:pt>
    <dgm:pt modelId="{2C879F3D-6FAF-41DF-86BE-8AB6848B423C}" type="pres">
      <dgm:prSet presAssocID="{721D8E6D-DA6C-4BE2-B0B4-61633B8AAB5C}" presName="connTx" presStyleLbl="parChTrans1D3" presStyleIdx="2" presStyleCnt="8"/>
      <dgm:spPr/>
      <dgm:t>
        <a:bodyPr/>
        <a:lstStyle/>
        <a:p>
          <a:endParaRPr lang="es-CO"/>
        </a:p>
      </dgm:t>
    </dgm:pt>
    <dgm:pt modelId="{E6266E00-5E2A-4FC9-8F98-43F0860824C3}" type="pres">
      <dgm:prSet presAssocID="{ADB94EBC-B4DC-404A-9A26-926C15DEDBB5}" presName="root2" presStyleCnt="0"/>
      <dgm:spPr/>
      <dgm:t>
        <a:bodyPr/>
        <a:lstStyle/>
        <a:p>
          <a:endParaRPr lang="es-CO"/>
        </a:p>
      </dgm:t>
    </dgm:pt>
    <dgm:pt modelId="{B3A9A8FF-01B5-4CBF-8B26-37E84CD7D97A}" type="pres">
      <dgm:prSet presAssocID="{ADB94EBC-B4DC-404A-9A26-926C15DEDBB5}" presName="LevelTwoTextNode" presStyleLbl="node3" presStyleIdx="2" presStyleCnt="8" custLinFactNeighborX="-78475" custLinFactNeighborY="-709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C031E-14A6-42C3-85AC-800F85D6B82A}" type="pres">
      <dgm:prSet presAssocID="{ADB94EBC-B4DC-404A-9A26-926C15DEDBB5}" presName="level3hierChild" presStyleCnt="0"/>
      <dgm:spPr/>
      <dgm:t>
        <a:bodyPr/>
        <a:lstStyle/>
        <a:p>
          <a:endParaRPr lang="es-CO"/>
        </a:p>
      </dgm:t>
    </dgm:pt>
    <dgm:pt modelId="{04E3F8F1-6B3C-4E37-A25A-3F12466BFCA5}" type="pres">
      <dgm:prSet presAssocID="{476D38AA-EEE8-41BF-8749-7DBA59123A9E}" presName="conn2-1" presStyleLbl="parChTrans1D3" presStyleIdx="3" presStyleCnt="8"/>
      <dgm:spPr/>
      <dgm:t>
        <a:bodyPr/>
        <a:lstStyle/>
        <a:p>
          <a:endParaRPr lang="es-CO"/>
        </a:p>
      </dgm:t>
    </dgm:pt>
    <dgm:pt modelId="{684C32BA-1D89-46B5-A84B-C9EE3DA78CE0}" type="pres">
      <dgm:prSet presAssocID="{476D38AA-EEE8-41BF-8749-7DBA59123A9E}" presName="connTx" presStyleLbl="parChTrans1D3" presStyleIdx="3" presStyleCnt="8"/>
      <dgm:spPr/>
      <dgm:t>
        <a:bodyPr/>
        <a:lstStyle/>
        <a:p>
          <a:endParaRPr lang="es-CO"/>
        </a:p>
      </dgm:t>
    </dgm:pt>
    <dgm:pt modelId="{350E1230-F9A0-48BF-BAB7-941C42DAA07A}" type="pres">
      <dgm:prSet presAssocID="{46F303BD-D8DF-4218-84DC-82D20CC9A872}" presName="root2" presStyleCnt="0"/>
      <dgm:spPr/>
      <dgm:t>
        <a:bodyPr/>
        <a:lstStyle/>
        <a:p>
          <a:endParaRPr lang="es-CO"/>
        </a:p>
      </dgm:t>
    </dgm:pt>
    <dgm:pt modelId="{CE93C166-882D-4077-84D2-0F528447539C}" type="pres">
      <dgm:prSet presAssocID="{46F303BD-D8DF-4218-84DC-82D20CC9A872}" presName="LevelTwoTextNode" presStyleLbl="node3" presStyleIdx="3" presStyleCnt="8" custLinFactNeighborX="-78475" custLinFactNeighborY="-203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BC5CE6-532A-4F8A-A15D-1592190CC1E2}" type="pres">
      <dgm:prSet presAssocID="{46F303BD-D8DF-4218-84DC-82D20CC9A872}" presName="level3hierChild" presStyleCnt="0"/>
      <dgm:spPr/>
      <dgm:t>
        <a:bodyPr/>
        <a:lstStyle/>
        <a:p>
          <a:endParaRPr lang="es-CO"/>
        </a:p>
      </dgm:t>
    </dgm:pt>
    <dgm:pt modelId="{EDFE39FD-83D6-41C3-B6C7-F60ABD8B37F2}" type="pres">
      <dgm:prSet presAssocID="{E358B682-132B-4448-8199-98731FF907A8}" presName="conn2-1" presStyleLbl="parChTrans1D2" presStyleIdx="1" presStyleCnt="2"/>
      <dgm:spPr/>
      <dgm:t>
        <a:bodyPr/>
        <a:lstStyle/>
        <a:p>
          <a:endParaRPr lang="es-CO"/>
        </a:p>
      </dgm:t>
    </dgm:pt>
    <dgm:pt modelId="{7717090A-5638-4A41-B564-1906ED06751F}" type="pres">
      <dgm:prSet presAssocID="{E358B682-132B-4448-8199-98731FF907A8}" presName="connTx" presStyleLbl="parChTrans1D2" presStyleIdx="1" presStyleCnt="2"/>
      <dgm:spPr/>
      <dgm:t>
        <a:bodyPr/>
        <a:lstStyle/>
        <a:p>
          <a:endParaRPr lang="es-CO"/>
        </a:p>
      </dgm:t>
    </dgm:pt>
    <dgm:pt modelId="{A88F6D77-7056-48C2-ADEE-5FD7F8E73943}" type="pres">
      <dgm:prSet presAssocID="{3DC0F2F4-7FEE-4DB8-82DB-D2459B76649C}" presName="root2" presStyleCnt="0"/>
      <dgm:spPr/>
      <dgm:t>
        <a:bodyPr/>
        <a:lstStyle/>
        <a:p>
          <a:endParaRPr lang="es-CO"/>
        </a:p>
      </dgm:t>
    </dgm:pt>
    <dgm:pt modelId="{BFC8E187-1C0A-4835-BB28-66711531D03F}" type="pres">
      <dgm:prSet presAssocID="{3DC0F2F4-7FEE-4DB8-82DB-D2459B76649C}" presName="LevelTwoTextNode" presStyleLbl="asst0" presStyleIdx="1" presStyleCnt="2" custScaleX="128054" custScaleY="110573" custLinFactNeighborX="-79648" custLinFactNeighborY="-3817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F424C16-62E0-4794-B7D1-49DA908900BD}" type="pres">
      <dgm:prSet presAssocID="{3DC0F2F4-7FEE-4DB8-82DB-D2459B76649C}" presName="level3hierChild" presStyleCnt="0"/>
      <dgm:spPr/>
      <dgm:t>
        <a:bodyPr/>
        <a:lstStyle/>
        <a:p>
          <a:endParaRPr lang="es-CO"/>
        </a:p>
      </dgm:t>
    </dgm:pt>
    <dgm:pt modelId="{8A70ADEC-3769-486F-9739-921FC2767A18}" type="pres">
      <dgm:prSet presAssocID="{A10B55BC-6984-4C19-B5EA-A1A2702BD90C}" presName="conn2-1" presStyleLbl="parChTrans1D3" presStyleIdx="4" presStyleCnt="8"/>
      <dgm:spPr/>
      <dgm:t>
        <a:bodyPr/>
        <a:lstStyle/>
        <a:p>
          <a:endParaRPr lang="es-CO"/>
        </a:p>
      </dgm:t>
    </dgm:pt>
    <dgm:pt modelId="{42B7BC8A-F7DE-4713-8427-75284D6475EA}" type="pres">
      <dgm:prSet presAssocID="{A10B55BC-6984-4C19-B5EA-A1A2702BD90C}" presName="connTx" presStyleLbl="parChTrans1D3" presStyleIdx="4" presStyleCnt="8"/>
      <dgm:spPr/>
      <dgm:t>
        <a:bodyPr/>
        <a:lstStyle/>
        <a:p>
          <a:endParaRPr lang="es-CO"/>
        </a:p>
      </dgm:t>
    </dgm:pt>
    <dgm:pt modelId="{D3640A18-0081-49F5-89B5-E835610C9598}" type="pres">
      <dgm:prSet presAssocID="{B7D90682-8C49-4D62-BC4C-E307E77EFF0C}" presName="root2" presStyleCnt="0"/>
      <dgm:spPr/>
      <dgm:t>
        <a:bodyPr/>
        <a:lstStyle/>
        <a:p>
          <a:endParaRPr lang="es-CO"/>
        </a:p>
      </dgm:t>
    </dgm:pt>
    <dgm:pt modelId="{2E985369-B2D4-47A6-8D0A-9FF2A3183FAF}" type="pres">
      <dgm:prSet presAssocID="{B7D90682-8C49-4D62-BC4C-E307E77EFF0C}" presName="LevelTwoTextNode" presStyleLbl="node3" presStyleIdx="4" presStyleCnt="8" custLinFactNeighborX="-76291" custLinFactNeighborY="-351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7AA5C6-E804-40FB-855B-EA07337CEDFE}" type="pres">
      <dgm:prSet presAssocID="{B7D90682-8C49-4D62-BC4C-E307E77EFF0C}" presName="level3hierChild" presStyleCnt="0"/>
      <dgm:spPr/>
      <dgm:t>
        <a:bodyPr/>
        <a:lstStyle/>
        <a:p>
          <a:endParaRPr lang="es-CO"/>
        </a:p>
      </dgm:t>
    </dgm:pt>
    <dgm:pt modelId="{D3680F41-1195-4452-BBEE-962B4F5BC9B1}" type="pres">
      <dgm:prSet presAssocID="{57EC5317-5FDC-4F2E-810C-627F1F951152}" presName="conn2-1" presStyleLbl="parChTrans1D3" presStyleIdx="5" presStyleCnt="8"/>
      <dgm:spPr/>
      <dgm:t>
        <a:bodyPr/>
        <a:lstStyle/>
        <a:p>
          <a:endParaRPr lang="es-CO"/>
        </a:p>
      </dgm:t>
    </dgm:pt>
    <dgm:pt modelId="{BF22C11F-0D4F-45AC-9269-8FD185C31046}" type="pres">
      <dgm:prSet presAssocID="{57EC5317-5FDC-4F2E-810C-627F1F951152}" presName="connTx" presStyleLbl="parChTrans1D3" presStyleIdx="5" presStyleCnt="8"/>
      <dgm:spPr/>
      <dgm:t>
        <a:bodyPr/>
        <a:lstStyle/>
        <a:p>
          <a:endParaRPr lang="es-CO"/>
        </a:p>
      </dgm:t>
    </dgm:pt>
    <dgm:pt modelId="{F8FA948E-788F-41C5-BA6E-57EBAA81FD74}" type="pres">
      <dgm:prSet presAssocID="{F20BD17E-E5FA-485D-AC44-2B89B6FCC443}" presName="root2" presStyleCnt="0"/>
      <dgm:spPr/>
      <dgm:t>
        <a:bodyPr/>
        <a:lstStyle/>
        <a:p>
          <a:endParaRPr lang="es-CO"/>
        </a:p>
      </dgm:t>
    </dgm:pt>
    <dgm:pt modelId="{93A12725-4617-4C45-BEB1-D43F16484142}" type="pres">
      <dgm:prSet presAssocID="{F20BD17E-E5FA-485D-AC44-2B89B6FCC443}" presName="LevelTwoTextNode" presStyleLbl="node3" presStyleIdx="5" presStyleCnt="8" custScaleY="107910" custLinFactNeighborX="-76291" custLinFactNeighborY="-351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88798E2-BC93-49B4-9F5D-B812255110BE}" type="pres">
      <dgm:prSet presAssocID="{F20BD17E-E5FA-485D-AC44-2B89B6FCC443}" presName="level3hierChild" presStyleCnt="0"/>
      <dgm:spPr/>
      <dgm:t>
        <a:bodyPr/>
        <a:lstStyle/>
        <a:p>
          <a:endParaRPr lang="es-CO"/>
        </a:p>
      </dgm:t>
    </dgm:pt>
    <dgm:pt modelId="{91665B73-CCEB-45BE-9AB3-26A213CB8A2E}" type="pres">
      <dgm:prSet presAssocID="{19E95A2F-1DAA-48F2-B7FD-92D4403DFE3B}" presName="conn2-1" presStyleLbl="parChTrans1D4" presStyleIdx="2" presStyleCnt="5"/>
      <dgm:spPr/>
      <dgm:t>
        <a:bodyPr/>
        <a:lstStyle/>
        <a:p>
          <a:endParaRPr lang="es-CO"/>
        </a:p>
      </dgm:t>
    </dgm:pt>
    <dgm:pt modelId="{B00F00C1-4279-4F54-B524-F5493B92D97C}" type="pres">
      <dgm:prSet presAssocID="{19E95A2F-1DAA-48F2-B7FD-92D4403DFE3B}" presName="connTx" presStyleLbl="parChTrans1D4" presStyleIdx="2" presStyleCnt="5"/>
      <dgm:spPr/>
      <dgm:t>
        <a:bodyPr/>
        <a:lstStyle/>
        <a:p>
          <a:endParaRPr lang="es-CO"/>
        </a:p>
      </dgm:t>
    </dgm:pt>
    <dgm:pt modelId="{43AD7DCF-6139-44CA-9E2F-6080EC78275E}" type="pres">
      <dgm:prSet presAssocID="{321B2CF3-9BFD-4143-9FDE-0BB43B55AB36}" presName="root2" presStyleCnt="0"/>
      <dgm:spPr/>
      <dgm:t>
        <a:bodyPr/>
        <a:lstStyle/>
        <a:p>
          <a:endParaRPr lang="es-CO"/>
        </a:p>
      </dgm:t>
    </dgm:pt>
    <dgm:pt modelId="{C74F4080-0AA8-42AD-9713-3267D187E33A}" type="pres">
      <dgm:prSet presAssocID="{321B2CF3-9BFD-4143-9FDE-0BB43B55AB36}" presName="LevelTwoTextNode" presStyleLbl="node4" presStyleIdx="2" presStyleCnt="5" custScaleX="116224" custLinFactNeighborX="-41253" custLinFactNeighborY="-711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CCE7A76-B754-455B-9C95-07F42D29103F}" type="pres">
      <dgm:prSet presAssocID="{321B2CF3-9BFD-4143-9FDE-0BB43B55AB36}" presName="level3hierChild" presStyleCnt="0"/>
      <dgm:spPr/>
      <dgm:t>
        <a:bodyPr/>
        <a:lstStyle/>
        <a:p>
          <a:endParaRPr lang="es-CO"/>
        </a:p>
      </dgm:t>
    </dgm:pt>
    <dgm:pt modelId="{5CB5FE40-D36D-40F4-A014-7933BF077F9B}" type="pres">
      <dgm:prSet presAssocID="{6F8AD765-1CB1-44CA-8FBC-F9BBA68B56E1}" presName="conn2-1" presStyleLbl="parChTrans1D4" presStyleIdx="3" presStyleCnt="5"/>
      <dgm:spPr/>
      <dgm:t>
        <a:bodyPr/>
        <a:lstStyle/>
        <a:p>
          <a:endParaRPr lang="es-CO"/>
        </a:p>
      </dgm:t>
    </dgm:pt>
    <dgm:pt modelId="{6CE67ACE-8C8B-4E40-94E2-9FD2E7292F87}" type="pres">
      <dgm:prSet presAssocID="{6F8AD765-1CB1-44CA-8FBC-F9BBA68B56E1}" presName="connTx" presStyleLbl="parChTrans1D4" presStyleIdx="3" presStyleCnt="5"/>
      <dgm:spPr/>
      <dgm:t>
        <a:bodyPr/>
        <a:lstStyle/>
        <a:p>
          <a:endParaRPr lang="es-CO"/>
        </a:p>
      </dgm:t>
    </dgm:pt>
    <dgm:pt modelId="{C49DB2B0-D182-41AB-8C3E-1A576DDDC1A3}" type="pres">
      <dgm:prSet presAssocID="{CBEAA09E-BEA6-49DF-B3DC-69DEDC5F5DD7}" presName="root2" presStyleCnt="0"/>
      <dgm:spPr/>
    </dgm:pt>
    <dgm:pt modelId="{A4595CB8-0FC0-4BE0-9D3B-3BE04EB7F4DB}" type="pres">
      <dgm:prSet presAssocID="{CBEAA09E-BEA6-49DF-B3DC-69DEDC5F5DD7}" presName="LevelTwoTextNode" presStyleLbl="node4" presStyleIdx="3" presStyleCnt="5" custScaleX="115578" custLinFactNeighborX="-42779" custLinFactNeighborY="60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38673A6-570D-446C-8AF4-3765A27F0410}" type="pres">
      <dgm:prSet presAssocID="{CBEAA09E-BEA6-49DF-B3DC-69DEDC5F5DD7}" presName="level3hierChild" presStyleCnt="0"/>
      <dgm:spPr/>
    </dgm:pt>
    <dgm:pt modelId="{0DA00C24-AADE-4C9A-A625-E4BDB19BA90C}" type="pres">
      <dgm:prSet presAssocID="{8FB553AC-2415-4269-8C91-39D08E223E46}" presName="conn2-1" presStyleLbl="parChTrans1D4" presStyleIdx="4" presStyleCnt="5"/>
      <dgm:spPr/>
      <dgm:t>
        <a:bodyPr/>
        <a:lstStyle/>
        <a:p>
          <a:endParaRPr lang="es-CO"/>
        </a:p>
      </dgm:t>
    </dgm:pt>
    <dgm:pt modelId="{13A06A46-3305-45B6-9D65-A138919969F1}" type="pres">
      <dgm:prSet presAssocID="{8FB553AC-2415-4269-8C91-39D08E223E46}" presName="connTx" presStyleLbl="parChTrans1D4" presStyleIdx="4" presStyleCnt="5"/>
      <dgm:spPr/>
      <dgm:t>
        <a:bodyPr/>
        <a:lstStyle/>
        <a:p>
          <a:endParaRPr lang="es-CO"/>
        </a:p>
      </dgm:t>
    </dgm:pt>
    <dgm:pt modelId="{C1257C71-2F84-4DB2-B8E1-E29CE5EBE576}" type="pres">
      <dgm:prSet presAssocID="{D98EC7ED-759E-4CB6-BCC0-652372340DD0}" presName="root2" presStyleCnt="0"/>
      <dgm:spPr/>
    </dgm:pt>
    <dgm:pt modelId="{95F52E24-B3DD-4A91-93E0-B0A565F84F68}" type="pres">
      <dgm:prSet presAssocID="{D98EC7ED-759E-4CB6-BCC0-652372340DD0}" presName="LevelTwoTextNode" presStyleLbl="node4" presStyleIdx="4" presStyleCnt="5" custScaleX="116224" custScaleY="120593" custLinFactNeighborX="-42779" custLinFactNeighborY="61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191E3A1-0643-4366-B1EF-B48C6870D7BB}" type="pres">
      <dgm:prSet presAssocID="{D98EC7ED-759E-4CB6-BCC0-652372340DD0}" presName="level3hierChild" presStyleCnt="0"/>
      <dgm:spPr/>
    </dgm:pt>
    <dgm:pt modelId="{4A7EBEA2-AB2A-4D6E-83DD-8773CCFB1790}" type="pres">
      <dgm:prSet presAssocID="{D15A0EEA-7FCA-4DF5-8D88-E59A0BBF70A0}" presName="conn2-1" presStyleLbl="parChTrans1D3" presStyleIdx="6" presStyleCnt="8"/>
      <dgm:spPr/>
      <dgm:t>
        <a:bodyPr/>
        <a:lstStyle/>
        <a:p>
          <a:endParaRPr lang="es-CO"/>
        </a:p>
      </dgm:t>
    </dgm:pt>
    <dgm:pt modelId="{6BE64609-C9E1-461A-8AAB-1B9C46C77059}" type="pres">
      <dgm:prSet presAssocID="{D15A0EEA-7FCA-4DF5-8D88-E59A0BBF70A0}" presName="connTx" presStyleLbl="parChTrans1D3" presStyleIdx="6" presStyleCnt="8"/>
      <dgm:spPr/>
      <dgm:t>
        <a:bodyPr/>
        <a:lstStyle/>
        <a:p>
          <a:endParaRPr lang="es-CO"/>
        </a:p>
      </dgm:t>
    </dgm:pt>
    <dgm:pt modelId="{492FC826-89AD-434F-AEDD-5147E82208DE}" type="pres">
      <dgm:prSet presAssocID="{E09C58EE-205F-4A6E-8A9C-3AA838C18B26}" presName="root2" presStyleCnt="0"/>
      <dgm:spPr/>
      <dgm:t>
        <a:bodyPr/>
        <a:lstStyle/>
        <a:p>
          <a:endParaRPr lang="es-CO"/>
        </a:p>
      </dgm:t>
    </dgm:pt>
    <dgm:pt modelId="{4F864D02-32F8-4570-B8B4-CB6EA9AD16F4}" type="pres">
      <dgm:prSet presAssocID="{E09C58EE-205F-4A6E-8A9C-3AA838C18B26}" presName="LevelTwoTextNode" presStyleLbl="node3" presStyleIdx="6" presStyleCnt="8" custScaleY="85316" custLinFactNeighborX="-76291" custLinFactNeighborY="-715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7B002AC-7590-4624-99E6-B129030F8536}" type="pres">
      <dgm:prSet presAssocID="{E09C58EE-205F-4A6E-8A9C-3AA838C18B26}" presName="level3hierChild" presStyleCnt="0"/>
      <dgm:spPr/>
      <dgm:t>
        <a:bodyPr/>
        <a:lstStyle/>
        <a:p>
          <a:endParaRPr lang="es-CO"/>
        </a:p>
      </dgm:t>
    </dgm:pt>
    <dgm:pt modelId="{EDC2AFF2-6670-4332-A50F-E6828E98AEEA}" type="pres">
      <dgm:prSet presAssocID="{423A31C6-514D-4BE5-9EBB-8EC7769AEF01}" presName="conn2-1" presStyleLbl="parChTrans1D3" presStyleIdx="7" presStyleCnt="8"/>
      <dgm:spPr/>
      <dgm:t>
        <a:bodyPr/>
        <a:lstStyle/>
        <a:p>
          <a:endParaRPr lang="es-CO"/>
        </a:p>
      </dgm:t>
    </dgm:pt>
    <dgm:pt modelId="{CEB5FC99-D960-43C2-8C18-6F2F83FEDA97}" type="pres">
      <dgm:prSet presAssocID="{423A31C6-514D-4BE5-9EBB-8EC7769AEF01}" presName="connTx" presStyleLbl="parChTrans1D3" presStyleIdx="7" presStyleCnt="8"/>
      <dgm:spPr/>
      <dgm:t>
        <a:bodyPr/>
        <a:lstStyle/>
        <a:p>
          <a:endParaRPr lang="es-CO"/>
        </a:p>
      </dgm:t>
    </dgm:pt>
    <dgm:pt modelId="{C60AA3CC-ED84-45B5-B354-9AAA6B894470}" type="pres">
      <dgm:prSet presAssocID="{ECBBADDE-B3CF-416C-B24B-85E7824F361E}" presName="root2" presStyleCnt="0"/>
      <dgm:spPr/>
      <dgm:t>
        <a:bodyPr/>
        <a:lstStyle/>
        <a:p>
          <a:endParaRPr lang="es-CO"/>
        </a:p>
      </dgm:t>
    </dgm:pt>
    <dgm:pt modelId="{CE8CEF7E-4AA8-4BA7-82BC-8376E5C4DD40}" type="pres">
      <dgm:prSet presAssocID="{ECBBADDE-B3CF-416C-B24B-85E7824F361E}" presName="LevelTwoTextNode" presStyleLbl="node3" presStyleIdx="7" presStyleCnt="8" custLinFactNeighborX="-76291" custLinFactNeighborY="-944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C20B9BD-1FBC-4940-92D6-ED92FB49072D}" type="pres">
      <dgm:prSet presAssocID="{ECBBADDE-B3CF-416C-B24B-85E7824F361E}" presName="level3hierChild" presStyleCnt="0"/>
      <dgm:spPr/>
      <dgm:t>
        <a:bodyPr/>
        <a:lstStyle/>
        <a:p>
          <a:endParaRPr lang="es-CO"/>
        </a:p>
      </dgm:t>
    </dgm:pt>
  </dgm:ptLst>
  <dgm:cxnLst>
    <dgm:cxn modelId="{67ABAF85-E5F2-4A66-BA1C-D95395557837}" type="presOf" srcId="{BF2576C9-890D-4A8B-855F-67BFF3C6A0B0}" destId="{12248FC9-7DE8-4B2F-897B-F6DCD84291EA}" srcOrd="1" destOrd="0" presId="urn:microsoft.com/office/officeart/2005/8/layout/hierarchy2"/>
    <dgm:cxn modelId="{590A7A70-617C-466B-8F49-2F3297618C1D}" type="presOf" srcId="{321B2CF3-9BFD-4143-9FDE-0BB43B55AB36}" destId="{C74F4080-0AA8-42AD-9713-3267D187E33A}" srcOrd="0" destOrd="0" presId="urn:microsoft.com/office/officeart/2005/8/layout/hierarchy2"/>
    <dgm:cxn modelId="{2792D31D-0BA4-47E8-9EA9-86446FA06396}" type="presOf" srcId="{57EC5317-5FDC-4F2E-810C-627F1F951152}" destId="{D3680F41-1195-4452-BBEE-962B4F5BC9B1}" srcOrd="0" destOrd="0" presId="urn:microsoft.com/office/officeart/2005/8/layout/hierarchy2"/>
    <dgm:cxn modelId="{2A0C67EE-9E7C-4593-926F-134381B3DB02}" srcId="{D647D25A-0F34-4670-8C59-23BA0A9B4939}" destId="{46F303BD-D8DF-4218-84DC-82D20CC9A872}" srcOrd="3" destOrd="0" parTransId="{476D38AA-EEE8-41BF-8749-7DBA59123A9E}" sibTransId="{AFED4044-180F-48F5-8644-5B8DC6F06744}"/>
    <dgm:cxn modelId="{6CEC29E8-B12F-4AE3-AA13-2F009F7678C9}" type="presOf" srcId="{E358B682-132B-4448-8199-98731FF907A8}" destId="{EDFE39FD-83D6-41C3-B6C7-F60ABD8B37F2}" srcOrd="0" destOrd="0" presId="urn:microsoft.com/office/officeart/2005/8/layout/hierarchy2"/>
    <dgm:cxn modelId="{EF72DDF6-8B42-400B-BF70-67CDDDBEF6B9}" type="presOf" srcId="{94EFE80F-AA5D-4311-AE62-3837F981B4CD}" destId="{684A3C69-67F1-463C-A111-F1DCC377F93F}" srcOrd="1" destOrd="0" presId="urn:microsoft.com/office/officeart/2005/8/layout/hierarchy2"/>
    <dgm:cxn modelId="{03587965-F210-4581-B3B9-9C8C556CD0B9}" type="presOf" srcId="{19E95A2F-1DAA-48F2-B7FD-92D4403DFE3B}" destId="{91665B73-CCEB-45BE-9AB3-26A213CB8A2E}" srcOrd="0" destOrd="0" presId="urn:microsoft.com/office/officeart/2005/8/layout/hierarchy2"/>
    <dgm:cxn modelId="{F82B8FE1-9C66-4589-BDB1-0685095EF6F3}" srcId="{3DC0F2F4-7FEE-4DB8-82DB-D2459B76649C}" destId="{F20BD17E-E5FA-485D-AC44-2B89B6FCC443}" srcOrd="1" destOrd="0" parTransId="{57EC5317-5FDC-4F2E-810C-627F1F951152}" sibTransId="{0CA64F8E-6287-4A1B-AC1C-E507A1F7CFA6}"/>
    <dgm:cxn modelId="{B37FCC2A-E4C0-4686-A6B7-DF229C955E61}" type="presOf" srcId="{D647D25A-0F34-4670-8C59-23BA0A9B4939}" destId="{B65696F3-61D9-4989-9359-AA1CAD796701}" srcOrd="0" destOrd="0" presId="urn:microsoft.com/office/officeart/2005/8/layout/hierarchy2"/>
    <dgm:cxn modelId="{EA90AB12-FDAE-4FC7-B5E6-CF3C57526BA4}" type="presOf" srcId="{79434E08-139B-4C97-B8FE-6E52FAF621CA}" destId="{92D34674-AFCB-4F44-8FCD-362929E6E4EF}" srcOrd="0" destOrd="0" presId="urn:microsoft.com/office/officeart/2005/8/layout/hierarchy2"/>
    <dgm:cxn modelId="{CD9CFE4E-98ED-41B8-BAD9-F25035D655AC}" srcId="{C3257D7D-F64B-4E69-A9B0-D8C985940F1F}" destId="{79434E08-139B-4C97-B8FE-6E52FAF621CA}" srcOrd="0" destOrd="0" parTransId="{154746DB-D8A0-4500-A125-4E2E98FDDA84}" sibTransId="{B4FA7227-73A0-40F8-9F32-5C11A3531418}"/>
    <dgm:cxn modelId="{EAB82487-8C9A-4EDB-B0F9-51D4936AA3F9}" type="presOf" srcId="{6F8AD765-1CB1-44CA-8FBC-F9BBA68B56E1}" destId="{6CE67ACE-8C8B-4E40-94E2-9FD2E7292F87}" srcOrd="1" destOrd="0" presId="urn:microsoft.com/office/officeart/2005/8/layout/hierarchy2"/>
    <dgm:cxn modelId="{9979525C-5CFB-4DCB-958D-342DC6736BDF}" type="presOf" srcId="{8FB553AC-2415-4269-8C91-39D08E223E46}" destId="{0DA00C24-AADE-4C9A-A625-E4BDB19BA90C}" srcOrd="0" destOrd="0" presId="urn:microsoft.com/office/officeart/2005/8/layout/hierarchy2"/>
    <dgm:cxn modelId="{F57265DA-D2AA-4F0E-89A5-9FA03FFC168B}" type="presOf" srcId="{476D38AA-EEE8-41BF-8749-7DBA59123A9E}" destId="{04E3F8F1-6B3C-4E37-A25A-3F12466BFCA5}" srcOrd="0" destOrd="0" presId="urn:microsoft.com/office/officeart/2005/8/layout/hierarchy2"/>
    <dgm:cxn modelId="{CCA83B69-ABE5-40D5-86AC-30CA2C0F25CB}" type="presOf" srcId="{94EFE80F-AA5D-4311-AE62-3837F981B4CD}" destId="{07BFDBEE-4B3A-4C4B-BFFC-6D3B24FA768B}" srcOrd="0" destOrd="0" presId="urn:microsoft.com/office/officeart/2005/8/layout/hierarchy2"/>
    <dgm:cxn modelId="{9206D8DF-1665-4E7F-A76B-C70F170485F7}" type="presOf" srcId="{EA0207A9-04E4-4255-A27B-994ECB988C09}" destId="{940DB865-9134-49E2-BC49-EA3495840E23}" srcOrd="0" destOrd="0" presId="urn:microsoft.com/office/officeart/2005/8/layout/hierarchy2"/>
    <dgm:cxn modelId="{89D521A1-B0B7-4AA1-9FF8-6299FA86705F}" srcId="{3DC0F2F4-7FEE-4DB8-82DB-D2459B76649C}" destId="{E09C58EE-205F-4A6E-8A9C-3AA838C18B26}" srcOrd="2" destOrd="0" parTransId="{D15A0EEA-7FCA-4DF5-8D88-E59A0BBF70A0}" sibTransId="{3E9DB246-AB4A-4752-88FB-0AADFB86A160}"/>
    <dgm:cxn modelId="{44F87193-2B93-4FB1-8C33-A1712DB84F32}" type="presOf" srcId="{A8E87F4D-FD3F-48C9-94F6-7779FDA6558C}" destId="{ABDB245D-A9DB-4026-876B-3992236D1489}" srcOrd="0" destOrd="0" presId="urn:microsoft.com/office/officeart/2005/8/layout/hierarchy2"/>
    <dgm:cxn modelId="{12A87CB4-ABD0-43BD-92FC-45D56C39B646}" srcId="{D647D25A-0F34-4670-8C59-23BA0A9B4939}" destId="{EA0207A9-04E4-4255-A27B-994ECB988C09}" srcOrd="0" destOrd="0" parTransId="{BF2576C9-890D-4A8B-855F-67BFF3C6A0B0}" sibTransId="{AEF683F9-F799-417F-A78B-C3EACD4D985C}"/>
    <dgm:cxn modelId="{662B5C90-E650-48DD-B771-A3F3741F3C71}" type="presOf" srcId="{BF2576C9-890D-4A8B-855F-67BFF3C6A0B0}" destId="{EE6DA4A3-BC98-4A40-A971-73D75F87805F}" srcOrd="0" destOrd="0" presId="urn:microsoft.com/office/officeart/2005/8/layout/hierarchy2"/>
    <dgm:cxn modelId="{C47FD917-2484-4255-9FE1-372C9A673849}" srcId="{D647D25A-0F34-4670-8C59-23BA0A9B4939}" destId="{ADB94EBC-B4DC-404A-9A26-926C15DEDBB5}" srcOrd="2" destOrd="0" parTransId="{721D8E6D-DA6C-4BE2-B0B4-61633B8AAB5C}" sibTransId="{1F927442-54FC-4F81-BC61-942DAC483916}"/>
    <dgm:cxn modelId="{A2A83169-574E-4097-98CA-6A054F87B5B0}" type="presOf" srcId="{A10B55BC-6984-4C19-B5EA-A1A2702BD90C}" destId="{42B7BC8A-F7DE-4713-8427-75284D6475EA}" srcOrd="1" destOrd="0" presId="urn:microsoft.com/office/officeart/2005/8/layout/hierarchy2"/>
    <dgm:cxn modelId="{5E919555-8C7D-41E2-8430-C8E3C3C743AA}" type="presOf" srcId="{ECBBADDE-B3CF-416C-B24B-85E7824F361E}" destId="{CE8CEF7E-4AA8-4BA7-82BC-8376E5C4DD40}" srcOrd="0" destOrd="0" presId="urn:microsoft.com/office/officeart/2005/8/layout/hierarchy2"/>
    <dgm:cxn modelId="{2BA27862-EDAB-4EC6-AD47-4B6DF40591AC}" srcId="{C3257D7D-F64B-4E69-A9B0-D8C985940F1F}" destId="{A8E87F4D-FD3F-48C9-94F6-7779FDA6558C}" srcOrd="1" destOrd="0" parTransId="{94EFE80F-AA5D-4311-AE62-3837F981B4CD}" sibTransId="{27A13C93-927D-4D8C-B5C0-8BD648B44FED}"/>
    <dgm:cxn modelId="{FC964E5C-9055-439E-995D-AA4063205647}" type="presOf" srcId="{A10B55BC-6984-4C19-B5EA-A1A2702BD90C}" destId="{8A70ADEC-3769-486F-9739-921FC2767A18}" srcOrd="0" destOrd="0" presId="urn:microsoft.com/office/officeart/2005/8/layout/hierarchy2"/>
    <dgm:cxn modelId="{9AB89FBC-4C24-4D83-8547-4263C11BB27B}" type="presOf" srcId="{19E95A2F-1DAA-48F2-B7FD-92D4403DFE3B}" destId="{B00F00C1-4279-4F54-B524-F5493B92D97C}" srcOrd="1" destOrd="0" presId="urn:microsoft.com/office/officeart/2005/8/layout/hierarchy2"/>
    <dgm:cxn modelId="{1191333D-D000-4AA1-A07E-8A0F9D27E257}" type="presOf" srcId="{9D097639-AD92-495A-BFB3-501A8B7B590B}" destId="{90297072-4BF8-4741-B486-6ED433102DCF}" srcOrd="0" destOrd="0" presId="urn:microsoft.com/office/officeart/2005/8/layout/hierarchy2"/>
    <dgm:cxn modelId="{662B0DAF-CF29-4A2F-9CEB-EF68B3231DFD}" type="presOf" srcId="{E358B682-132B-4448-8199-98731FF907A8}" destId="{7717090A-5638-4A41-B564-1906ED06751F}" srcOrd="1" destOrd="0" presId="urn:microsoft.com/office/officeart/2005/8/layout/hierarchy2"/>
    <dgm:cxn modelId="{3AF88AEB-F2F4-48CD-82E9-8076AE0A0182}" type="presOf" srcId="{423A31C6-514D-4BE5-9EBB-8EC7769AEF01}" destId="{CEB5FC99-D960-43C2-8C18-6F2F83FEDA97}" srcOrd="1" destOrd="0" presId="urn:microsoft.com/office/officeart/2005/8/layout/hierarchy2"/>
    <dgm:cxn modelId="{BF3E374E-3E7A-46FE-B95A-87B8CBF7FA69}" type="presOf" srcId="{154746DB-D8A0-4500-A125-4E2E98FDDA84}" destId="{FA9B5342-CFD8-41A5-A237-88439EF2F93A}" srcOrd="0" destOrd="0" presId="urn:microsoft.com/office/officeart/2005/8/layout/hierarchy2"/>
    <dgm:cxn modelId="{4F86295A-BC28-4DF0-9EC0-A3E0C7C54E4A}" srcId="{D647D25A-0F34-4670-8C59-23BA0A9B4939}" destId="{C3257D7D-F64B-4E69-A9B0-D8C985940F1F}" srcOrd="1" destOrd="0" parTransId="{C2CD1A7A-A3F9-4A81-A673-D57E0723DFFF}" sibTransId="{DCDDB9F9-7FC7-41ED-AF63-F5984A76F9BD}"/>
    <dgm:cxn modelId="{F99A2988-F6F7-4C52-A2FF-7C24E68123BD}" type="presOf" srcId="{57EC5317-5FDC-4F2E-810C-627F1F951152}" destId="{BF22C11F-0D4F-45AC-9269-8FD185C31046}" srcOrd="1" destOrd="0" presId="urn:microsoft.com/office/officeart/2005/8/layout/hierarchy2"/>
    <dgm:cxn modelId="{96741BED-D208-4D2E-80D0-FF5679D60E32}" type="presOf" srcId="{C2CD1A7A-A3F9-4A81-A673-D57E0723DFFF}" destId="{34925CBB-BB0E-4B56-ACDB-C26C81A7A2C9}" srcOrd="1" destOrd="0" presId="urn:microsoft.com/office/officeart/2005/8/layout/hierarchy2"/>
    <dgm:cxn modelId="{73D787C6-5107-413D-BB7F-A65162A85783}" srcId="{9D097639-AD92-495A-BFB3-501A8B7B590B}" destId="{3DC0F2F4-7FEE-4DB8-82DB-D2459B76649C}" srcOrd="1" destOrd="0" parTransId="{E358B682-132B-4448-8199-98731FF907A8}" sibTransId="{B5049162-CCAD-4D24-A40B-AE25F766430A}"/>
    <dgm:cxn modelId="{10B35AF2-A325-4815-BB89-ABC2DB5C07F4}" type="presOf" srcId="{ADB94EBC-B4DC-404A-9A26-926C15DEDBB5}" destId="{B3A9A8FF-01B5-4CBF-8B26-37E84CD7D97A}" srcOrd="0" destOrd="0" presId="urn:microsoft.com/office/officeart/2005/8/layout/hierarchy2"/>
    <dgm:cxn modelId="{6A79B6AB-3640-4A18-BEC0-5E6F63916F06}" type="presOf" srcId="{B7D90682-8C49-4D62-BC4C-E307E77EFF0C}" destId="{2E985369-B2D4-47A6-8D0A-9FF2A3183FAF}" srcOrd="0" destOrd="0" presId="urn:microsoft.com/office/officeart/2005/8/layout/hierarchy2"/>
    <dgm:cxn modelId="{46243D58-6503-4444-BD3C-99829AEC32CC}" type="presOf" srcId="{D15A0EEA-7FCA-4DF5-8D88-E59A0BBF70A0}" destId="{4A7EBEA2-AB2A-4D6E-83DD-8773CCFB1790}" srcOrd="0" destOrd="0" presId="urn:microsoft.com/office/officeart/2005/8/layout/hierarchy2"/>
    <dgm:cxn modelId="{AE47037D-A249-49EF-AD43-4AF49D8F00B7}" type="presOf" srcId="{E09C58EE-205F-4A6E-8A9C-3AA838C18B26}" destId="{4F864D02-32F8-4570-B8B4-CB6EA9AD16F4}" srcOrd="0" destOrd="0" presId="urn:microsoft.com/office/officeart/2005/8/layout/hierarchy2"/>
    <dgm:cxn modelId="{7478389B-9A78-4EB0-8B32-A8B27DC0A58D}" type="presOf" srcId="{D15A0EEA-7FCA-4DF5-8D88-E59A0BBF70A0}" destId="{6BE64609-C9E1-461A-8AAB-1B9C46C77059}" srcOrd="1" destOrd="0" presId="urn:microsoft.com/office/officeart/2005/8/layout/hierarchy2"/>
    <dgm:cxn modelId="{13C76CC4-9C6C-4B5E-9987-6BC27616BFF3}" type="presOf" srcId="{3DC0F2F4-7FEE-4DB8-82DB-D2459B76649C}" destId="{BFC8E187-1C0A-4835-BB28-66711531D03F}" srcOrd="0" destOrd="0" presId="urn:microsoft.com/office/officeart/2005/8/layout/hierarchy2"/>
    <dgm:cxn modelId="{DCD2AA85-EBF4-4FBD-BCF4-805B2AFAFC24}" srcId="{3DC0F2F4-7FEE-4DB8-82DB-D2459B76649C}" destId="{ECBBADDE-B3CF-416C-B24B-85E7824F361E}" srcOrd="3" destOrd="0" parTransId="{423A31C6-514D-4BE5-9EBB-8EC7769AEF01}" sibTransId="{B08863CA-1C2C-4A85-BAF9-A1C663BA92B3}"/>
    <dgm:cxn modelId="{5E8A3E1D-9829-4A4E-B9ED-BFF3E64016DA}" type="presOf" srcId="{721D8E6D-DA6C-4BE2-B0B4-61633B8AAB5C}" destId="{2C879F3D-6FAF-41DF-86BE-8AB6848B423C}" srcOrd="1" destOrd="0" presId="urn:microsoft.com/office/officeart/2005/8/layout/hierarchy2"/>
    <dgm:cxn modelId="{267A9D28-12E8-4685-8692-633F4CB70FA7}" type="presOf" srcId="{721D8E6D-DA6C-4BE2-B0B4-61633B8AAB5C}" destId="{A0F9F019-80E5-44DA-9AA9-CB8501307925}" srcOrd="0" destOrd="0" presId="urn:microsoft.com/office/officeart/2005/8/layout/hierarchy2"/>
    <dgm:cxn modelId="{1606B544-07D3-4EC1-9A3F-76BF5AEED639}" srcId="{3DC0F2F4-7FEE-4DB8-82DB-D2459B76649C}" destId="{B7D90682-8C49-4D62-BC4C-E307E77EFF0C}" srcOrd="0" destOrd="0" parTransId="{A10B55BC-6984-4C19-B5EA-A1A2702BD90C}" sibTransId="{D0DDCDC0-0D34-46F8-84B8-A11ED79202D8}"/>
    <dgm:cxn modelId="{7687FB8D-6C3D-40A7-BA30-DFCD7FDFE9AC}" type="presOf" srcId="{C2CD1A7A-A3F9-4A81-A673-D57E0723DFFF}" destId="{0E85FF7D-408D-4251-9E74-C772FB887E90}" srcOrd="0" destOrd="0" presId="urn:microsoft.com/office/officeart/2005/8/layout/hierarchy2"/>
    <dgm:cxn modelId="{A59EA14B-9238-4FBE-9990-5A38F0DFC22E}" srcId="{F20BD17E-E5FA-485D-AC44-2B89B6FCC443}" destId="{321B2CF3-9BFD-4143-9FDE-0BB43B55AB36}" srcOrd="0" destOrd="0" parTransId="{19E95A2F-1DAA-48F2-B7FD-92D4403DFE3B}" sibTransId="{73335CAA-F43E-4676-82C4-E4DE83E9B8AC}"/>
    <dgm:cxn modelId="{21079303-D87E-438E-978C-DD75F0B270BB}" type="presOf" srcId="{476D38AA-EEE8-41BF-8749-7DBA59123A9E}" destId="{684C32BA-1D89-46B5-A84B-C9EE3DA78CE0}" srcOrd="1" destOrd="0" presId="urn:microsoft.com/office/officeart/2005/8/layout/hierarchy2"/>
    <dgm:cxn modelId="{825685EF-2145-48EB-A0AA-7E914F476BB0}" type="presOf" srcId="{F20BD17E-E5FA-485D-AC44-2B89B6FCC443}" destId="{93A12725-4617-4C45-BEB1-D43F16484142}" srcOrd="0" destOrd="0" presId="urn:microsoft.com/office/officeart/2005/8/layout/hierarchy2"/>
    <dgm:cxn modelId="{38E31C0D-AFCD-4338-AD8A-68F37C6D96A8}" type="presOf" srcId="{154746DB-D8A0-4500-A125-4E2E98FDDA84}" destId="{DF0C410B-ED64-4847-81D7-4933087A2B10}" srcOrd="1" destOrd="0" presId="urn:microsoft.com/office/officeart/2005/8/layout/hierarchy2"/>
    <dgm:cxn modelId="{2FCB3698-115C-40FB-9ABC-50E26E88A7B2}" type="presOf" srcId="{F888A930-3168-49AD-8386-321FF276C0A1}" destId="{C504F8F9-0A44-4A1E-B820-4EAC7A3F5A9B}" srcOrd="1" destOrd="0" presId="urn:microsoft.com/office/officeart/2005/8/layout/hierarchy2"/>
    <dgm:cxn modelId="{FCAF2E1A-5F2B-42D2-897E-A839DD930B9F}" type="presOf" srcId="{D98EC7ED-759E-4CB6-BCC0-652372340DD0}" destId="{95F52E24-B3DD-4A91-93E0-B0A565F84F68}" srcOrd="0" destOrd="0" presId="urn:microsoft.com/office/officeart/2005/8/layout/hierarchy2"/>
    <dgm:cxn modelId="{E6B8561B-E5A3-4090-8562-FA678A2581B0}" srcId="{D7716EDA-20F9-4FAB-B7D1-38101357E949}" destId="{9D097639-AD92-495A-BFB3-501A8B7B590B}" srcOrd="0" destOrd="0" parTransId="{2294DED9-1EC7-4A8F-9EC3-177261F2F57E}" sibTransId="{1B5E60FB-22BE-4EBE-81AD-81B512FEE320}"/>
    <dgm:cxn modelId="{21F8278B-BA96-4B5B-85F3-AE9D223041E7}" type="presOf" srcId="{CBEAA09E-BEA6-49DF-B3DC-69DEDC5F5DD7}" destId="{A4595CB8-0FC0-4BE0-9D3B-3BE04EB7F4DB}" srcOrd="0" destOrd="0" presId="urn:microsoft.com/office/officeart/2005/8/layout/hierarchy2"/>
    <dgm:cxn modelId="{0B0FFCA0-0093-43A7-A8B7-7631794B2EC5}" type="presOf" srcId="{D7716EDA-20F9-4FAB-B7D1-38101357E949}" destId="{79955F60-58CD-4F80-B62D-6DE8B9A825CF}" srcOrd="0" destOrd="0" presId="urn:microsoft.com/office/officeart/2005/8/layout/hierarchy2"/>
    <dgm:cxn modelId="{EB307024-2D0C-4655-AC43-39C026BC81A6}" srcId="{F20BD17E-E5FA-485D-AC44-2B89B6FCC443}" destId="{CBEAA09E-BEA6-49DF-B3DC-69DEDC5F5DD7}" srcOrd="1" destOrd="0" parTransId="{6F8AD765-1CB1-44CA-8FBC-F9BBA68B56E1}" sibTransId="{6E4A70AC-1EC4-4A83-A3D2-E5D813B3E7E5}"/>
    <dgm:cxn modelId="{7F719DDC-59F9-4BBE-86D6-0F88EEA3ED60}" srcId="{F20BD17E-E5FA-485D-AC44-2B89B6FCC443}" destId="{D98EC7ED-759E-4CB6-BCC0-652372340DD0}" srcOrd="2" destOrd="0" parTransId="{8FB553AC-2415-4269-8C91-39D08E223E46}" sibTransId="{E180ACA5-F993-4C1D-924C-1F9FDEB71E76}"/>
    <dgm:cxn modelId="{462EC84F-5EA3-487A-AD74-5D0779F953D0}" type="presOf" srcId="{423A31C6-514D-4BE5-9EBB-8EC7769AEF01}" destId="{EDC2AFF2-6670-4332-A50F-E6828E98AEEA}" srcOrd="0" destOrd="0" presId="urn:microsoft.com/office/officeart/2005/8/layout/hierarchy2"/>
    <dgm:cxn modelId="{13391F7C-02F7-4479-8A66-8FFEC2C3E50A}" type="presOf" srcId="{8FB553AC-2415-4269-8C91-39D08E223E46}" destId="{13A06A46-3305-45B6-9D65-A138919969F1}" srcOrd="1" destOrd="0" presId="urn:microsoft.com/office/officeart/2005/8/layout/hierarchy2"/>
    <dgm:cxn modelId="{4AE60224-D4DC-4E5A-9418-8D108ABCC939}" type="presOf" srcId="{C3257D7D-F64B-4E69-A9B0-D8C985940F1F}" destId="{EF0E89F2-A0C3-4CCE-96FA-87E21DBB018E}" srcOrd="0" destOrd="0" presId="urn:microsoft.com/office/officeart/2005/8/layout/hierarchy2"/>
    <dgm:cxn modelId="{AEAEE337-5E34-4AF2-9C38-BD56FD5DAE30}" type="presOf" srcId="{F888A930-3168-49AD-8386-321FF276C0A1}" destId="{6F2EE422-9069-4D95-AC54-C74B17975695}" srcOrd="0" destOrd="0" presId="urn:microsoft.com/office/officeart/2005/8/layout/hierarchy2"/>
    <dgm:cxn modelId="{C878CE1B-CD01-4D2C-8B51-3FB59E30E58F}" type="presOf" srcId="{6F8AD765-1CB1-44CA-8FBC-F9BBA68B56E1}" destId="{5CB5FE40-D36D-40F4-A014-7933BF077F9B}" srcOrd="0" destOrd="0" presId="urn:microsoft.com/office/officeart/2005/8/layout/hierarchy2"/>
    <dgm:cxn modelId="{CC5FED9C-BC90-472D-9D0F-7E1B721EF633}" srcId="{9D097639-AD92-495A-BFB3-501A8B7B590B}" destId="{D647D25A-0F34-4670-8C59-23BA0A9B4939}" srcOrd="0" destOrd="0" parTransId="{F888A930-3168-49AD-8386-321FF276C0A1}" sibTransId="{B8D2B72C-A036-4204-9ACE-6A48C6265604}"/>
    <dgm:cxn modelId="{7C811853-A9D1-49C9-A736-FD1502F93ECA}" type="presOf" srcId="{46F303BD-D8DF-4218-84DC-82D20CC9A872}" destId="{CE93C166-882D-4077-84D2-0F528447539C}" srcOrd="0" destOrd="0" presId="urn:microsoft.com/office/officeart/2005/8/layout/hierarchy2"/>
    <dgm:cxn modelId="{AB098F85-3491-4C27-B0B6-3AC9B2EA8DF8}" type="presParOf" srcId="{79955F60-58CD-4F80-B62D-6DE8B9A825CF}" destId="{68061451-DC27-4B73-BE1D-86199483FC02}" srcOrd="0" destOrd="0" presId="urn:microsoft.com/office/officeart/2005/8/layout/hierarchy2"/>
    <dgm:cxn modelId="{A19C8B52-2271-478B-A284-AE7B3C4B72A3}" type="presParOf" srcId="{68061451-DC27-4B73-BE1D-86199483FC02}" destId="{90297072-4BF8-4741-B486-6ED433102DCF}" srcOrd="0" destOrd="0" presId="urn:microsoft.com/office/officeart/2005/8/layout/hierarchy2"/>
    <dgm:cxn modelId="{42D2CBD2-B2F4-4854-BB2C-0E1B6345252B}" type="presParOf" srcId="{68061451-DC27-4B73-BE1D-86199483FC02}" destId="{66B09D7C-958C-486F-B2C5-F2594EBFE797}" srcOrd="1" destOrd="0" presId="urn:microsoft.com/office/officeart/2005/8/layout/hierarchy2"/>
    <dgm:cxn modelId="{EEA262E2-331B-41EE-A6D6-2BDBE1A2B86C}" type="presParOf" srcId="{66B09D7C-958C-486F-B2C5-F2594EBFE797}" destId="{6F2EE422-9069-4D95-AC54-C74B17975695}" srcOrd="0" destOrd="0" presId="urn:microsoft.com/office/officeart/2005/8/layout/hierarchy2"/>
    <dgm:cxn modelId="{F178D045-3F7C-4359-8E47-0D76B4B73648}" type="presParOf" srcId="{6F2EE422-9069-4D95-AC54-C74B17975695}" destId="{C504F8F9-0A44-4A1E-B820-4EAC7A3F5A9B}" srcOrd="0" destOrd="0" presId="urn:microsoft.com/office/officeart/2005/8/layout/hierarchy2"/>
    <dgm:cxn modelId="{B208CDC0-54C1-498E-BE54-767389BF971E}" type="presParOf" srcId="{66B09D7C-958C-486F-B2C5-F2594EBFE797}" destId="{BFC0F8F9-66CB-4253-A456-23458A2EA139}" srcOrd="1" destOrd="0" presId="urn:microsoft.com/office/officeart/2005/8/layout/hierarchy2"/>
    <dgm:cxn modelId="{DD084949-6166-4706-A0B5-61265B88C353}" type="presParOf" srcId="{BFC0F8F9-66CB-4253-A456-23458A2EA139}" destId="{B65696F3-61D9-4989-9359-AA1CAD796701}" srcOrd="0" destOrd="0" presId="urn:microsoft.com/office/officeart/2005/8/layout/hierarchy2"/>
    <dgm:cxn modelId="{1B313E8E-7CBB-406B-866F-A790066C6648}" type="presParOf" srcId="{BFC0F8F9-66CB-4253-A456-23458A2EA139}" destId="{5ED28979-8C67-4F6F-85D6-3BDD2AE318A2}" srcOrd="1" destOrd="0" presId="urn:microsoft.com/office/officeart/2005/8/layout/hierarchy2"/>
    <dgm:cxn modelId="{855C2598-451A-4769-83EE-74AAD1180465}" type="presParOf" srcId="{5ED28979-8C67-4F6F-85D6-3BDD2AE318A2}" destId="{EE6DA4A3-BC98-4A40-A971-73D75F87805F}" srcOrd="0" destOrd="0" presId="urn:microsoft.com/office/officeart/2005/8/layout/hierarchy2"/>
    <dgm:cxn modelId="{B306C3A3-C970-484C-83BC-2F44F75E0893}" type="presParOf" srcId="{EE6DA4A3-BC98-4A40-A971-73D75F87805F}" destId="{12248FC9-7DE8-4B2F-897B-F6DCD84291EA}" srcOrd="0" destOrd="0" presId="urn:microsoft.com/office/officeart/2005/8/layout/hierarchy2"/>
    <dgm:cxn modelId="{72014580-550B-4680-A501-1E0B88F344AA}" type="presParOf" srcId="{5ED28979-8C67-4F6F-85D6-3BDD2AE318A2}" destId="{906F22DD-FF27-436F-95F4-2A1A89DA09A3}" srcOrd="1" destOrd="0" presId="urn:microsoft.com/office/officeart/2005/8/layout/hierarchy2"/>
    <dgm:cxn modelId="{5A547758-4EE5-4FD3-8234-FA45A79D8A41}" type="presParOf" srcId="{906F22DD-FF27-436F-95F4-2A1A89DA09A3}" destId="{940DB865-9134-49E2-BC49-EA3495840E23}" srcOrd="0" destOrd="0" presId="urn:microsoft.com/office/officeart/2005/8/layout/hierarchy2"/>
    <dgm:cxn modelId="{C674E194-F682-4637-89B1-963647341E76}" type="presParOf" srcId="{906F22DD-FF27-436F-95F4-2A1A89DA09A3}" destId="{BDAA5A33-8306-46F1-AA49-4EE6979C76AF}" srcOrd="1" destOrd="0" presId="urn:microsoft.com/office/officeart/2005/8/layout/hierarchy2"/>
    <dgm:cxn modelId="{02FFC057-B8DA-4D38-B290-2283E66FD696}" type="presParOf" srcId="{5ED28979-8C67-4F6F-85D6-3BDD2AE318A2}" destId="{0E85FF7D-408D-4251-9E74-C772FB887E90}" srcOrd="2" destOrd="0" presId="urn:microsoft.com/office/officeart/2005/8/layout/hierarchy2"/>
    <dgm:cxn modelId="{BF41991E-C44D-497D-85F7-155185223513}" type="presParOf" srcId="{0E85FF7D-408D-4251-9E74-C772FB887E90}" destId="{34925CBB-BB0E-4B56-ACDB-C26C81A7A2C9}" srcOrd="0" destOrd="0" presId="urn:microsoft.com/office/officeart/2005/8/layout/hierarchy2"/>
    <dgm:cxn modelId="{ABD313AE-32A6-412C-B728-537FDF34E61B}" type="presParOf" srcId="{5ED28979-8C67-4F6F-85D6-3BDD2AE318A2}" destId="{4F83C231-F442-4F96-BBFC-1B2CFBE63203}" srcOrd="3" destOrd="0" presId="urn:microsoft.com/office/officeart/2005/8/layout/hierarchy2"/>
    <dgm:cxn modelId="{8013B668-5F27-499B-9278-4BA6244C5E18}" type="presParOf" srcId="{4F83C231-F442-4F96-BBFC-1B2CFBE63203}" destId="{EF0E89F2-A0C3-4CCE-96FA-87E21DBB018E}" srcOrd="0" destOrd="0" presId="urn:microsoft.com/office/officeart/2005/8/layout/hierarchy2"/>
    <dgm:cxn modelId="{0760D44E-0917-486F-89EA-32BE13FC4B87}" type="presParOf" srcId="{4F83C231-F442-4F96-BBFC-1B2CFBE63203}" destId="{7D361ADA-237D-41B6-A44C-F16EF1052C5C}" srcOrd="1" destOrd="0" presId="urn:microsoft.com/office/officeart/2005/8/layout/hierarchy2"/>
    <dgm:cxn modelId="{70D4AABD-D2AC-46B7-B92F-705BB81B66C9}" type="presParOf" srcId="{7D361ADA-237D-41B6-A44C-F16EF1052C5C}" destId="{FA9B5342-CFD8-41A5-A237-88439EF2F93A}" srcOrd="0" destOrd="0" presId="urn:microsoft.com/office/officeart/2005/8/layout/hierarchy2"/>
    <dgm:cxn modelId="{EAA13918-8880-49C3-8C32-64963C75BF25}" type="presParOf" srcId="{FA9B5342-CFD8-41A5-A237-88439EF2F93A}" destId="{DF0C410B-ED64-4847-81D7-4933087A2B10}" srcOrd="0" destOrd="0" presId="urn:microsoft.com/office/officeart/2005/8/layout/hierarchy2"/>
    <dgm:cxn modelId="{D14D1671-B8A9-4533-9089-43888C7D3A82}" type="presParOf" srcId="{7D361ADA-237D-41B6-A44C-F16EF1052C5C}" destId="{0835FDF3-A5BA-43B8-896F-CFFD1C0AF5EB}" srcOrd="1" destOrd="0" presId="urn:microsoft.com/office/officeart/2005/8/layout/hierarchy2"/>
    <dgm:cxn modelId="{25E1BBA8-E577-4CDA-A5F9-1766BA00B14D}" type="presParOf" srcId="{0835FDF3-A5BA-43B8-896F-CFFD1C0AF5EB}" destId="{92D34674-AFCB-4F44-8FCD-362929E6E4EF}" srcOrd="0" destOrd="0" presId="urn:microsoft.com/office/officeart/2005/8/layout/hierarchy2"/>
    <dgm:cxn modelId="{40556722-1F37-4A63-AA49-9B9D321516DD}" type="presParOf" srcId="{0835FDF3-A5BA-43B8-896F-CFFD1C0AF5EB}" destId="{80414FD1-DC90-4214-948E-DC87FA299775}" srcOrd="1" destOrd="0" presId="urn:microsoft.com/office/officeart/2005/8/layout/hierarchy2"/>
    <dgm:cxn modelId="{50215999-3C8A-4004-BE18-B465FF8BF1AC}" type="presParOf" srcId="{7D361ADA-237D-41B6-A44C-F16EF1052C5C}" destId="{07BFDBEE-4B3A-4C4B-BFFC-6D3B24FA768B}" srcOrd="2" destOrd="0" presId="urn:microsoft.com/office/officeart/2005/8/layout/hierarchy2"/>
    <dgm:cxn modelId="{33DE583C-0D00-456D-BACC-5DAAB521E5E4}" type="presParOf" srcId="{07BFDBEE-4B3A-4C4B-BFFC-6D3B24FA768B}" destId="{684A3C69-67F1-463C-A111-F1DCC377F93F}" srcOrd="0" destOrd="0" presId="urn:microsoft.com/office/officeart/2005/8/layout/hierarchy2"/>
    <dgm:cxn modelId="{017E2EE6-C159-4F3B-BBFF-92F9F8079430}" type="presParOf" srcId="{7D361ADA-237D-41B6-A44C-F16EF1052C5C}" destId="{7DFD6A2E-FEB0-4AFD-83F0-D38E82462304}" srcOrd="3" destOrd="0" presId="urn:microsoft.com/office/officeart/2005/8/layout/hierarchy2"/>
    <dgm:cxn modelId="{9B3809BE-FD9E-4CC9-AFC5-6AB372DA6414}" type="presParOf" srcId="{7DFD6A2E-FEB0-4AFD-83F0-D38E82462304}" destId="{ABDB245D-A9DB-4026-876B-3992236D1489}" srcOrd="0" destOrd="0" presId="urn:microsoft.com/office/officeart/2005/8/layout/hierarchy2"/>
    <dgm:cxn modelId="{0A968003-A1F9-46A1-8141-165329609E27}" type="presParOf" srcId="{7DFD6A2E-FEB0-4AFD-83F0-D38E82462304}" destId="{725AC4FF-4C6F-4A65-B74F-17CE4C806CB4}" srcOrd="1" destOrd="0" presId="urn:microsoft.com/office/officeart/2005/8/layout/hierarchy2"/>
    <dgm:cxn modelId="{1829FFA6-0934-4F16-AE28-2FE8C5C5E1F5}" type="presParOf" srcId="{5ED28979-8C67-4F6F-85D6-3BDD2AE318A2}" destId="{A0F9F019-80E5-44DA-9AA9-CB8501307925}" srcOrd="4" destOrd="0" presId="urn:microsoft.com/office/officeart/2005/8/layout/hierarchy2"/>
    <dgm:cxn modelId="{84FF9067-61B5-4CD7-AC24-2D276E6B9AD2}" type="presParOf" srcId="{A0F9F019-80E5-44DA-9AA9-CB8501307925}" destId="{2C879F3D-6FAF-41DF-86BE-8AB6848B423C}" srcOrd="0" destOrd="0" presId="urn:microsoft.com/office/officeart/2005/8/layout/hierarchy2"/>
    <dgm:cxn modelId="{0BE1DBA1-61BA-4415-A43C-795C26E3DBFE}" type="presParOf" srcId="{5ED28979-8C67-4F6F-85D6-3BDD2AE318A2}" destId="{E6266E00-5E2A-4FC9-8F98-43F0860824C3}" srcOrd="5" destOrd="0" presId="urn:microsoft.com/office/officeart/2005/8/layout/hierarchy2"/>
    <dgm:cxn modelId="{D08AFFE8-EDE9-4A12-9E65-FAC45E03589D}" type="presParOf" srcId="{E6266E00-5E2A-4FC9-8F98-43F0860824C3}" destId="{B3A9A8FF-01B5-4CBF-8B26-37E84CD7D97A}" srcOrd="0" destOrd="0" presId="urn:microsoft.com/office/officeart/2005/8/layout/hierarchy2"/>
    <dgm:cxn modelId="{175D5E59-3724-4A5B-9386-077EB8E6DE47}" type="presParOf" srcId="{E6266E00-5E2A-4FC9-8F98-43F0860824C3}" destId="{CB6C031E-14A6-42C3-85AC-800F85D6B82A}" srcOrd="1" destOrd="0" presId="urn:microsoft.com/office/officeart/2005/8/layout/hierarchy2"/>
    <dgm:cxn modelId="{609EC339-78A2-4BB6-9836-98835385D35A}" type="presParOf" srcId="{5ED28979-8C67-4F6F-85D6-3BDD2AE318A2}" destId="{04E3F8F1-6B3C-4E37-A25A-3F12466BFCA5}" srcOrd="6" destOrd="0" presId="urn:microsoft.com/office/officeart/2005/8/layout/hierarchy2"/>
    <dgm:cxn modelId="{D3129E6B-FA6D-4DCF-828C-E6C6634D261E}" type="presParOf" srcId="{04E3F8F1-6B3C-4E37-A25A-3F12466BFCA5}" destId="{684C32BA-1D89-46B5-A84B-C9EE3DA78CE0}" srcOrd="0" destOrd="0" presId="urn:microsoft.com/office/officeart/2005/8/layout/hierarchy2"/>
    <dgm:cxn modelId="{41FB4E2F-9F65-4F40-AC92-D458E5C0F35B}" type="presParOf" srcId="{5ED28979-8C67-4F6F-85D6-3BDD2AE318A2}" destId="{350E1230-F9A0-48BF-BAB7-941C42DAA07A}" srcOrd="7" destOrd="0" presId="urn:microsoft.com/office/officeart/2005/8/layout/hierarchy2"/>
    <dgm:cxn modelId="{F031886E-7A0F-4136-BF5D-97365EC7995D}" type="presParOf" srcId="{350E1230-F9A0-48BF-BAB7-941C42DAA07A}" destId="{CE93C166-882D-4077-84D2-0F528447539C}" srcOrd="0" destOrd="0" presId="urn:microsoft.com/office/officeart/2005/8/layout/hierarchy2"/>
    <dgm:cxn modelId="{534EF877-A168-4E69-95DB-B04AC199035B}" type="presParOf" srcId="{350E1230-F9A0-48BF-BAB7-941C42DAA07A}" destId="{D4BC5CE6-532A-4F8A-A15D-1592190CC1E2}" srcOrd="1" destOrd="0" presId="urn:microsoft.com/office/officeart/2005/8/layout/hierarchy2"/>
    <dgm:cxn modelId="{3AF1C1D1-62AB-4F06-8748-8B04F2E0EFC6}" type="presParOf" srcId="{66B09D7C-958C-486F-B2C5-F2594EBFE797}" destId="{EDFE39FD-83D6-41C3-B6C7-F60ABD8B37F2}" srcOrd="2" destOrd="0" presId="urn:microsoft.com/office/officeart/2005/8/layout/hierarchy2"/>
    <dgm:cxn modelId="{0BA8663B-A2B3-4EFB-80F5-C83F982C27A5}" type="presParOf" srcId="{EDFE39FD-83D6-41C3-B6C7-F60ABD8B37F2}" destId="{7717090A-5638-4A41-B564-1906ED06751F}" srcOrd="0" destOrd="0" presId="urn:microsoft.com/office/officeart/2005/8/layout/hierarchy2"/>
    <dgm:cxn modelId="{769F84DA-E1B5-4AE3-AC3D-3513DC81F177}" type="presParOf" srcId="{66B09D7C-958C-486F-B2C5-F2594EBFE797}" destId="{A88F6D77-7056-48C2-ADEE-5FD7F8E73943}" srcOrd="3" destOrd="0" presId="urn:microsoft.com/office/officeart/2005/8/layout/hierarchy2"/>
    <dgm:cxn modelId="{C0A0771A-45BA-4572-95B4-38FE1173A38D}" type="presParOf" srcId="{A88F6D77-7056-48C2-ADEE-5FD7F8E73943}" destId="{BFC8E187-1C0A-4835-BB28-66711531D03F}" srcOrd="0" destOrd="0" presId="urn:microsoft.com/office/officeart/2005/8/layout/hierarchy2"/>
    <dgm:cxn modelId="{577937C5-E3FA-4B40-97A1-6799439278DC}" type="presParOf" srcId="{A88F6D77-7056-48C2-ADEE-5FD7F8E73943}" destId="{7F424C16-62E0-4794-B7D1-49DA908900BD}" srcOrd="1" destOrd="0" presId="urn:microsoft.com/office/officeart/2005/8/layout/hierarchy2"/>
    <dgm:cxn modelId="{B1170AE1-FC0D-4F68-80A4-99735243410A}" type="presParOf" srcId="{7F424C16-62E0-4794-B7D1-49DA908900BD}" destId="{8A70ADEC-3769-486F-9739-921FC2767A18}" srcOrd="0" destOrd="0" presId="urn:microsoft.com/office/officeart/2005/8/layout/hierarchy2"/>
    <dgm:cxn modelId="{F665CB29-D746-4906-9C97-73ED28AD9827}" type="presParOf" srcId="{8A70ADEC-3769-486F-9739-921FC2767A18}" destId="{42B7BC8A-F7DE-4713-8427-75284D6475EA}" srcOrd="0" destOrd="0" presId="urn:microsoft.com/office/officeart/2005/8/layout/hierarchy2"/>
    <dgm:cxn modelId="{462C3907-C48D-496D-A53A-DE3CEC0A1A1D}" type="presParOf" srcId="{7F424C16-62E0-4794-B7D1-49DA908900BD}" destId="{D3640A18-0081-49F5-89B5-E835610C9598}" srcOrd="1" destOrd="0" presId="urn:microsoft.com/office/officeart/2005/8/layout/hierarchy2"/>
    <dgm:cxn modelId="{66774FC9-D8BE-4EBE-B018-D4DE7DEDA63F}" type="presParOf" srcId="{D3640A18-0081-49F5-89B5-E835610C9598}" destId="{2E985369-B2D4-47A6-8D0A-9FF2A3183FAF}" srcOrd="0" destOrd="0" presId="urn:microsoft.com/office/officeart/2005/8/layout/hierarchy2"/>
    <dgm:cxn modelId="{01CC7176-A116-4804-A2BB-B2F34A564B69}" type="presParOf" srcId="{D3640A18-0081-49F5-89B5-E835610C9598}" destId="{647AA5C6-E804-40FB-855B-EA07337CEDFE}" srcOrd="1" destOrd="0" presId="urn:microsoft.com/office/officeart/2005/8/layout/hierarchy2"/>
    <dgm:cxn modelId="{8500829F-BA8B-4BD9-83A8-CB59EF812AE5}" type="presParOf" srcId="{7F424C16-62E0-4794-B7D1-49DA908900BD}" destId="{D3680F41-1195-4452-BBEE-962B4F5BC9B1}" srcOrd="2" destOrd="0" presId="urn:microsoft.com/office/officeart/2005/8/layout/hierarchy2"/>
    <dgm:cxn modelId="{7F937E98-7574-430B-9378-6EB08EE15E7D}" type="presParOf" srcId="{D3680F41-1195-4452-BBEE-962B4F5BC9B1}" destId="{BF22C11F-0D4F-45AC-9269-8FD185C31046}" srcOrd="0" destOrd="0" presId="urn:microsoft.com/office/officeart/2005/8/layout/hierarchy2"/>
    <dgm:cxn modelId="{B7AD84F5-CD2C-43D1-A642-CAE3F8C6B7D1}" type="presParOf" srcId="{7F424C16-62E0-4794-B7D1-49DA908900BD}" destId="{F8FA948E-788F-41C5-BA6E-57EBAA81FD74}" srcOrd="3" destOrd="0" presId="urn:microsoft.com/office/officeart/2005/8/layout/hierarchy2"/>
    <dgm:cxn modelId="{0696BEB7-8B87-4F4C-B277-70960991227D}" type="presParOf" srcId="{F8FA948E-788F-41C5-BA6E-57EBAA81FD74}" destId="{93A12725-4617-4C45-BEB1-D43F16484142}" srcOrd="0" destOrd="0" presId="urn:microsoft.com/office/officeart/2005/8/layout/hierarchy2"/>
    <dgm:cxn modelId="{1FF3CA6E-F372-47B0-9DBD-66981543E5E9}" type="presParOf" srcId="{F8FA948E-788F-41C5-BA6E-57EBAA81FD74}" destId="{488798E2-BC93-49B4-9F5D-B812255110BE}" srcOrd="1" destOrd="0" presId="urn:microsoft.com/office/officeart/2005/8/layout/hierarchy2"/>
    <dgm:cxn modelId="{24DD62A7-AC18-435D-8E4A-7CA2C4A55EEC}" type="presParOf" srcId="{488798E2-BC93-49B4-9F5D-B812255110BE}" destId="{91665B73-CCEB-45BE-9AB3-26A213CB8A2E}" srcOrd="0" destOrd="0" presId="urn:microsoft.com/office/officeart/2005/8/layout/hierarchy2"/>
    <dgm:cxn modelId="{7D08A886-B521-4D7F-ACEB-7C29C0159D42}" type="presParOf" srcId="{91665B73-CCEB-45BE-9AB3-26A213CB8A2E}" destId="{B00F00C1-4279-4F54-B524-F5493B92D97C}" srcOrd="0" destOrd="0" presId="urn:microsoft.com/office/officeart/2005/8/layout/hierarchy2"/>
    <dgm:cxn modelId="{B3C21B75-E10D-42BC-A83C-E0524675CC13}" type="presParOf" srcId="{488798E2-BC93-49B4-9F5D-B812255110BE}" destId="{43AD7DCF-6139-44CA-9E2F-6080EC78275E}" srcOrd="1" destOrd="0" presId="urn:microsoft.com/office/officeart/2005/8/layout/hierarchy2"/>
    <dgm:cxn modelId="{4303AA5A-2AA4-491A-8B12-6A5B0318ED8B}" type="presParOf" srcId="{43AD7DCF-6139-44CA-9E2F-6080EC78275E}" destId="{C74F4080-0AA8-42AD-9713-3267D187E33A}" srcOrd="0" destOrd="0" presId="urn:microsoft.com/office/officeart/2005/8/layout/hierarchy2"/>
    <dgm:cxn modelId="{C1E170F8-FC13-4D44-9D69-331CCC08264F}" type="presParOf" srcId="{43AD7DCF-6139-44CA-9E2F-6080EC78275E}" destId="{7CCE7A76-B754-455B-9C95-07F42D29103F}" srcOrd="1" destOrd="0" presId="urn:microsoft.com/office/officeart/2005/8/layout/hierarchy2"/>
    <dgm:cxn modelId="{78A47C4B-C580-4EB5-B8FE-D160C76D89F4}" type="presParOf" srcId="{488798E2-BC93-49B4-9F5D-B812255110BE}" destId="{5CB5FE40-D36D-40F4-A014-7933BF077F9B}" srcOrd="2" destOrd="0" presId="urn:microsoft.com/office/officeart/2005/8/layout/hierarchy2"/>
    <dgm:cxn modelId="{2E9E0E90-2BD7-44F6-A4E8-F31B492BBD66}" type="presParOf" srcId="{5CB5FE40-D36D-40F4-A014-7933BF077F9B}" destId="{6CE67ACE-8C8B-4E40-94E2-9FD2E7292F87}" srcOrd="0" destOrd="0" presId="urn:microsoft.com/office/officeart/2005/8/layout/hierarchy2"/>
    <dgm:cxn modelId="{4057C894-F6EE-4EB7-A6E6-61E8FC3134B9}" type="presParOf" srcId="{488798E2-BC93-49B4-9F5D-B812255110BE}" destId="{C49DB2B0-D182-41AB-8C3E-1A576DDDC1A3}" srcOrd="3" destOrd="0" presId="urn:microsoft.com/office/officeart/2005/8/layout/hierarchy2"/>
    <dgm:cxn modelId="{77B28ABA-7271-4298-82D9-A645BAEBA798}" type="presParOf" srcId="{C49DB2B0-D182-41AB-8C3E-1A576DDDC1A3}" destId="{A4595CB8-0FC0-4BE0-9D3B-3BE04EB7F4DB}" srcOrd="0" destOrd="0" presId="urn:microsoft.com/office/officeart/2005/8/layout/hierarchy2"/>
    <dgm:cxn modelId="{0F12B914-60D2-44A3-9A67-C4C1F97413AF}" type="presParOf" srcId="{C49DB2B0-D182-41AB-8C3E-1A576DDDC1A3}" destId="{538673A6-570D-446C-8AF4-3765A27F0410}" srcOrd="1" destOrd="0" presId="urn:microsoft.com/office/officeart/2005/8/layout/hierarchy2"/>
    <dgm:cxn modelId="{82E02FF4-73E2-4D1B-A414-BDDA2159A6F8}" type="presParOf" srcId="{488798E2-BC93-49B4-9F5D-B812255110BE}" destId="{0DA00C24-AADE-4C9A-A625-E4BDB19BA90C}" srcOrd="4" destOrd="0" presId="urn:microsoft.com/office/officeart/2005/8/layout/hierarchy2"/>
    <dgm:cxn modelId="{175FEA8F-0B22-4A94-A4FF-4680269768E4}" type="presParOf" srcId="{0DA00C24-AADE-4C9A-A625-E4BDB19BA90C}" destId="{13A06A46-3305-45B6-9D65-A138919969F1}" srcOrd="0" destOrd="0" presId="urn:microsoft.com/office/officeart/2005/8/layout/hierarchy2"/>
    <dgm:cxn modelId="{C88670E9-E9AF-4A75-B4C9-0CD4801C479D}" type="presParOf" srcId="{488798E2-BC93-49B4-9F5D-B812255110BE}" destId="{C1257C71-2F84-4DB2-B8E1-E29CE5EBE576}" srcOrd="5" destOrd="0" presId="urn:microsoft.com/office/officeart/2005/8/layout/hierarchy2"/>
    <dgm:cxn modelId="{1AF0D0B6-04DD-4DE1-B7AA-AAFD41013AF1}" type="presParOf" srcId="{C1257C71-2F84-4DB2-B8E1-E29CE5EBE576}" destId="{95F52E24-B3DD-4A91-93E0-B0A565F84F68}" srcOrd="0" destOrd="0" presId="urn:microsoft.com/office/officeart/2005/8/layout/hierarchy2"/>
    <dgm:cxn modelId="{C7C69624-528E-4A1F-A9F0-25FFE47A3770}" type="presParOf" srcId="{C1257C71-2F84-4DB2-B8E1-E29CE5EBE576}" destId="{5191E3A1-0643-4366-B1EF-B48C6870D7BB}" srcOrd="1" destOrd="0" presId="urn:microsoft.com/office/officeart/2005/8/layout/hierarchy2"/>
    <dgm:cxn modelId="{1308C13E-09A4-4C1B-A9A8-F79D9F1497D4}" type="presParOf" srcId="{7F424C16-62E0-4794-B7D1-49DA908900BD}" destId="{4A7EBEA2-AB2A-4D6E-83DD-8773CCFB1790}" srcOrd="4" destOrd="0" presId="urn:microsoft.com/office/officeart/2005/8/layout/hierarchy2"/>
    <dgm:cxn modelId="{FC8BFAE4-499D-407F-905F-1BD1680835E1}" type="presParOf" srcId="{4A7EBEA2-AB2A-4D6E-83DD-8773CCFB1790}" destId="{6BE64609-C9E1-461A-8AAB-1B9C46C77059}" srcOrd="0" destOrd="0" presId="urn:microsoft.com/office/officeart/2005/8/layout/hierarchy2"/>
    <dgm:cxn modelId="{D91281B4-6549-4766-B9D6-8BC8CFE386F0}" type="presParOf" srcId="{7F424C16-62E0-4794-B7D1-49DA908900BD}" destId="{492FC826-89AD-434F-AEDD-5147E82208DE}" srcOrd="5" destOrd="0" presId="urn:microsoft.com/office/officeart/2005/8/layout/hierarchy2"/>
    <dgm:cxn modelId="{4EFA68CE-E5C3-4E59-8B72-CE97A0B1EAAC}" type="presParOf" srcId="{492FC826-89AD-434F-AEDD-5147E82208DE}" destId="{4F864D02-32F8-4570-B8B4-CB6EA9AD16F4}" srcOrd="0" destOrd="0" presId="urn:microsoft.com/office/officeart/2005/8/layout/hierarchy2"/>
    <dgm:cxn modelId="{F92C6677-6377-4606-9483-96884B91B2EC}" type="presParOf" srcId="{492FC826-89AD-434F-AEDD-5147E82208DE}" destId="{D7B002AC-7590-4624-99E6-B129030F8536}" srcOrd="1" destOrd="0" presId="urn:microsoft.com/office/officeart/2005/8/layout/hierarchy2"/>
    <dgm:cxn modelId="{2B900515-A8C5-4FBA-A935-6FE93C919284}" type="presParOf" srcId="{7F424C16-62E0-4794-B7D1-49DA908900BD}" destId="{EDC2AFF2-6670-4332-A50F-E6828E98AEEA}" srcOrd="6" destOrd="0" presId="urn:microsoft.com/office/officeart/2005/8/layout/hierarchy2"/>
    <dgm:cxn modelId="{60611BC0-34E3-411C-B5C3-9ECD6018058D}" type="presParOf" srcId="{EDC2AFF2-6670-4332-A50F-E6828E98AEEA}" destId="{CEB5FC99-D960-43C2-8C18-6F2F83FEDA97}" srcOrd="0" destOrd="0" presId="urn:microsoft.com/office/officeart/2005/8/layout/hierarchy2"/>
    <dgm:cxn modelId="{A7BCF8CB-C93B-45FE-9FB1-C48DFAD5F612}" type="presParOf" srcId="{7F424C16-62E0-4794-B7D1-49DA908900BD}" destId="{C60AA3CC-ED84-45B5-B354-9AAA6B894470}" srcOrd="7" destOrd="0" presId="urn:microsoft.com/office/officeart/2005/8/layout/hierarchy2"/>
    <dgm:cxn modelId="{7AFAABD4-D5B9-4E56-9FB5-0F34284FAC1F}" type="presParOf" srcId="{C60AA3CC-ED84-45B5-B354-9AAA6B894470}" destId="{CE8CEF7E-4AA8-4BA7-82BC-8376E5C4DD40}" srcOrd="0" destOrd="0" presId="urn:microsoft.com/office/officeart/2005/8/layout/hierarchy2"/>
    <dgm:cxn modelId="{99FEE912-0545-4B72-B1DB-4516662E791A}" type="presParOf" srcId="{C60AA3CC-ED84-45B5-B354-9AAA6B894470}" destId="{AC20B9BD-1FBC-4940-92D6-ED92FB4907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16EDA-20F9-4FAB-B7D1-38101357E949}" type="doc">
      <dgm:prSet loTypeId="urn:microsoft.com/office/officeart/2005/8/layout/hierarchy2" loCatId="hierarchy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D647D25A-0F34-4670-8C59-23BA0A9B4939}" type="asst">
      <dgm:prSet phldrT="[Texto]" custT="1"/>
      <dgm:spPr/>
      <dgm:t>
        <a:bodyPr/>
        <a:lstStyle/>
        <a:p>
          <a:pPr>
            <a:lnSpc>
              <a:spcPct val="90000"/>
            </a:lnSpc>
          </a:pPr>
          <a:r>
            <a:rPr lang="es-ES" sz="1100" b="1" dirty="0" smtClean="0"/>
            <a:t>Módulo 1.</a:t>
          </a:r>
        </a:p>
        <a:p>
          <a:pPr>
            <a:lnSpc>
              <a:spcPct val="100000"/>
            </a:lnSpc>
          </a:pPr>
          <a:r>
            <a:rPr lang="es-ES" sz="1100" dirty="0" smtClean="0"/>
            <a:t>Conozcamos el contexto del LA/FT.</a:t>
          </a:r>
          <a:endParaRPr lang="es-ES" sz="1100" b="1" dirty="0"/>
        </a:p>
      </dgm:t>
    </dgm:pt>
    <dgm:pt modelId="{F888A930-3168-49AD-8386-321FF276C0A1}" type="parTrans" cxnId="{CC5FED9C-BC90-472D-9D0F-7E1B721EF633}">
      <dgm:prSet/>
      <dgm:spPr/>
      <dgm:t>
        <a:bodyPr/>
        <a:lstStyle/>
        <a:p>
          <a:endParaRPr lang="es-ES"/>
        </a:p>
      </dgm:t>
    </dgm:pt>
    <dgm:pt modelId="{B8D2B72C-A036-4204-9ACE-6A48C6265604}" type="sibTrans" cxnId="{CC5FED9C-BC90-472D-9D0F-7E1B721EF633}">
      <dgm:prSet/>
      <dgm:spPr/>
      <dgm:t>
        <a:bodyPr/>
        <a:lstStyle/>
        <a:p>
          <a:endParaRPr lang="es-ES"/>
        </a:p>
      </dgm:t>
    </dgm:pt>
    <dgm:pt modelId="{3DC0F2F4-7FEE-4DB8-82DB-D2459B76649C}" type="asst">
      <dgm:prSet phldrT="[Texto]" custT="1"/>
      <dgm:spPr/>
      <dgm:t>
        <a:bodyPr/>
        <a:lstStyle/>
        <a:p>
          <a:r>
            <a:rPr lang="es-ES" sz="1100" b="1" dirty="0" smtClean="0"/>
            <a:t>Módulo 2.</a:t>
          </a:r>
        </a:p>
        <a:p>
          <a:r>
            <a:rPr lang="es-ES" sz="1100" dirty="0" smtClean="0"/>
            <a:t>Entendamos </a:t>
          </a:r>
          <a:r>
            <a:rPr lang="es-ES" sz="1100" baseline="0" dirty="0" smtClean="0"/>
            <a:t>el lavado de activos y la financiación del terrorismo </a:t>
          </a:r>
          <a:r>
            <a:rPr lang="es-ES" sz="1100" dirty="0" smtClean="0"/>
            <a:t>LA/FT.</a:t>
          </a:r>
          <a:r>
            <a:rPr lang="es-ES" sz="1100" b="1" dirty="0" smtClean="0"/>
            <a:t> </a:t>
          </a:r>
          <a:endParaRPr lang="es-ES" sz="1100" b="1" dirty="0"/>
        </a:p>
      </dgm:t>
    </dgm:pt>
    <dgm:pt modelId="{E358B682-132B-4448-8199-98731FF907A8}" type="parTrans" cxnId="{73D787C6-5107-413D-BB7F-A65162A85783}">
      <dgm:prSet/>
      <dgm:spPr/>
      <dgm:t>
        <a:bodyPr/>
        <a:lstStyle/>
        <a:p>
          <a:endParaRPr lang="es-ES"/>
        </a:p>
      </dgm:t>
    </dgm:pt>
    <dgm:pt modelId="{B5049162-CCAD-4D24-A40B-AE25F766430A}" type="sibTrans" cxnId="{73D787C6-5107-413D-BB7F-A65162A85783}">
      <dgm:prSet/>
      <dgm:spPr/>
      <dgm:t>
        <a:bodyPr/>
        <a:lstStyle/>
        <a:p>
          <a:endParaRPr lang="es-ES"/>
        </a:p>
      </dgm:t>
    </dgm:pt>
    <dgm:pt modelId="{9D097639-AD92-495A-BFB3-501A8B7B590B}" type="asst">
      <dgm:prSet phldrT="[Texto]" custT="1"/>
      <dgm:spPr/>
      <dgm:t>
        <a:bodyPr/>
        <a:lstStyle/>
        <a:p>
          <a:r>
            <a:rPr lang="es-ES" sz="1200" b="1" dirty="0" smtClean="0"/>
            <a:t>Prevención del LA/FT</a:t>
          </a:r>
          <a:endParaRPr lang="es-ES" sz="1200" b="1" dirty="0"/>
        </a:p>
      </dgm:t>
    </dgm:pt>
    <dgm:pt modelId="{2294DED9-1EC7-4A8F-9EC3-177261F2F57E}" type="parTrans" cxnId="{E6B8561B-E5A3-4090-8562-FA678A2581B0}">
      <dgm:prSet/>
      <dgm:spPr/>
      <dgm:t>
        <a:bodyPr/>
        <a:lstStyle/>
        <a:p>
          <a:endParaRPr lang="es-ES"/>
        </a:p>
      </dgm:t>
    </dgm:pt>
    <dgm:pt modelId="{1B5E60FB-22BE-4EBE-81AD-81B512FEE320}" type="sibTrans" cxnId="{E6B8561B-E5A3-4090-8562-FA678A2581B0}">
      <dgm:prSet/>
      <dgm:spPr/>
      <dgm:t>
        <a:bodyPr/>
        <a:lstStyle/>
        <a:p>
          <a:endParaRPr lang="es-ES"/>
        </a:p>
      </dgm:t>
    </dgm:pt>
    <dgm:pt modelId="{EA0207A9-04E4-4255-A27B-994ECB988C09}">
      <dgm:prSet custT="1"/>
      <dgm:spPr/>
      <dgm:t>
        <a:bodyPr/>
        <a:lstStyle/>
        <a:p>
          <a:r>
            <a:rPr lang="es-ES" sz="1100" dirty="0" smtClean="0"/>
            <a:t>Antes de iniciar… una historia</a:t>
          </a:r>
          <a:endParaRPr lang="es-ES" sz="1100" dirty="0"/>
        </a:p>
      </dgm:t>
    </dgm:pt>
    <dgm:pt modelId="{BF2576C9-890D-4A8B-855F-67BFF3C6A0B0}" type="parTrans" cxnId="{12A87CB4-ABD0-43BD-92FC-45D56C39B646}">
      <dgm:prSet/>
      <dgm:spPr/>
      <dgm:t>
        <a:bodyPr/>
        <a:lstStyle/>
        <a:p>
          <a:endParaRPr lang="es-ES"/>
        </a:p>
      </dgm:t>
    </dgm:pt>
    <dgm:pt modelId="{AEF683F9-F799-417F-A78B-C3EACD4D985C}" type="sibTrans" cxnId="{12A87CB4-ABD0-43BD-92FC-45D56C39B646}">
      <dgm:prSet/>
      <dgm:spPr/>
      <dgm:t>
        <a:bodyPr/>
        <a:lstStyle/>
        <a:p>
          <a:endParaRPr lang="es-ES"/>
        </a:p>
      </dgm:t>
    </dgm:pt>
    <dgm:pt modelId="{ADB94EBC-B4DC-404A-9A26-926C15DEDBB5}">
      <dgm:prSet custT="1"/>
      <dgm:spPr/>
      <dgm:t>
        <a:bodyPr/>
        <a:lstStyle/>
        <a:p>
          <a:r>
            <a:rPr lang="es-ES" sz="1100" dirty="0" smtClean="0"/>
            <a:t>Demostremos habilidades</a:t>
          </a:r>
          <a:endParaRPr lang="es-ES" sz="1100" dirty="0"/>
        </a:p>
      </dgm:t>
    </dgm:pt>
    <dgm:pt modelId="{721D8E6D-DA6C-4BE2-B0B4-61633B8AAB5C}" type="parTrans" cxnId="{C47FD917-2484-4255-9FE1-372C9A673849}">
      <dgm:prSet/>
      <dgm:spPr/>
      <dgm:t>
        <a:bodyPr/>
        <a:lstStyle/>
        <a:p>
          <a:endParaRPr lang="es-ES"/>
        </a:p>
      </dgm:t>
    </dgm:pt>
    <dgm:pt modelId="{1F927442-54FC-4F81-BC61-942DAC483916}" type="sibTrans" cxnId="{C47FD917-2484-4255-9FE1-372C9A673849}">
      <dgm:prSet/>
      <dgm:spPr/>
      <dgm:t>
        <a:bodyPr/>
        <a:lstStyle/>
        <a:p>
          <a:endParaRPr lang="es-ES"/>
        </a:p>
      </dgm:t>
    </dgm:pt>
    <dgm:pt modelId="{46F303BD-D8DF-4218-84DC-82D20CC9A872}">
      <dgm:prSet custT="1"/>
      <dgm:spPr/>
      <dgm:t>
        <a:bodyPr/>
        <a:lstStyle/>
        <a:p>
          <a:r>
            <a:rPr lang="es-ES" sz="1100" dirty="0" smtClean="0"/>
            <a:t>Evaluemos</a:t>
          </a:r>
          <a:endParaRPr lang="es-ES" sz="1100" dirty="0"/>
        </a:p>
      </dgm:t>
    </dgm:pt>
    <dgm:pt modelId="{476D38AA-EEE8-41BF-8749-7DBA59123A9E}" type="parTrans" cxnId="{2A0C67EE-9E7C-4593-926F-134381B3DB02}">
      <dgm:prSet/>
      <dgm:spPr/>
      <dgm:t>
        <a:bodyPr/>
        <a:lstStyle/>
        <a:p>
          <a:endParaRPr lang="es-ES"/>
        </a:p>
      </dgm:t>
    </dgm:pt>
    <dgm:pt modelId="{AFED4044-180F-48F5-8644-5B8DC6F06744}" type="sibTrans" cxnId="{2A0C67EE-9E7C-4593-926F-134381B3DB02}">
      <dgm:prSet/>
      <dgm:spPr/>
      <dgm:t>
        <a:bodyPr/>
        <a:lstStyle/>
        <a:p>
          <a:endParaRPr lang="es-ES"/>
        </a:p>
      </dgm:t>
    </dgm:pt>
    <dgm:pt modelId="{F20BD17E-E5FA-485D-AC44-2B89B6FCC443}">
      <dgm:prSet custT="1"/>
      <dgm:spPr/>
      <dgm:t>
        <a:bodyPr/>
        <a:lstStyle/>
        <a:p>
          <a:r>
            <a:rPr lang="es-ES" sz="1100" dirty="0" smtClean="0"/>
            <a:t>Exploremos técnicas</a:t>
          </a:r>
          <a:endParaRPr lang="es-ES" sz="1100" dirty="0"/>
        </a:p>
      </dgm:t>
    </dgm:pt>
    <dgm:pt modelId="{57EC5317-5FDC-4F2E-810C-627F1F951152}" type="parTrans" cxnId="{F82B8FE1-9C66-4589-BDB1-0685095EF6F3}">
      <dgm:prSet/>
      <dgm:spPr/>
      <dgm:t>
        <a:bodyPr/>
        <a:lstStyle/>
        <a:p>
          <a:endParaRPr lang="es-ES"/>
        </a:p>
      </dgm:t>
    </dgm:pt>
    <dgm:pt modelId="{0CA64F8E-6287-4A1B-AC1C-E507A1F7CFA6}" type="sibTrans" cxnId="{F82B8FE1-9C66-4589-BDB1-0685095EF6F3}">
      <dgm:prSet/>
      <dgm:spPr/>
      <dgm:t>
        <a:bodyPr/>
        <a:lstStyle/>
        <a:p>
          <a:endParaRPr lang="es-ES"/>
        </a:p>
      </dgm:t>
    </dgm:pt>
    <dgm:pt modelId="{ECBBADDE-B3CF-416C-B24B-85E7824F361E}">
      <dgm:prSet custT="1"/>
      <dgm:spPr/>
      <dgm:t>
        <a:bodyPr/>
        <a:lstStyle/>
        <a:p>
          <a:r>
            <a:rPr lang="es-ES" sz="1100" dirty="0" smtClean="0"/>
            <a:t>Evaluemos</a:t>
          </a:r>
          <a:endParaRPr lang="es-ES" sz="1100" dirty="0"/>
        </a:p>
      </dgm:t>
    </dgm:pt>
    <dgm:pt modelId="{423A31C6-514D-4BE5-9EBB-8EC7769AEF01}" type="parTrans" cxnId="{DCD2AA85-EBF4-4FBD-BCF4-805B2AFAFC24}">
      <dgm:prSet/>
      <dgm:spPr/>
      <dgm:t>
        <a:bodyPr/>
        <a:lstStyle/>
        <a:p>
          <a:endParaRPr lang="es-ES"/>
        </a:p>
      </dgm:t>
    </dgm:pt>
    <dgm:pt modelId="{B08863CA-1C2C-4A85-BAF9-A1C663BA92B3}" type="sibTrans" cxnId="{DCD2AA85-EBF4-4FBD-BCF4-805B2AFAFC24}">
      <dgm:prSet/>
      <dgm:spPr/>
      <dgm:t>
        <a:bodyPr/>
        <a:lstStyle/>
        <a:p>
          <a:endParaRPr lang="es-ES"/>
        </a:p>
      </dgm:t>
    </dgm:pt>
    <dgm:pt modelId="{44CF449C-7C17-4920-B40D-53F553815ED4}">
      <dgm:prSet custT="1"/>
      <dgm:spPr/>
      <dgm:t>
        <a:bodyPr/>
        <a:lstStyle/>
        <a:p>
          <a:r>
            <a:rPr lang="es-ES" sz="1100" dirty="0" smtClean="0"/>
            <a:t>Módulo 3</a:t>
          </a:r>
        </a:p>
        <a:p>
          <a:r>
            <a:rPr lang="es-ES" sz="1100" dirty="0" smtClean="0"/>
            <a:t>Identifiquemos y actuemos frente a los riesgos de LA/FT</a:t>
          </a:r>
          <a:endParaRPr lang="es-ES" sz="1100" dirty="0"/>
        </a:p>
      </dgm:t>
    </dgm:pt>
    <dgm:pt modelId="{4AF297B0-2866-4FD6-B7B6-FD9276CDF8D6}" type="parTrans" cxnId="{7F9B7B19-4CB9-4E87-ACA7-A791CAB9C0E9}">
      <dgm:prSet/>
      <dgm:spPr/>
      <dgm:t>
        <a:bodyPr/>
        <a:lstStyle/>
        <a:p>
          <a:endParaRPr lang="es-CO"/>
        </a:p>
      </dgm:t>
    </dgm:pt>
    <dgm:pt modelId="{34E05ABD-2CBF-4584-8993-1D166BA1ECE9}" type="sibTrans" cxnId="{7F9B7B19-4CB9-4E87-ACA7-A791CAB9C0E9}">
      <dgm:prSet/>
      <dgm:spPr/>
      <dgm:t>
        <a:bodyPr/>
        <a:lstStyle/>
        <a:p>
          <a:endParaRPr lang="es-CO"/>
        </a:p>
      </dgm:t>
    </dgm:pt>
    <dgm:pt modelId="{C3257D7D-F64B-4E69-A9B0-D8C985940F1F}">
      <dgm:prSet custT="1"/>
      <dgm:spPr/>
      <dgm:t>
        <a:bodyPr/>
        <a:lstStyle/>
        <a:p>
          <a:r>
            <a:rPr lang="es-ES" sz="1100" dirty="0" smtClean="0"/>
            <a:t>Exploremos técnicas</a:t>
          </a:r>
          <a:endParaRPr lang="es-ES" sz="1100" dirty="0"/>
        </a:p>
      </dgm:t>
    </dgm:pt>
    <dgm:pt modelId="{DCDDB9F9-7FC7-41ED-AF63-F5984A76F9BD}" type="sibTrans" cxnId="{4F86295A-BC28-4DF0-9EC0-A3E0C7C54E4A}">
      <dgm:prSet/>
      <dgm:spPr/>
      <dgm:t>
        <a:bodyPr/>
        <a:lstStyle/>
        <a:p>
          <a:endParaRPr lang="es-ES"/>
        </a:p>
      </dgm:t>
    </dgm:pt>
    <dgm:pt modelId="{C2CD1A7A-A3F9-4A81-A673-D57E0723DFFF}" type="parTrans" cxnId="{4F86295A-BC28-4DF0-9EC0-A3E0C7C54E4A}">
      <dgm:prSet/>
      <dgm:spPr/>
      <dgm:t>
        <a:bodyPr/>
        <a:lstStyle/>
        <a:p>
          <a:endParaRPr lang="es-ES"/>
        </a:p>
      </dgm:t>
    </dgm:pt>
    <dgm:pt modelId="{B7D90682-8C49-4D62-BC4C-E307E77EFF0C}">
      <dgm:prSet custT="1"/>
      <dgm:spPr/>
      <dgm:t>
        <a:bodyPr/>
        <a:lstStyle/>
        <a:p>
          <a:r>
            <a:rPr lang="es-ES" sz="1100" dirty="0" smtClean="0"/>
            <a:t>Antes de iniciar …una historia</a:t>
          </a:r>
          <a:endParaRPr lang="es-ES" sz="1100" dirty="0"/>
        </a:p>
      </dgm:t>
    </dgm:pt>
    <dgm:pt modelId="{D0DDCDC0-0D34-46F8-84B8-A11ED79202D8}" type="sibTrans" cxnId="{1606B544-07D3-4EC1-9A3F-76BF5AEED639}">
      <dgm:prSet/>
      <dgm:spPr/>
      <dgm:t>
        <a:bodyPr/>
        <a:lstStyle/>
        <a:p>
          <a:endParaRPr lang="es-ES"/>
        </a:p>
      </dgm:t>
    </dgm:pt>
    <dgm:pt modelId="{A10B55BC-6984-4C19-B5EA-A1A2702BD90C}" type="parTrans" cxnId="{1606B544-07D3-4EC1-9A3F-76BF5AEED639}">
      <dgm:prSet/>
      <dgm:spPr/>
      <dgm:t>
        <a:bodyPr/>
        <a:lstStyle/>
        <a:p>
          <a:endParaRPr lang="es-ES"/>
        </a:p>
      </dgm:t>
    </dgm:pt>
    <dgm:pt modelId="{492ED4E2-3CD2-4385-A213-72E9015B9FEA}">
      <dgm:prSet custT="1"/>
      <dgm:spPr/>
      <dgm:t>
        <a:bodyPr/>
        <a:lstStyle/>
        <a:p>
          <a:r>
            <a:rPr lang="es-ES" sz="1100" dirty="0" smtClean="0"/>
            <a:t>Antes de iniciar …una historia</a:t>
          </a:r>
          <a:endParaRPr lang="es-ES" sz="1100" dirty="0"/>
        </a:p>
      </dgm:t>
    </dgm:pt>
    <dgm:pt modelId="{11689959-8C9A-4DD8-80C6-A6601EA306EF}" type="parTrans" cxnId="{A3F68756-7BFA-4BD5-9793-7A8F05DB391C}">
      <dgm:prSet/>
      <dgm:spPr/>
      <dgm:t>
        <a:bodyPr/>
        <a:lstStyle/>
        <a:p>
          <a:endParaRPr lang="es-CO"/>
        </a:p>
      </dgm:t>
    </dgm:pt>
    <dgm:pt modelId="{77B04454-11E9-43C9-89A7-AAC73999BBFB}" type="sibTrans" cxnId="{A3F68756-7BFA-4BD5-9793-7A8F05DB391C}">
      <dgm:prSet/>
      <dgm:spPr/>
      <dgm:t>
        <a:bodyPr/>
        <a:lstStyle/>
        <a:p>
          <a:endParaRPr lang="es-CO"/>
        </a:p>
      </dgm:t>
    </dgm:pt>
    <dgm:pt modelId="{1300CEE5-DA2C-423B-8169-B0B8E0DF4F79}">
      <dgm:prSet custT="1"/>
      <dgm:spPr/>
      <dgm:t>
        <a:bodyPr/>
        <a:lstStyle/>
        <a:p>
          <a:r>
            <a:rPr lang="es-ES" sz="1100" dirty="0" smtClean="0"/>
            <a:t>Exploremos técnicas</a:t>
          </a:r>
          <a:endParaRPr lang="es-ES" sz="1100" dirty="0"/>
        </a:p>
      </dgm:t>
    </dgm:pt>
    <dgm:pt modelId="{06DB091B-284C-46C6-8F91-32F0741FD43D}" type="parTrans" cxnId="{F36107D4-596B-47F1-B99C-29B3B997C033}">
      <dgm:prSet/>
      <dgm:spPr/>
      <dgm:t>
        <a:bodyPr/>
        <a:lstStyle/>
        <a:p>
          <a:endParaRPr lang="es-CO"/>
        </a:p>
      </dgm:t>
    </dgm:pt>
    <dgm:pt modelId="{5954723C-33F0-4626-9424-03507DAC6871}" type="sibTrans" cxnId="{F36107D4-596B-47F1-B99C-29B3B997C033}">
      <dgm:prSet/>
      <dgm:spPr/>
      <dgm:t>
        <a:bodyPr/>
        <a:lstStyle/>
        <a:p>
          <a:endParaRPr lang="es-CO"/>
        </a:p>
      </dgm:t>
    </dgm:pt>
    <dgm:pt modelId="{321B2CF3-9BFD-4143-9FDE-0BB43B55AB36}">
      <dgm:prSet custT="1"/>
      <dgm:spPr/>
      <dgm:t>
        <a:bodyPr/>
        <a:lstStyle/>
        <a:p>
          <a:r>
            <a:rPr lang="es-ES" sz="1100" b="1" dirty="0" smtClean="0">
              <a:solidFill>
                <a:schemeClr val="accent2">
                  <a:lumMod val="75000"/>
                </a:schemeClr>
              </a:solidFill>
            </a:rPr>
            <a:t>Definición </a:t>
          </a:r>
          <a:r>
            <a:rPr lang="es-ES" sz="1100" b="0" dirty="0" smtClean="0">
              <a:solidFill>
                <a:schemeClr val="accent2">
                  <a:lumMod val="75000"/>
                </a:schemeClr>
              </a:solidFill>
            </a:rPr>
            <a:t>del</a:t>
          </a:r>
          <a:r>
            <a:rPr lang="es-ES" sz="1100" b="1" dirty="0" smtClean="0">
              <a:solidFill>
                <a:schemeClr val="accent2">
                  <a:lumMod val="75000"/>
                </a:schemeClr>
              </a:solidFill>
            </a:rPr>
            <a:t> LA/FT</a:t>
          </a:r>
          <a:endParaRPr lang="es-ES" sz="1100" dirty="0">
            <a:solidFill>
              <a:schemeClr val="accent2">
                <a:lumMod val="75000"/>
              </a:schemeClr>
            </a:solidFill>
          </a:endParaRPr>
        </a:p>
      </dgm:t>
    </dgm:pt>
    <dgm:pt modelId="{19E95A2F-1DAA-48F2-B7FD-92D4403DFE3B}" type="parTrans" cxnId="{A59EA14B-9238-4FBE-9990-5A38F0DFC22E}">
      <dgm:prSet/>
      <dgm:spPr/>
      <dgm:t>
        <a:bodyPr/>
        <a:lstStyle/>
        <a:p>
          <a:endParaRPr lang="es-CO"/>
        </a:p>
      </dgm:t>
    </dgm:pt>
    <dgm:pt modelId="{73335CAA-F43E-4676-82C4-E4DE83E9B8AC}" type="sibTrans" cxnId="{A59EA14B-9238-4FBE-9990-5A38F0DFC22E}">
      <dgm:prSet/>
      <dgm:spPr/>
      <dgm:t>
        <a:bodyPr/>
        <a:lstStyle/>
        <a:p>
          <a:endParaRPr lang="es-CO"/>
        </a:p>
      </dgm:t>
    </dgm:pt>
    <dgm:pt modelId="{E2D60893-F18D-4BEC-A72D-CD800BAE73BB}">
      <dgm:prSet custT="1"/>
      <dgm:spPr/>
      <dgm:t>
        <a:bodyPr/>
        <a:lstStyle/>
        <a:p>
          <a:r>
            <a:rPr lang="es-ES" sz="1100" b="0" dirty="0" smtClean="0">
              <a:solidFill>
                <a:schemeClr val="accent2">
                  <a:lumMod val="75000"/>
                </a:schemeClr>
              </a:solidFill>
            </a:rPr>
            <a:t>Etapas en el LA/FT</a:t>
          </a:r>
        </a:p>
      </dgm:t>
    </dgm:pt>
    <dgm:pt modelId="{C95D3FC0-AB48-484F-AC62-F2AC17A2E071}" type="parTrans" cxnId="{ABA332DA-3750-434A-8F6C-0601931BD110}">
      <dgm:prSet/>
      <dgm:spPr/>
      <dgm:t>
        <a:bodyPr/>
        <a:lstStyle/>
        <a:p>
          <a:endParaRPr lang="es-CO"/>
        </a:p>
      </dgm:t>
    </dgm:pt>
    <dgm:pt modelId="{C2AF4192-1563-45E5-A740-708EF09893B3}" type="sibTrans" cxnId="{ABA332DA-3750-434A-8F6C-0601931BD110}">
      <dgm:prSet/>
      <dgm:spPr/>
      <dgm:t>
        <a:bodyPr/>
        <a:lstStyle/>
        <a:p>
          <a:endParaRPr lang="es-CO"/>
        </a:p>
      </dgm:t>
    </dgm:pt>
    <dgm:pt modelId="{CCBEA65D-279D-435A-AAFE-F22A2DA4C681}">
      <dgm:prSet custT="1"/>
      <dgm:spPr/>
      <dgm:t>
        <a:bodyPr/>
        <a:lstStyle/>
        <a:p>
          <a:r>
            <a:rPr lang="es-ES" sz="1100" b="0" dirty="0" smtClean="0">
              <a:solidFill>
                <a:schemeClr val="accent2">
                  <a:lumMod val="75000"/>
                </a:schemeClr>
              </a:solidFill>
            </a:rPr>
            <a:t>Consecuencias del LA/FT</a:t>
          </a:r>
        </a:p>
      </dgm:t>
    </dgm:pt>
    <dgm:pt modelId="{0434C198-1ABC-4554-89D1-60DD90859DE3}" type="parTrans" cxnId="{5F57B78F-4F64-4E29-9192-99D7769E42EE}">
      <dgm:prSet/>
      <dgm:spPr/>
      <dgm:t>
        <a:bodyPr/>
        <a:lstStyle/>
        <a:p>
          <a:endParaRPr lang="es-CO"/>
        </a:p>
      </dgm:t>
    </dgm:pt>
    <dgm:pt modelId="{1EEBFC9E-5059-41E4-A09B-8347F4045842}" type="sibTrans" cxnId="{5F57B78F-4F64-4E29-9192-99D7769E42EE}">
      <dgm:prSet/>
      <dgm:spPr/>
      <dgm:t>
        <a:bodyPr/>
        <a:lstStyle/>
        <a:p>
          <a:endParaRPr lang="es-CO"/>
        </a:p>
      </dgm:t>
    </dgm:pt>
    <dgm:pt modelId="{79434E08-139B-4C97-B8FE-6E52FAF621CA}">
      <dgm:prSet custT="1"/>
      <dgm:spPr/>
      <dgm:t>
        <a:bodyPr/>
        <a:lstStyle/>
        <a:p>
          <a:r>
            <a:rPr lang="es-ES" sz="1100" dirty="0" smtClean="0">
              <a:solidFill>
                <a:schemeClr val="accent2">
                  <a:lumMod val="75000"/>
                </a:schemeClr>
              </a:solidFill>
            </a:rPr>
            <a:t>Contexto</a:t>
          </a:r>
          <a:r>
            <a:rPr lang="es-ES" sz="1100" baseline="0" dirty="0" smtClean="0">
              <a:solidFill>
                <a:schemeClr val="accent2">
                  <a:lumMod val="75000"/>
                </a:schemeClr>
              </a:solidFill>
            </a:rPr>
            <a:t> histórico nacional e internacional</a:t>
          </a:r>
          <a:endParaRPr lang="es-ES" sz="1100" dirty="0">
            <a:solidFill>
              <a:schemeClr val="accent2">
                <a:lumMod val="75000"/>
              </a:schemeClr>
            </a:solidFill>
          </a:endParaRPr>
        </a:p>
      </dgm:t>
    </dgm:pt>
    <dgm:pt modelId="{154746DB-D8A0-4500-A125-4E2E98FDDA84}" type="parTrans" cxnId="{CD9CFE4E-98ED-41B8-BAD9-F25035D655AC}">
      <dgm:prSet/>
      <dgm:spPr/>
      <dgm:t>
        <a:bodyPr/>
        <a:lstStyle/>
        <a:p>
          <a:endParaRPr lang="es-CO"/>
        </a:p>
      </dgm:t>
    </dgm:pt>
    <dgm:pt modelId="{B4FA7227-73A0-40F8-9F32-5C11A3531418}" type="sibTrans" cxnId="{CD9CFE4E-98ED-41B8-BAD9-F25035D655AC}">
      <dgm:prSet/>
      <dgm:spPr/>
      <dgm:t>
        <a:bodyPr/>
        <a:lstStyle/>
        <a:p>
          <a:endParaRPr lang="es-CO"/>
        </a:p>
      </dgm:t>
    </dgm:pt>
    <dgm:pt modelId="{BC3E2B6B-39C8-4E27-921E-7F41D0B90F99}">
      <dgm:prSet custT="1"/>
      <dgm:spPr/>
      <dgm:t>
        <a:bodyPr/>
        <a:lstStyle/>
        <a:p>
          <a:r>
            <a:rPr lang="es-ES" sz="1100" dirty="0" smtClean="0">
              <a:solidFill>
                <a:schemeClr val="accent2">
                  <a:lumMod val="75000"/>
                </a:schemeClr>
              </a:solidFill>
            </a:rPr>
            <a:t>Autoridades</a:t>
          </a:r>
          <a:r>
            <a:rPr lang="es-ES" sz="1100" baseline="0" dirty="0" smtClean="0">
              <a:solidFill>
                <a:schemeClr val="accent2">
                  <a:lumMod val="75000"/>
                </a:schemeClr>
              </a:solidFill>
            </a:rPr>
            <a:t> y o</a:t>
          </a:r>
          <a:r>
            <a:rPr lang="es-ES" sz="1100" dirty="0" smtClean="0">
              <a:solidFill>
                <a:schemeClr val="accent2">
                  <a:lumMod val="75000"/>
                </a:schemeClr>
              </a:solidFill>
            </a:rPr>
            <a:t>rganismos nacionales e internacionales.</a:t>
          </a:r>
          <a:endParaRPr lang="es-ES" sz="1100" b="1" dirty="0">
            <a:solidFill>
              <a:schemeClr val="accent2">
                <a:lumMod val="75000"/>
              </a:schemeClr>
            </a:solidFill>
          </a:endParaRPr>
        </a:p>
      </dgm:t>
    </dgm:pt>
    <dgm:pt modelId="{83DEC2E4-D130-4DF1-A2EF-8A7584BA6965}" type="parTrans" cxnId="{9EDC48B4-B6AF-45BB-8BD1-56333E611C44}">
      <dgm:prSet/>
      <dgm:spPr/>
      <dgm:t>
        <a:bodyPr/>
        <a:lstStyle/>
        <a:p>
          <a:endParaRPr lang="es-CO"/>
        </a:p>
      </dgm:t>
    </dgm:pt>
    <dgm:pt modelId="{A970D60E-38F9-4802-A516-21163AE8FC45}" type="sibTrans" cxnId="{9EDC48B4-B6AF-45BB-8BD1-56333E611C44}">
      <dgm:prSet/>
      <dgm:spPr/>
      <dgm:t>
        <a:bodyPr/>
        <a:lstStyle/>
        <a:p>
          <a:endParaRPr lang="es-CO"/>
        </a:p>
      </dgm:t>
    </dgm:pt>
    <dgm:pt modelId="{787AA02E-7B54-48F4-91BB-7C7C79317D4E}">
      <dgm:prSet custT="1"/>
      <dgm:spPr/>
      <dgm:t>
        <a:bodyPr/>
        <a:lstStyle/>
        <a:p>
          <a:r>
            <a:rPr lang="es-ES" sz="1100" b="0" dirty="0" smtClean="0">
              <a:solidFill>
                <a:schemeClr val="accent2">
                  <a:lumMod val="75000"/>
                </a:schemeClr>
              </a:solidFill>
            </a:rPr>
            <a:t>Marco normativo</a:t>
          </a:r>
          <a:endParaRPr lang="es-ES" sz="1100" b="0" dirty="0">
            <a:solidFill>
              <a:schemeClr val="accent2">
                <a:lumMod val="75000"/>
              </a:schemeClr>
            </a:solidFill>
          </a:endParaRPr>
        </a:p>
      </dgm:t>
    </dgm:pt>
    <dgm:pt modelId="{CA49AB01-C47C-45B8-AFFF-8C94CF1DB86F}" type="parTrans" cxnId="{CAFCC219-2295-4B16-86EB-7F544145C9A7}">
      <dgm:prSet/>
      <dgm:spPr/>
      <dgm:t>
        <a:bodyPr/>
        <a:lstStyle/>
        <a:p>
          <a:endParaRPr lang="es-CO"/>
        </a:p>
      </dgm:t>
    </dgm:pt>
    <dgm:pt modelId="{6EFB4617-5818-4B91-A99D-8A7D7249612D}" type="sibTrans" cxnId="{CAFCC219-2295-4B16-86EB-7F544145C9A7}">
      <dgm:prSet/>
      <dgm:spPr/>
      <dgm:t>
        <a:bodyPr/>
        <a:lstStyle/>
        <a:p>
          <a:endParaRPr lang="es-CO"/>
        </a:p>
      </dgm:t>
    </dgm:pt>
    <dgm:pt modelId="{E09C58EE-205F-4A6E-8A9C-3AA838C18B26}">
      <dgm:prSet custT="1"/>
      <dgm:spPr/>
      <dgm:t>
        <a:bodyPr/>
        <a:lstStyle/>
        <a:p>
          <a:r>
            <a:rPr lang="es-ES" sz="1100" dirty="0" smtClean="0"/>
            <a:t>Demostremos habilidades</a:t>
          </a:r>
          <a:endParaRPr lang="es-ES" sz="1100" dirty="0"/>
        </a:p>
      </dgm:t>
    </dgm:pt>
    <dgm:pt modelId="{3E9DB246-AB4A-4752-88FB-0AADFB86A160}" type="sibTrans" cxnId="{89D521A1-B0B7-4AA1-9FF8-6299FA86705F}">
      <dgm:prSet/>
      <dgm:spPr/>
      <dgm:t>
        <a:bodyPr/>
        <a:lstStyle/>
        <a:p>
          <a:endParaRPr lang="es-ES"/>
        </a:p>
      </dgm:t>
    </dgm:pt>
    <dgm:pt modelId="{D15A0EEA-7FCA-4DF5-8D88-E59A0BBF70A0}" type="parTrans" cxnId="{89D521A1-B0B7-4AA1-9FF8-6299FA86705F}">
      <dgm:prSet/>
      <dgm:spPr/>
      <dgm:t>
        <a:bodyPr/>
        <a:lstStyle/>
        <a:p>
          <a:endParaRPr lang="es-ES"/>
        </a:p>
      </dgm:t>
    </dgm:pt>
    <dgm:pt modelId="{2A182364-93B3-4C2D-A9BD-1B6E5B8773BA}">
      <dgm:prSet custT="1"/>
      <dgm:spPr/>
      <dgm:t>
        <a:bodyPr/>
        <a:lstStyle/>
        <a:p>
          <a:pPr rtl="0"/>
          <a:r>
            <a:rPr lang="es-CO" sz="1100" b="0" baseline="0" dirty="0" smtClean="0">
              <a:solidFill>
                <a:schemeClr val="accent2">
                  <a:lumMod val="75000"/>
                </a:schemeClr>
              </a:solidFill>
            </a:rPr>
            <a:t>Tipologías del LA/FT </a:t>
          </a:r>
          <a:endParaRPr lang="es-ES" sz="1100" b="0" dirty="0">
            <a:solidFill>
              <a:schemeClr val="accent2">
                <a:lumMod val="75000"/>
              </a:schemeClr>
            </a:solidFill>
          </a:endParaRPr>
        </a:p>
      </dgm:t>
    </dgm:pt>
    <dgm:pt modelId="{D04172E7-F666-48B3-89A3-1998FB419ADA}" type="parTrans" cxnId="{6281F0D3-6A4C-42B3-84F7-5590EBE37BE9}">
      <dgm:prSet/>
      <dgm:spPr/>
      <dgm:t>
        <a:bodyPr/>
        <a:lstStyle/>
        <a:p>
          <a:endParaRPr lang="es-CO"/>
        </a:p>
      </dgm:t>
    </dgm:pt>
    <dgm:pt modelId="{29569456-8B14-49AA-8D51-CA56ED33E3A1}" type="sibTrans" cxnId="{6281F0D3-6A4C-42B3-84F7-5590EBE37BE9}">
      <dgm:prSet/>
      <dgm:spPr/>
      <dgm:t>
        <a:bodyPr/>
        <a:lstStyle/>
        <a:p>
          <a:endParaRPr lang="es-CO"/>
        </a:p>
      </dgm:t>
    </dgm:pt>
    <dgm:pt modelId="{27613450-9EEF-4A46-8475-FE588A495696}">
      <dgm:prSet custT="1"/>
      <dgm:spPr/>
      <dgm:t>
        <a:bodyPr/>
        <a:lstStyle/>
        <a:p>
          <a:pPr rtl="0"/>
          <a:r>
            <a:rPr lang="es-ES" sz="1100" b="0" baseline="0" dirty="0" smtClean="0">
              <a:solidFill>
                <a:schemeClr val="accent2">
                  <a:lumMod val="75000"/>
                </a:schemeClr>
              </a:solidFill>
            </a:rPr>
            <a:t>Señales de alerta</a:t>
          </a:r>
        </a:p>
      </dgm:t>
    </dgm:pt>
    <dgm:pt modelId="{341216CD-7054-4F77-83D2-8981F40DCF4B}" type="parTrans" cxnId="{F9250508-D835-4F06-8786-4A47FFE8B350}">
      <dgm:prSet/>
      <dgm:spPr/>
      <dgm:t>
        <a:bodyPr/>
        <a:lstStyle/>
        <a:p>
          <a:endParaRPr lang="es-CO"/>
        </a:p>
      </dgm:t>
    </dgm:pt>
    <dgm:pt modelId="{E7A30CB7-A3E8-4E77-8FC6-5879D1E11376}" type="sibTrans" cxnId="{F9250508-D835-4F06-8786-4A47FFE8B350}">
      <dgm:prSet/>
      <dgm:spPr/>
      <dgm:t>
        <a:bodyPr/>
        <a:lstStyle/>
        <a:p>
          <a:endParaRPr lang="es-CO"/>
        </a:p>
      </dgm:t>
    </dgm:pt>
    <dgm:pt modelId="{E9EA2B34-E7D1-40F0-BCCA-1FEF8F0A5399}">
      <dgm:prSet custT="1"/>
      <dgm:spPr/>
      <dgm:t>
        <a:bodyPr/>
        <a:lstStyle/>
        <a:p>
          <a:pPr rtl="0"/>
          <a:r>
            <a:rPr lang="es-ES" sz="1100" b="0" dirty="0" smtClean="0">
              <a:solidFill>
                <a:schemeClr val="accent2">
                  <a:lumMod val="75000"/>
                </a:schemeClr>
              </a:solidFill>
            </a:rPr>
            <a:t>Riesgos</a:t>
          </a:r>
          <a:r>
            <a:rPr lang="es-ES" sz="1100" b="0" baseline="0" dirty="0" smtClean="0">
              <a:solidFill>
                <a:schemeClr val="accent2">
                  <a:lumMod val="75000"/>
                </a:schemeClr>
              </a:solidFill>
            </a:rPr>
            <a:t> posibles y acciones preventivas.</a:t>
          </a:r>
        </a:p>
      </dgm:t>
    </dgm:pt>
    <dgm:pt modelId="{F8D044D9-85C9-4E46-BB4E-D3C5CE4E6FDF}" type="parTrans" cxnId="{D82754AF-BEEB-4EC7-8059-56552F4AC4AF}">
      <dgm:prSet/>
      <dgm:spPr/>
      <dgm:t>
        <a:bodyPr/>
        <a:lstStyle/>
        <a:p>
          <a:endParaRPr lang="es-CO"/>
        </a:p>
      </dgm:t>
    </dgm:pt>
    <dgm:pt modelId="{E0397699-B702-4E28-A098-16475BE95482}" type="sibTrans" cxnId="{D82754AF-BEEB-4EC7-8059-56552F4AC4AF}">
      <dgm:prSet/>
      <dgm:spPr/>
      <dgm:t>
        <a:bodyPr/>
        <a:lstStyle/>
        <a:p>
          <a:endParaRPr lang="es-CO"/>
        </a:p>
      </dgm:t>
    </dgm:pt>
    <dgm:pt modelId="{075B6EAE-7049-482F-AED6-EDF839EE36E0}">
      <dgm:prSet custT="1"/>
      <dgm:spPr/>
      <dgm:t>
        <a:bodyPr/>
        <a:lstStyle/>
        <a:p>
          <a:r>
            <a:rPr lang="es-ES" sz="1100" b="0" dirty="0" smtClean="0">
              <a:solidFill>
                <a:schemeClr val="accent2">
                  <a:lumMod val="75000"/>
                </a:schemeClr>
              </a:solidFill>
            </a:rPr>
            <a:t>Reporte de operaciones sospechosas.</a:t>
          </a:r>
        </a:p>
      </dgm:t>
    </dgm:pt>
    <dgm:pt modelId="{710B5EE8-EBB2-4DAB-AA1F-093B19FA1184}" type="parTrans" cxnId="{BF3C6D7A-6C31-4835-8FA4-9E7CC506E245}">
      <dgm:prSet/>
      <dgm:spPr/>
      <dgm:t>
        <a:bodyPr/>
        <a:lstStyle/>
        <a:p>
          <a:endParaRPr lang="es-CO"/>
        </a:p>
      </dgm:t>
    </dgm:pt>
    <dgm:pt modelId="{76976C48-1FA3-4F20-B4ED-856D6479EFB1}" type="sibTrans" cxnId="{BF3C6D7A-6C31-4835-8FA4-9E7CC506E245}">
      <dgm:prSet/>
      <dgm:spPr/>
      <dgm:t>
        <a:bodyPr/>
        <a:lstStyle/>
        <a:p>
          <a:endParaRPr lang="es-CO"/>
        </a:p>
      </dgm:t>
    </dgm:pt>
    <dgm:pt modelId="{E7831345-D08D-4B86-870D-B7D9DAC0EF53}">
      <dgm:prSet custT="1"/>
      <dgm:spPr/>
      <dgm:t>
        <a:bodyPr/>
        <a:lstStyle/>
        <a:p>
          <a:r>
            <a:rPr lang="es-ES" sz="1100" dirty="0" smtClean="0"/>
            <a:t>Demostremos habilidades</a:t>
          </a:r>
        </a:p>
      </dgm:t>
    </dgm:pt>
    <dgm:pt modelId="{36920591-7F05-4EE1-A88B-BFA887A41E43}" type="parTrans" cxnId="{490D0EC8-EB2E-4CDC-8674-562FE255746B}">
      <dgm:prSet/>
      <dgm:spPr/>
      <dgm:t>
        <a:bodyPr/>
        <a:lstStyle/>
        <a:p>
          <a:endParaRPr lang="es-CO"/>
        </a:p>
      </dgm:t>
    </dgm:pt>
    <dgm:pt modelId="{B77FDD47-CFD2-461B-BCC7-12C780D2C893}" type="sibTrans" cxnId="{490D0EC8-EB2E-4CDC-8674-562FE255746B}">
      <dgm:prSet/>
      <dgm:spPr/>
      <dgm:t>
        <a:bodyPr/>
        <a:lstStyle/>
        <a:p>
          <a:endParaRPr lang="es-CO"/>
        </a:p>
      </dgm:t>
    </dgm:pt>
    <dgm:pt modelId="{27B29BB0-E114-4280-9674-0D36FF9A4789}">
      <dgm:prSet custT="1"/>
      <dgm:spPr/>
      <dgm:t>
        <a:bodyPr/>
        <a:lstStyle/>
        <a:p>
          <a:r>
            <a:rPr lang="es-ES" sz="1100" dirty="0" smtClean="0"/>
            <a:t>Evaluemos</a:t>
          </a:r>
        </a:p>
      </dgm:t>
    </dgm:pt>
    <dgm:pt modelId="{2D0A3F37-9605-4805-A289-54F3E6D2654A}" type="parTrans" cxnId="{D6A1727C-8112-4DDC-8EEA-2EA9F1A22CE2}">
      <dgm:prSet/>
      <dgm:spPr/>
      <dgm:t>
        <a:bodyPr/>
        <a:lstStyle/>
        <a:p>
          <a:endParaRPr lang="es-CO"/>
        </a:p>
      </dgm:t>
    </dgm:pt>
    <dgm:pt modelId="{05D92BCA-03E7-41CA-9CE7-0808BD9F2DFF}" type="sibTrans" cxnId="{D6A1727C-8112-4DDC-8EEA-2EA9F1A22CE2}">
      <dgm:prSet/>
      <dgm:spPr/>
      <dgm:t>
        <a:bodyPr/>
        <a:lstStyle/>
        <a:p>
          <a:endParaRPr lang="es-CO"/>
        </a:p>
      </dgm:t>
    </dgm:pt>
    <dgm:pt modelId="{79955F60-58CD-4F80-B62D-6DE8B9A825CF}" type="pres">
      <dgm:prSet presAssocID="{D7716EDA-20F9-4FAB-B7D1-38101357E9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8061451-DC27-4B73-BE1D-86199483FC02}" type="pres">
      <dgm:prSet presAssocID="{9D097639-AD92-495A-BFB3-501A8B7B590B}" presName="root1" presStyleCnt="0"/>
      <dgm:spPr/>
      <dgm:t>
        <a:bodyPr/>
        <a:lstStyle/>
        <a:p>
          <a:endParaRPr lang="es-CO"/>
        </a:p>
      </dgm:t>
    </dgm:pt>
    <dgm:pt modelId="{90297072-4BF8-4741-B486-6ED433102DCF}" type="pres">
      <dgm:prSet presAssocID="{9D097639-AD92-495A-BFB3-501A8B7B590B}" presName="LevelOneTextNode" presStyleLbl="node0" presStyleIdx="0" presStyleCnt="1" custLinFactX="-72915" custLinFactNeighborX="-100000" custLinFactNeighborY="-7977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6B09D7C-958C-486F-B2C5-F2594EBFE797}" type="pres">
      <dgm:prSet presAssocID="{9D097639-AD92-495A-BFB3-501A8B7B590B}" presName="level2hierChild" presStyleCnt="0"/>
      <dgm:spPr/>
      <dgm:t>
        <a:bodyPr/>
        <a:lstStyle/>
        <a:p>
          <a:endParaRPr lang="es-CO"/>
        </a:p>
      </dgm:t>
    </dgm:pt>
    <dgm:pt modelId="{6F2EE422-9069-4D95-AC54-C74B17975695}" type="pres">
      <dgm:prSet presAssocID="{F888A930-3168-49AD-8386-321FF276C0A1}" presName="conn2-1" presStyleLbl="parChTrans1D2" presStyleIdx="0" presStyleCnt="3"/>
      <dgm:spPr/>
      <dgm:t>
        <a:bodyPr/>
        <a:lstStyle/>
        <a:p>
          <a:endParaRPr lang="es-CO"/>
        </a:p>
      </dgm:t>
    </dgm:pt>
    <dgm:pt modelId="{C504F8F9-0A44-4A1E-B820-4EAC7A3F5A9B}" type="pres">
      <dgm:prSet presAssocID="{F888A930-3168-49AD-8386-321FF276C0A1}" presName="connTx" presStyleLbl="parChTrans1D2" presStyleIdx="0" presStyleCnt="3"/>
      <dgm:spPr/>
      <dgm:t>
        <a:bodyPr/>
        <a:lstStyle/>
        <a:p>
          <a:endParaRPr lang="es-CO"/>
        </a:p>
      </dgm:t>
    </dgm:pt>
    <dgm:pt modelId="{BFC0F8F9-66CB-4253-A456-23458A2EA139}" type="pres">
      <dgm:prSet presAssocID="{D647D25A-0F34-4670-8C59-23BA0A9B4939}" presName="root2" presStyleCnt="0"/>
      <dgm:spPr/>
      <dgm:t>
        <a:bodyPr/>
        <a:lstStyle/>
        <a:p>
          <a:endParaRPr lang="es-CO"/>
        </a:p>
      </dgm:t>
    </dgm:pt>
    <dgm:pt modelId="{B65696F3-61D9-4989-9359-AA1CAD796701}" type="pres">
      <dgm:prSet presAssocID="{D647D25A-0F34-4670-8C59-23BA0A9B4939}" presName="LevelTwoTextNode" presStyleLbl="asst0" presStyleIdx="0" presStyleCnt="2" custScaleX="128054" custScaleY="182161" custLinFactX="-54316" custLinFactNeighborX="-100000" custLinFactNeighborY="-2354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ED28979-8C67-4F6F-85D6-3BDD2AE318A2}" type="pres">
      <dgm:prSet presAssocID="{D647D25A-0F34-4670-8C59-23BA0A9B4939}" presName="level3hierChild" presStyleCnt="0"/>
      <dgm:spPr/>
      <dgm:t>
        <a:bodyPr/>
        <a:lstStyle/>
        <a:p>
          <a:endParaRPr lang="es-CO"/>
        </a:p>
      </dgm:t>
    </dgm:pt>
    <dgm:pt modelId="{EE6DA4A3-BC98-4A40-A971-73D75F87805F}" type="pres">
      <dgm:prSet presAssocID="{BF2576C9-890D-4A8B-855F-67BFF3C6A0B0}" presName="conn2-1" presStyleLbl="parChTrans1D3" presStyleIdx="0" presStyleCnt="12"/>
      <dgm:spPr/>
      <dgm:t>
        <a:bodyPr/>
        <a:lstStyle/>
        <a:p>
          <a:endParaRPr lang="es-CO"/>
        </a:p>
      </dgm:t>
    </dgm:pt>
    <dgm:pt modelId="{12248FC9-7DE8-4B2F-897B-F6DCD84291EA}" type="pres">
      <dgm:prSet presAssocID="{BF2576C9-890D-4A8B-855F-67BFF3C6A0B0}" presName="connTx" presStyleLbl="parChTrans1D3" presStyleIdx="0" presStyleCnt="12"/>
      <dgm:spPr/>
      <dgm:t>
        <a:bodyPr/>
        <a:lstStyle/>
        <a:p>
          <a:endParaRPr lang="es-CO"/>
        </a:p>
      </dgm:t>
    </dgm:pt>
    <dgm:pt modelId="{906F22DD-FF27-436F-95F4-2A1A89DA09A3}" type="pres">
      <dgm:prSet presAssocID="{EA0207A9-04E4-4255-A27B-994ECB988C09}" presName="root2" presStyleCnt="0"/>
      <dgm:spPr/>
      <dgm:t>
        <a:bodyPr/>
        <a:lstStyle/>
        <a:p>
          <a:endParaRPr lang="es-CO"/>
        </a:p>
      </dgm:t>
    </dgm:pt>
    <dgm:pt modelId="{940DB865-9134-49E2-BC49-EA3495840E23}" type="pres">
      <dgm:prSet presAssocID="{EA0207A9-04E4-4255-A27B-994ECB988C09}" presName="LevelTwoTextNode" presStyleLbl="node3" presStyleIdx="0" presStyleCnt="12" custLinFactX="-55679" custLinFactNeighborX="-100000" custLinFactNeighborY="3416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DAA5A33-8306-46F1-AA49-4EE6979C76AF}" type="pres">
      <dgm:prSet presAssocID="{EA0207A9-04E4-4255-A27B-994ECB988C09}" presName="level3hierChild" presStyleCnt="0"/>
      <dgm:spPr/>
      <dgm:t>
        <a:bodyPr/>
        <a:lstStyle/>
        <a:p>
          <a:endParaRPr lang="es-CO"/>
        </a:p>
      </dgm:t>
    </dgm:pt>
    <dgm:pt modelId="{0E85FF7D-408D-4251-9E74-C772FB887E90}" type="pres">
      <dgm:prSet presAssocID="{C2CD1A7A-A3F9-4A81-A673-D57E0723DFFF}" presName="conn2-1" presStyleLbl="parChTrans1D3" presStyleIdx="1" presStyleCnt="12"/>
      <dgm:spPr/>
      <dgm:t>
        <a:bodyPr/>
        <a:lstStyle/>
        <a:p>
          <a:endParaRPr lang="es-CO"/>
        </a:p>
      </dgm:t>
    </dgm:pt>
    <dgm:pt modelId="{34925CBB-BB0E-4B56-ACDB-C26C81A7A2C9}" type="pres">
      <dgm:prSet presAssocID="{C2CD1A7A-A3F9-4A81-A673-D57E0723DFFF}" presName="connTx" presStyleLbl="parChTrans1D3" presStyleIdx="1" presStyleCnt="12"/>
      <dgm:spPr/>
      <dgm:t>
        <a:bodyPr/>
        <a:lstStyle/>
        <a:p>
          <a:endParaRPr lang="es-CO"/>
        </a:p>
      </dgm:t>
    </dgm:pt>
    <dgm:pt modelId="{4F83C231-F442-4F96-BBFC-1B2CFBE63203}" type="pres">
      <dgm:prSet presAssocID="{C3257D7D-F64B-4E69-A9B0-D8C985940F1F}" presName="root2" presStyleCnt="0"/>
      <dgm:spPr/>
      <dgm:t>
        <a:bodyPr/>
        <a:lstStyle/>
        <a:p>
          <a:endParaRPr lang="es-CO"/>
        </a:p>
      </dgm:t>
    </dgm:pt>
    <dgm:pt modelId="{EF0E89F2-A0C3-4CCE-96FA-87E21DBB018E}" type="pres">
      <dgm:prSet presAssocID="{C3257D7D-F64B-4E69-A9B0-D8C985940F1F}" presName="LevelTwoTextNode" presStyleLbl="node3" presStyleIdx="1" presStyleCnt="12" custLinFactX="-55679" custLinFactNeighborX="-100000" custLinFactNeighborY="3416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D361ADA-237D-41B6-A44C-F16EF1052C5C}" type="pres">
      <dgm:prSet presAssocID="{C3257D7D-F64B-4E69-A9B0-D8C985940F1F}" presName="level3hierChild" presStyleCnt="0"/>
      <dgm:spPr/>
      <dgm:t>
        <a:bodyPr/>
        <a:lstStyle/>
        <a:p>
          <a:endParaRPr lang="es-CO"/>
        </a:p>
      </dgm:t>
    </dgm:pt>
    <dgm:pt modelId="{FA9B5342-CFD8-41A5-A237-88439EF2F93A}" type="pres">
      <dgm:prSet presAssocID="{154746DB-D8A0-4500-A125-4E2E98FDDA84}" presName="conn2-1" presStyleLbl="parChTrans1D4" presStyleIdx="0" presStyleCnt="10"/>
      <dgm:spPr/>
      <dgm:t>
        <a:bodyPr/>
        <a:lstStyle/>
        <a:p>
          <a:endParaRPr lang="es-CO"/>
        </a:p>
      </dgm:t>
    </dgm:pt>
    <dgm:pt modelId="{DF0C410B-ED64-4847-81D7-4933087A2B10}" type="pres">
      <dgm:prSet presAssocID="{154746DB-D8A0-4500-A125-4E2E98FDDA84}" presName="connTx" presStyleLbl="parChTrans1D4" presStyleIdx="0" presStyleCnt="10"/>
      <dgm:spPr/>
      <dgm:t>
        <a:bodyPr/>
        <a:lstStyle/>
        <a:p>
          <a:endParaRPr lang="es-CO"/>
        </a:p>
      </dgm:t>
    </dgm:pt>
    <dgm:pt modelId="{0835FDF3-A5BA-43B8-896F-CFFD1C0AF5EB}" type="pres">
      <dgm:prSet presAssocID="{79434E08-139B-4C97-B8FE-6E52FAF621CA}" presName="root2" presStyleCnt="0"/>
      <dgm:spPr/>
    </dgm:pt>
    <dgm:pt modelId="{92D34674-AFCB-4F44-8FCD-362929E6E4EF}" type="pres">
      <dgm:prSet presAssocID="{79434E08-139B-4C97-B8FE-6E52FAF621CA}" presName="LevelTwoTextNode" presStyleLbl="node4" presStyleIdx="0" presStyleCnt="10" custScaleX="211865" custLinFactNeighborX="-97602" custLinFactNeighborY="1413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0414FD1-DC90-4214-948E-DC87FA299775}" type="pres">
      <dgm:prSet presAssocID="{79434E08-139B-4C97-B8FE-6E52FAF621CA}" presName="level3hierChild" presStyleCnt="0"/>
      <dgm:spPr/>
    </dgm:pt>
    <dgm:pt modelId="{CDF23BDC-66EE-4659-A263-776A561776C0}" type="pres">
      <dgm:prSet presAssocID="{83DEC2E4-D130-4DF1-A2EF-8A7584BA6965}" presName="conn2-1" presStyleLbl="parChTrans1D4" presStyleIdx="1" presStyleCnt="10"/>
      <dgm:spPr/>
      <dgm:t>
        <a:bodyPr/>
        <a:lstStyle/>
        <a:p>
          <a:endParaRPr lang="es-CO"/>
        </a:p>
      </dgm:t>
    </dgm:pt>
    <dgm:pt modelId="{A13780A4-052A-4D3F-A766-D81A3B017F33}" type="pres">
      <dgm:prSet presAssocID="{83DEC2E4-D130-4DF1-A2EF-8A7584BA6965}" presName="connTx" presStyleLbl="parChTrans1D4" presStyleIdx="1" presStyleCnt="10"/>
      <dgm:spPr/>
      <dgm:t>
        <a:bodyPr/>
        <a:lstStyle/>
        <a:p>
          <a:endParaRPr lang="es-CO"/>
        </a:p>
      </dgm:t>
    </dgm:pt>
    <dgm:pt modelId="{53654BB6-DDC5-4610-A6B1-1C698A32F196}" type="pres">
      <dgm:prSet presAssocID="{BC3E2B6B-39C8-4E27-921E-7F41D0B90F99}" presName="root2" presStyleCnt="0"/>
      <dgm:spPr/>
    </dgm:pt>
    <dgm:pt modelId="{D9458D22-1DFF-4413-AE16-33A5077671A7}" type="pres">
      <dgm:prSet presAssocID="{BC3E2B6B-39C8-4E27-921E-7F41D0B90F99}" presName="LevelTwoTextNode" presStyleLbl="node4" presStyleIdx="1" presStyleCnt="10" custScaleX="211865" custLinFactX="-144" custLinFactNeighborX="-100000" custLinFactNeighborY="2492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7FE4C34-DB22-4DE7-8CD4-E10A1EA942EA}" type="pres">
      <dgm:prSet presAssocID="{BC3E2B6B-39C8-4E27-921E-7F41D0B90F99}" presName="level3hierChild" presStyleCnt="0"/>
      <dgm:spPr/>
    </dgm:pt>
    <dgm:pt modelId="{E3C69E27-2D94-4AE6-9F4A-BDD3A8A3CDE3}" type="pres">
      <dgm:prSet presAssocID="{CA49AB01-C47C-45B8-AFFF-8C94CF1DB86F}" presName="conn2-1" presStyleLbl="parChTrans1D4" presStyleIdx="2" presStyleCnt="10"/>
      <dgm:spPr/>
      <dgm:t>
        <a:bodyPr/>
        <a:lstStyle/>
        <a:p>
          <a:endParaRPr lang="es-CO"/>
        </a:p>
      </dgm:t>
    </dgm:pt>
    <dgm:pt modelId="{4D884EAB-AFB9-415F-8974-3D13D4960D0C}" type="pres">
      <dgm:prSet presAssocID="{CA49AB01-C47C-45B8-AFFF-8C94CF1DB86F}" presName="connTx" presStyleLbl="parChTrans1D4" presStyleIdx="2" presStyleCnt="10"/>
      <dgm:spPr/>
      <dgm:t>
        <a:bodyPr/>
        <a:lstStyle/>
        <a:p>
          <a:endParaRPr lang="es-CO"/>
        </a:p>
      </dgm:t>
    </dgm:pt>
    <dgm:pt modelId="{A7CEAD8D-9E04-4448-8058-3F276F2A5299}" type="pres">
      <dgm:prSet presAssocID="{787AA02E-7B54-48F4-91BB-7C7C79317D4E}" presName="root2" presStyleCnt="0"/>
      <dgm:spPr/>
    </dgm:pt>
    <dgm:pt modelId="{1B2C97D2-6370-422D-99DA-BF7241C59E60}" type="pres">
      <dgm:prSet presAssocID="{787AA02E-7B54-48F4-91BB-7C7C79317D4E}" presName="LevelTwoTextNode" presStyleLbl="node4" presStyleIdx="2" presStyleCnt="10" custScaleX="214891" custLinFactX="-144" custLinFactNeighborX="-100000" custLinFactNeighborY="4071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290112A-6E2A-4805-AB23-10F360DD8B09}" type="pres">
      <dgm:prSet presAssocID="{787AA02E-7B54-48F4-91BB-7C7C79317D4E}" presName="level3hierChild" presStyleCnt="0"/>
      <dgm:spPr/>
    </dgm:pt>
    <dgm:pt modelId="{A0F9F019-80E5-44DA-9AA9-CB8501307925}" type="pres">
      <dgm:prSet presAssocID="{721D8E6D-DA6C-4BE2-B0B4-61633B8AAB5C}" presName="conn2-1" presStyleLbl="parChTrans1D3" presStyleIdx="2" presStyleCnt="12"/>
      <dgm:spPr/>
      <dgm:t>
        <a:bodyPr/>
        <a:lstStyle/>
        <a:p>
          <a:endParaRPr lang="es-CO"/>
        </a:p>
      </dgm:t>
    </dgm:pt>
    <dgm:pt modelId="{2C879F3D-6FAF-41DF-86BE-8AB6848B423C}" type="pres">
      <dgm:prSet presAssocID="{721D8E6D-DA6C-4BE2-B0B4-61633B8AAB5C}" presName="connTx" presStyleLbl="parChTrans1D3" presStyleIdx="2" presStyleCnt="12"/>
      <dgm:spPr/>
      <dgm:t>
        <a:bodyPr/>
        <a:lstStyle/>
        <a:p>
          <a:endParaRPr lang="es-CO"/>
        </a:p>
      </dgm:t>
    </dgm:pt>
    <dgm:pt modelId="{E6266E00-5E2A-4FC9-8F98-43F0860824C3}" type="pres">
      <dgm:prSet presAssocID="{ADB94EBC-B4DC-404A-9A26-926C15DEDBB5}" presName="root2" presStyleCnt="0"/>
      <dgm:spPr/>
      <dgm:t>
        <a:bodyPr/>
        <a:lstStyle/>
        <a:p>
          <a:endParaRPr lang="es-CO"/>
        </a:p>
      </dgm:t>
    </dgm:pt>
    <dgm:pt modelId="{B3A9A8FF-01B5-4CBF-8B26-37E84CD7D97A}" type="pres">
      <dgm:prSet presAssocID="{ADB94EBC-B4DC-404A-9A26-926C15DEDBB5}" presName="LevelTwoTextNode" presStyleLbl="node3" presStyleIdx="2" presStyleCnt="12" custLinFactX="-55679" custLinFactNeighborX="-100000" custLinFactNeighborY="341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C031E-14A6-42C3-85AC-800F85D6B82A}" type="pres">
      <dgm:prSet presAssocID="{ADB94EBC-B4DC-404A-9A26-926C15DEDBB5}" presName="level3hierChild" presStyleCnt="0"/>
      <dgm:spPr/>
      <dgm:t>
        <a:bodyPr/>
        <a:lstStyle/>
        <a:p>
          <a:endParaRPr lang="es-CO"/>
        </a:p>
      </dgm:t>
    </dgm:pt>
    <dgm:pt modelId="{04E3F8F1-6B3C-4E37-A25A-3F12466BFCA5}" type="pres">
      <dgm:prSet presAssocID="{476D38AA-EEE8-41BF-8749-7DBA59123A9E}" presName="conn2-1" presStyleLbl="parChTrans1D3" presStyleIdx="3" presStyleCnt="12"/>
      <dgm:spPr/>
      <dgm:t>
        <a:bodyPr/>
        <a:lstStyle/>
        <a:p>
          <a:endParaRPr lang="es-CO"/>
        </a:p>
      </dgm:t>
    </dgm:pt>
    <dgm:pt modelId="{684C32BA-1D89-46B5-A84B-C9EE3DA78CE0}" type="pres">
      <dgm:prSet presAssocID="{476D38AA-EEE8-41BF-8749-7DBA59123A9E}" presName="connTx" presStyleLbl="parChTrans1D3" presStyleIdx="3" presStyleCnt="12"/>
      <dgm:spPr/>
      <dgm:t>
        <a:bodyPr/>
        <a:lstStyle/>
        <a:p>
          <a:endParaRPr lang="es-CO"/>
        </a:p>
      </dgm:t>
    </dgm:pt>
    <dgm:pt modelId="{350E1230-F9A0-48BF-BAB7-941C42DAA07A}" type="pres">
      <dgm:prSet presAssocID="{46F303BD-D8DF-4218-84DC-82D20CC9A872}" presName="root2" presStyleCnt="0"/>
      <dgm:spPr/>
      <dgm:t>
        <a:bodyPr/>
        <a:lstStyle/>
        <a:p>
          <a:endParaRPr lang="es-CO"/>
        </a:p>
      </dgm:t>
    </dgm:pt>
    <dgm:pt modelId="{CE93C166-882D-4077-84D2-0F528447539C}" type="pres">
      <dgm:prSet presAssocID="{46F303BD-D8DF-4218-84DC-82D20CC9A872}" presName="LevelTwoTextNode" presStyleLbl="node3" presStyleIdx="3" presStyleCnt="12" custLinFactX="-55679" custLinFactNeighborX="-100000" custLinFactNeighborY="341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BC5CE6-532A-4F8A-A15D-1592190CC1E2}" type="pres">
      <dgm:prSet presAssocID="{46F303BD-D8DF-4218-84DC-82D20CC9A872}" presName="level3hierChild" presStyleCnt="0"/>
      <dgm:spPr/>
      <dgm:t>
        <a:bodyPr/>
        <a:lstStyle/>
        <a:p>
          <a:endParaRPr lang="es-CO"/>
        </a:p>
      </dgm:t>
    </dgm:pt>
    <dgm:pt modelId="{EDFE39FD-83D6-41C3-B6C7-F60ABD8B37F2}" type="pres">
      <dgm:prSet presAssocID="{E358B682-132B-4448-8199-98731FF907A8}" presName="conn2-1" presStyleLbl="parChTrans1D2" presStyleIdx="1" presStyleCnt="3"/>
      <dgm:spPr/>
      <dgm:t>
        <a:bodyPr/>
        <a:lstStyle/>
        <a:p>
          <a:endParaRPr lang="es-CO"/>
        </a:p>
      </dgm:t>
    </dgm:pt>
    <dgm:pt modelId="{7717090A-5638-4A41-B564-1906ED06751F}" type="pres">
      <dgm:prSet presAssocID="{E358B682-132B-4448-8199-98731FF907A8}" presName="connTx" presStyleLbl="parChTrans1D2" presStyleIdx="1" presStyleCnt="3"/>
      <dgm:spPr/>
      <dgm:t>
        <a:bodyPr/>
        <a:lstStyle/>
        <a:p>
          <a:endParaRPr lang="es-CO"/>
        </a:p>
      </dgm:t>
    </dgm:pt>
    <dgm:pt modelId="{A88F6D77-7056-48C2-ADEE-5FD7F8E73943}" type="pres">
      <dgm:prSet presAssocID="{3DC0F2F4-7FEE-4DB8-82DB-D2459B76649C}" presName="root2" presStyleCnt="0"/>
      <dgm:spPr/>
      <dgm:t>
        <a:bodyPr/>
        <a:lstStyle/>
        <a:p>
          <a:endParaRPr lang="es-CO"/>
        </a:p>
      </dgm:t>
    </dgm:pt>
    <dgm:pt modelId="{BFC8E187-1C0A-4835-BB28-66711531D03F}" type="pres">
      <dgm:prSet presAssocID="{3DC0F2F4-7FEE-4DB8-82DB-D2459B76649C}" presName="LevelTwoTextNode" presStyleLbl="asst0" presStyleIdx="1" presStyleCnt="2" custScaleX="128054" custScaleY="234069" custLinFactX="-43662" custLinFactNeighborX="-100000" custLinFactNeighborY="-3817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F424C16-62E0-4794-B7D1-49DA908900BD}" type="pres">
      <dgm:prSet presAssocID="{3DC0F2F4-7FEE-4DB8-82DB-D2459B76649C}" presName="level3hierChild" presStyleCnt="0"/>
      <dgm:spPr/>
      <dgm:t>
        <a:bodyPr/>
        <a:lstStyle/>
        <a:p>
          <a:endParaRPr lang="es-CO"/>
        </a:p>
      </dgm:t>
    </dgm:pt>
    <dgm:pt modelId="{8A70ADEC-3769-486F-9739-921FC2767A18}" type="pres">
      <dgm:prSet presAssocID="{A10B55BC-6984-4C19-B5EA-A1A2702BD90C}" presName="conn2-1" presStyleLbl="parChTrans1D3" presStyleIdx="4" presStyleCnt="12"/>
      <dgm:spPr/>
      <dgm:t>
        <a:bodyPr/>
        <a:lstStyle/>
        <a:p>
          <a:endParaRPr lang="es-CO"/>
        </a:p>
      </dgm:t>
    </dgm:pt>
    <dgm:pt modelId="{42B7BC8A-F7DE-4713-8427-75284D6475EA}" type="pres">
      <dgm:prSet presAssocID="{A10B55BC-6984-4C19-B5EA-A1A2702BD90C}" presName="connTx" presStyleLbl="parChTrans1D3" presStyleIdx="4" presStyleCnt="12"/>
      <dgm:spPr/>
      <dgm:t>
        <a:bodyPr/>
        <a:lstStyle/>
        <a:p>
          <a:endParaRPr lang="es-CO"/>
        </a:p>
      </dgm:t>
    </dgm:pt>
    <dgm:pt modelId="{D3640A18-0081-49F5-89B5-E835610C9598}" type="pres">
      <dgm:prSet presAssocID="{B7D90682-8C49-4D62-BC4C-E307E77EFF0C}" presName="root2" presStyleCnt="0"/>
      <dgm:spPr/>
      <dgm:t>
        <a:bodyPr/>
        <a:lstStyle/>
        <a:p>
          <a:endParaRPr lang="es-CO"/>
        </a:p>
      </dgm:t>
    </dgm:pt>
    <dgm:pt modelId="{2E985369-B2D4-47A6-8D0A-9FF2A3183FAF}" type="pres">
      <dgm:prSet presAssocID="{B7D90682-8C49-4D62-BC4C-E307E77EFF0C}" presName="LevelTwoTextNode" presStyleLbl="node3" presStyleIdx="4" presStyleCnt="12" custScaleX="118826" custLinFactNeighborX="428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7AA5C6-E804-40FB-855B-EA07337CEDFE}" type="pres">
      <dgm:prSet presAssocID="{B7D90682-8C49-4D62-BC4C-E307E77EFF0C}" presName="level3hierChild" presStyleCnt="0"/>
      <dgm:spPr/>
      <dgm:t>
        <a:bodyPr/>
        <a:lstStyle/>
        <a:p>
          <a:endParaRPr lang="es-CO"/>
        </a:p>
      </dgm:t>
    </dgm:pt>
    <dgm:pt modelId="{D3680F41-1195-4452-BBEE-962B4F5BC9B1}" type="pres">
      <dgm:prSet presAssocID="{57EC5317-5FDC-4F2E-810C-627F1F951152}" presName="conn2-1" presStyleLbl="parChTrans1D3" presStyleIdx="5" presStyleCnt="12"/>
      <dgm:spPr/>
      <dgm:t>
        <a:bodyPr/>
        <a:lstStyle/>
        <a:p>
          <a:endParaRPr lang="es-CO"/>
        </a:p>
      </dgm:t>
    </dgm:pt>
    <dgm:pt modelId="{BF22C11F-0D4F-45AC-9269-8FD185C31046}" type="pres">
      <dgm:prSet presAssocID="{57EC5317-5FDC-4F2E-810C-627F1F951152}" presName="connTx" presStyleLbl="parChTrans1D3" presStyleIdx="5" presStyleCnt="12"/>
      <dgm:spPr/>
      <dgm:t>
        <a:bodyPr/>
        <a:lstStyle/>
        <a:p>
          <a:endParaRPr lang="es-CO"/>
        </a:p>
      </dgm:t>
    </dgm:pt>
    <dgm:pt modelId="{F8FA948E-788F-41C5-BA6E-57EBAA81FD74}" type="pres">
      <dgm:prSet presAssocID="{F20BD17E-E5FA-485D-AC44-2B89B6FCC443}" presName="root2" presStyleCnt="0"/>
      <dgm:spPr/>
      <dgm:t>
        <a:bodyPr/>
        <a:lstStyle/>
        <a:p>
          <a:endParaRPr lang="es-CO"/>
        </a:p>
      </dgm:t>
    </dgm:pt>
    <dgm:pt modelId="{93A12725-4617-4C45-BEB1-D43F16484142}" type="pres">
      <dgm:prSet presAssocID="{F20BD17E-E5FA-485D-AC44-2B89B6FCC443}" presName="LevelTwoTextNode" presStyleLbl="node3" presStyleIdx="5" presStyleCnt="12" custScaleX="118826" custLinFactNeighborX="4287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88798E2-BC93-49B4-9F5D-B812255110BE}" type="pres">
      <dgm:prSet presAssocID="{F20BD17E-E5FA-485D-AC44-2B89B6FCC443}" presName="level3hierChild" presStyleCnt="0"/>
      <dgm:spPr/>
      <dgm:t>
        <a:bodyPr/>
        <a:lstStyle/>
        <a:p>
          <a:endParaRPr lang="es-CO"/>
        </a:p>
      </dgm:t>
    </dgm:pt>
    <dgm:pt modelId="{91665B73-CCEB-45BE-9AB3-26A213CB8A2E}" type="pres">
      <dgm:prSet presAssocID="{19E95A2F-1DAA-48F2-B7FD-92D4403DFE3B}" presName="conn2-1" presStyleLbl="parChTrans1D4" presStyleIdx="3" presStyleCnt="10"/>
      <dgm:spPr/>
      <dgm:t>
        <a:bodyPr/>
        <a:lstStyle/>
        <a:p>
          <a:endParaRPr lang="es-CO"/>
        </a:p>
      </dgm:t>
    </dgm:pt>
    <dgm:pt modelId="{B00F00C1-4279-4F54-B524-F5493B92D97C}" type="pres">
      <dgm:prSet presAssocID="{19E95A2F-1DAA-48F2-B7FD-92D4403DFE3B}" presName="connTx" presStyleLbl="parChTrans1D4" presStyleIdx="3" presStyleCnt="10"/>
      <dgm:spPr/>
      <dgm:t>
        <a:bodyPr/>
        <a:lstStyle/>
        <a:p>
          <a:endParaRPr lang="es-CO"/>
        </a:p>
      </dgm:t>
    </dgm:pt>
    <dgm:pt modelId="{43AD7DCF-6139-44CA-9E2F-6080EC78275E}" type="pres">
      <dgm:prSet presAssocID="{321B2CF3-9BFD-4143-9FDE-0BB43B55AB36}" presName="root2" presStyleCnt="0"/>
      <dgm:spPr/>
    </dgm:pt>
    <dgm:pt modelId="{C74F4080-0AA8-42AD-9713-3267D187E33A}" type="pres">
      <dgm:prSet presAssocID="{321B2CF3-9BFD-4143-9FDE-0BB43B55AB36}" presName="LevelTwoTextNode" presStyleLbl="node4" presStyleIdx="3" presStyleCnt="10" custScaleX="131930" custLinFactNeighborX="7313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CCE7A76-B754-455B-9C95-07F42D29103F}" type="pres">
      <dgm:prSet presAssocID="{321B2CF3-9BFD-4143-9FDE-0BB43B55AB36}" presName="level3hierChild" presStyleCnt="0"/>
      <dgm:spPr/>
    </dgm:pt>
    <dgm:pt modelId="{19D95A94-167F-47E4-B540-24F74B55E6AB}" type="pres">
      <dgm:prSet presAssocID="{C95D3FC0-AB48-484F-AC62-F2AC17A2E071}" presName="conn2-1" presStyleLbl="parChTrans1D4" presStyleIdx="4" presStyleCnt="10"/>
      <dgm:spPr/>
      <dgm:t>
        <a:bodyPr/>
        <a:lstStyle/>
        <a:p>
          <a:endParaRPr lang="es-CO"/>
        </a:p>
      </dgm:t>
    </dgm:pt>
    <dgm:pt modelId="{E190EA76-29C4-4178-9413-B17E91EBC673}" type="pres">
      <dgm:prSet presAssocID="{C95D3FC0-AB48-484F-AC62-F2AC17A2E071}" presName="connTx" presStyleLbl="parChTrans1D4" presStyleIdx="4" presStyleCnt="10"/>
      <dgm:spPr/>
      <dgm:t>
        <a:bodyPr/>
        <a:lstStyle/>
        <a:p>
          <a:endParaRPr lang="es-CO"/>
        </a:p>
      </dgm:t>
    </dgm:pt>
    <dgm:pt modelId="{D311E27C-9EC4-4E5C-A64F-0A63049875AA}" type="pres">
      <dgm:prSet presAssocID="{E2D60893-F18D-4BEC-A72D-CD800BAE73BB}" presName="root2" presStyleCnt="0"/>
      <dgm:spPr/>
    </dgm:pt>
    <dgm:pt modelId="{3E67C4F5-B30D-419E-A477-F7EEDB1914F9}" type="pres">
      <dgm:prSet presAssocID="{E2D60893-F18D-4BEC-A72D-CD800BAE73BB}" presName="LevelTwoTextNode" presStyleLbl="node4" presStyleIdx="4" presStyleCnt="10" custScaleX="131930" custLinFactNeighborX="7313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6EB004E-A52D-42EA-B956-C12BBB93608D}" type="pres">
      <dgm:prSet presAssocID="{E2D60893-F18D-4BEC-A72D-CD800BAE73BB}" presName="level3hierChild" presStyleCnt="0"/>
      <dgm:spPr/>
    </dgm:pt>
    <dgm:pt modelId="{D06650A6-75BD-43FD-B5B3-18CF66CCDE13}" type="pres">
      <dgm:prSet presAssocID="{0434C198-1ABC-4554-89D1-60DD90859DE3}" presName="conn2-1" presStyleLbl="parChTrans1D4" presStyleIdx="5" presStyleCnt="10"/>
      <dgm:spPr/>
      <dgm:t>
        <a:bodyPr/>
        <a:lstStyle/>
        <a:p>
          <a:endParaRPr lang="es-CO"/>
        </a:p>
      </dgm:t>
    </dgm:pt>
    <dgm:pt modelId="{DD887268-3521-496C-BB99-15BDD8BBC90C}" type="pres">
      <dgm:prSet presAssocID="{0434C198-1ABC-4554-89D1-60DD90859DE3}" presName="connTx" presStyleLbl="parChTrans1D4" presStyleIdx="5" presStyleCnt="10"/>
      <dgm:spPr/>
      <dgm:t>
        <a:bodyPr/>
        <a:lstStyle/>
        <a:p>
          <a:endParaRPr lang="es-CO"/>
        </a:p>
      </dgm:t>
    </dgm:pt>
    <dgm:pt modelId="{913BAB35-3A14-43DB-86C8-D553A9086117}" type="pres">
      <dgm:prSet presAssocID="{CCBEA65D-279D-435A-AAFE-F22A2DA4C681}" presName="root2" presStyleCnt="0"/>
      <dgm:spPr/>
    </dgm:pt>
    <dgm:pt modelId="{CC5AAED8-655B-42DF-B6EF-97C474FACA5D}" type="pres">
      <dgm:prSet presAssocID="{CCBEA65D-279D-435A-AAFE-F22A2DA4C681}" presName="LevelTwoTextNode" presStyleLbl="node4" presStyleIdx="5" presStyleCnt="10" custScaleX="131060" custLinFactNeighborX="7313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225BB40-382D-4318-9B09-9E8BC7F0740C}" type="pres">
      <dgm:prSet presAssocID="{CCBEA65D-279D-435A-AAFE-F22A2DA4C681}" presName="level3hierChild" presStyleCnt="0"/>
      <dgm:spPr/>
    </dgm:pt>
    <dgm:pt modelId="{4A7EBEA2-AB2A-4D6E-83DD-8773CCFB1790}" type="pres">
      <dgm:prSet presAssocID="{D15A0EEA-7FCA-4DF5-8D88-E59A0BBF70A0}" presName="conn2-1" presStyleLbl="parChTrans1D3" presStyleIdx="6" presStyleCnt="12"/>
      <dgm:spPr/>
      <dgm:t>
        <a:bodyPr/>
        <a:lstStyle/>
        <a:p>
          <a:endParaRPr lang="es-CO"/>
        </a:p>
      </dgm:t>
    </dgm:pt>
    <dgm:pt modelId="{6BE64609-C9E1-461A-8AAB-1B9C46C77059}" type="pres">
      <dgm:prSet presAssocID="{D15A0EEA-7FCA-4DF5-8D88-E59A0BBF70A0}" presName="connTx" presStyleLbl="parChTrans1D3" presStyleIdx="6" presStyleCnt="12"/>
      <dgm:spPr/>
      <dgm:t>
        <a:bodyPr/>
        <a:lstStyle/>
        <a:p>
          <a:endParaRPr lang="es-CO"/>
        </a:p>
      </dgm:t>
    </dgm:pt>
    <dgm:pt modelId="{492FC826-89AD-434F-AEDD-5147E82208DE}" type="pres">
      <dgm:prSet presAssocID="{E09C58EE-205F-4A6E-8A9C-3AA838C18B26}" presName="root2" presStyleCnt="0"/>
      <dgm:spPr/>
      <dgm:t>
        <a:bodyPr/>
        <a:lstStyle/>
        <a:p>
          <a:endParaRPr lang="es-CO"/>
        </a:p>
      </dgm:t>
    </dgm:pt>
    <dgm:pt modelId="{4F864D02-32F8-4570-B8B4-CB6EA9AD16F4}" type="pres">
      <dgm:prSet presAssocID="{E09C58EE-205F-4A6E-8A9C-3AA838C18B26}" presName="LevelTwoTextNode" presStyleLbl="node3" presStyleIdx="6" presStyleCnt="12" custScaleX="118826" custLinFactNeighborX="4287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7B002AC-7590-4624-99E6-B129030F8536}" type="pres">
      <dgm:prSet presAssocID="{E09C58EE-205F-4A6E-8A9C-3AA838C18B26}" presName="level3hierChild" presStyleCnt="0"/>
      <dgm:spPr/>
      <dgm:t>
        <a:bodyPr/>
        <a:lstStyle/>
        <a:p>
          <a:endParaRPr lang="es-CO"/>
        </a:p>
      </dgm:t>
    </dgm:pt>
    <dgm:pt modelId="{EDC2AFF2-6670-4332-A50F-E6828E98AEEA}" type="pres">
      <dgm:prSet presAssocID="{423A31C6-514D-4BE5-9EBB-8EC7769AEF01}" presName="conn2-1" presStyleLbl="parChTrans1D3" presStyleIdx="7" presStyleCnt="12"/>
      <dgm:spPr/>
      <dgm:t>
        <a:bodyPr/>
        <a:lstStyle/>
        <a:p>
          <a:endParaRPr lang="es-CO"/>
        </a:p>
      </dgm:t>
    </dgm:pt>
    <dgm:pt modelId="{CEB5FC99-D960-43C2-8C18-6F2F83FEDA97}" type="pres">
      <dgm:prSet presAssocID="{423A31C6-514D-4BE5-9EBB-8EC7769AEF01}" presName="connTx" presStyleLbl="parChTrans1D3" presStyleIdx="7" presStyleCnt="12"/>
      <dgm:spPr/>
      <dgm:t>
        <a:bodyPr/>
        <a:lstStyle/>
        <a:p>
          <a:endParaRPr lang="es-CO"/>
        </a:p>
      </dgm:t>
    </dgm:pt>
    <dgm:pt modelId="{C60AA3CC-ED84-45B5-B354-9AAA6B894470}" type="pres">
      <dgm:prSet presAssocID="{ECBBADDE-B3CF-416C-B24B-85E7824F361E}" presName="root2" presStyleCnt="0"/>
      <dgm:spPr/>
      <dgm:t>
        <a:bodyPr/>
        <a:lstStyle/>
        <a:p>
          <a:endParaRPr lang="es-CO"/>
        </a:p>
      </dgm:t>
    </dgm:pt>
    <dgm:pt modelId="{CE8CEF7E-4AA8-4BA7-82BC-8376E5C4DD40}" type="pres">
      <dgm:prSet presAssocID="{ECBBADDE-B3CF-416C-B24B-85E7824F361E}" presName="LevelTwoTextNode" presStyleLbl="node3" presStyleIdx="7" presStyleCnt="12" custScaleX="118826" custLinFactNeighborX="4287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C20B9BD-1FBC-4940-92D6-ED92FB49072D}" type="pres">
      <dgm:prSet presAssocID="{ECBBADDE-B3CF-416C-B24B-85E7824F361E}" presName="level3hierChild" presStyleCnt="0"/>
      <dgm:spPr/>
      <dgm:t>
        <a:bodyPr/>
        <a:lstStyle/>
        <a:p>
          <a:endParaRPr lang="es-CO"/>
        </a:p>
      </dgm:t>
    </dgm:pt>
    <dgm:pt modelId="{6B434D70-E7D6-4146-A3D4-D7C65F17BE67}" type="pres">
      <dgm:prSet presAssocID="{4AF297B0-2866-4FD6-B7B6-FD9276CDF8D6}" presName="conn2-1" presStyleLbl="parChTrans1D2" presStyleIdx="2" presStyleCnt="3"/>
      <dgm:spPr/>
      <dgm:t>
        <a:bodyPr/>
        <a:lstStyle/>
        <a:p>
          <a:endParaRPr lang="es-CO"/>
        </a:p>
      </dgm:t>
    </dgm:pt>
    <dgm:pt modelId="{C2CB635D-8332-4D60-BEB7-82DBB392D8BE}" type="pres">
      <dgm:prSet presAssocID="{4AF297B0-2866-4FD6-B7B6-FD9276CDF8D6}" presName="connTx" presStyleLbl="parChTrans1D2" presStyleIdx="2" presStyleCnt="3"/>
      <dgm:spPr/>
      <dgm:t>
        <a:bodyPr/>
        <a:lstStyle/>
        <a:p>
          <a:endParaRPr lang="es-CO"/>
        </a:p>
      </dgm:t>
    </dgm:pt>
    <dgm:pt modelId="{EAA099AE-720F-4BB7-936B-7F11A7FD86DA}" type="pres">
      <dgm:prSet presAssocID="{44CF449C-7C17-4920-B40D-53F553815ED4}" presName="root2" presStyleCnt="0"/>
      <dgm:spPr/>
    </dgm:pt>
    <dgm:pt modelId="{F6CF27E1-A0B6-4355-9482-64DF359D1180}" type="pres">
      <dgm:prSet presAssocID="{44CF449C-7C17-4920-B40D-53F553815ED4}" presName="LevelTwoTextNode" presStyleLbl="node2" presStyleIdx="0" presStyleCnt="1" custScaleX="134919" custScaleY="245913" custLinFactX="-54316" custLinFactNeighborX="-100000" custLinFactNeighborY="-5492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DAEE822-1F26-440C-B446-D98EAD759FE2}" type="pres">
      <dgm:prSet presAssocID="{44CF449C-7C17-4920-B40D-53F553815ED4}" presName="level3hierChild" presStyleCnt="0"/>
      <dgm:spPr/>
    </dgm:pt>
    <dgm:pt modelId="{6D00A044-3B07-4325-9B3A-D1E3BDD27AAE}" type="pres">
      <dgm:prSet presAssocID="{11689959-8C9A-4DD8-80C6-A6601EA306EF}" presName="conn2-1" presStyleLbl="parChTrans1D3" presStyleIdx="8" presStyleCnt="12"/>
      <dgm:spPr/>
      <dgm:t>
        <a:bodyPr/>
        <a:lstStyle/>
        <a:p>
          <a:endParaRPr lang="es-CO"/>
        </a:p>
      </dgm:t>
    </dgm:pt>
    <dgm:pt modelId="{322C2A30-323C-4933-B7DB-5C9F66DE86C0}" type="pres">
      <dgm:prSet presAssocID="{11689959-8C9A-4DD8-80C6-A6601EA306EF}" presName="connTx" presStyleLbl="parChTrans1D3" presStyleIdx="8" presStyleCnt="12"/>
      <dgm:spPr/>
      <dgm:t>
        <a:bodyPr/>
        <a:lstStyle/>
        <a:p>
          <a:endParaRPr lang="es-CO"/>
        </a:p>
      </dgm:t>
    </dgm:pt>
    <dgm:pt modelId="{7C0A2EB7-946C-47E3-ADFC-A785BFA4A040}" type="pres">
      <dgm:prSet presAssocID="{492ED4E2-3CD2-4385-A213-72E9015B9FEA}" presName="root2" presStyleCnt="0"/>
      <dgm:spPr/>
    </dgm:pt>
    <dgm:pt modelId="{DC135375-BDED-435E-8891-CB286B3310EB}" type="pres">
      <dgm:prSet presAssocID="{492ED4E2-3CD2-4385-A213-72E9015B9FEA}" presName="LevelTwoTextNode" presStyleLbl="node3" presStyleIdx="8" presStyleCnt="12" custScaleX="117306" custLinFactX="-18534" custLinFactNeighborX="-100000" custLinFactNeighborY="-5113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455A090-D1C9-439F-8CF1-4ADD75C7532D}" type="pres">
      <dgm:prSet presAssocID="{492ED4E2-3CD2-4385-A213-72E9015B9FEA}" presName="level3hierChild" presStyleCnt="0"/>
      <dgm:spPr/>
    </dgm:pt>
    <dgm:pt modelId="{8D579D7D-E86F-4C2E-AF3F-1431EF8E839F}" type="pres">
      <dgm:prSet presAssocID="{06DB091B-284C-46C6-8F91-32F0741FD43D}" presName="conn2-1" presStyleLbl="parChTrans1D3" presStyleIdx="9" presStyleCnt="12"/>
      <dgm:spPr/>
      <dgm:t>
        <a:bodyPr/>
        <a:lstStyle/>
        <a:p>
          <a:endParaRPr lang="es-CO"/>
        </a:p>
      </dgm:t>
    </dgm:pt>
    <dgm:pt modelId="{7B5F2935-EA91-41E0-A0C1-D698669A44A2}" type="pres">
      <dgm:prSet presAssocID="{06DB091B-284C-46C6-8F91-32F0741FD43D}" presName="connTx" presStyleLbl="parChTrans1D3" presStyleIdx="9" presStyleCnt="12"/>
      <dgm:spPr/>
      <dgm:t>
        <a:bodyPr/>
        <a:lstStyle/>
        <a:p>
          <a:endParaRPr lang="es-CO"/>
        </a:p>
      </dgm:t>
    </dgm:pt>
    <dgm:pt modelId="{AA391C7F-DB24-41D0-AAAC-C42CF277BC5D}" type="pres">
      <dgm:prSet presAssocID="{1300CEE5-DA2C-423B-8169-B0B8E0DF4F79}" presName="root2" presStyleCnt="0"/>
      <dgm:spPr/>
    </dgm:pt>
    <dgm:pt modelId="{363F157C-43FE-482B-9267-F54E358CE96F}" type="pres">
      <dgm:prSet presAssocID="{1300CEE5-DA2C-423B-8169-B0B8E0DF4F79}" presName="LevelTwoTextNode" presStyleLbl="node3" presStyleIdx="9" presStyleCnt="12" custScaleX="117306" custLinFactX="-18534" custLinFactNeighborX="-100000" custLinFactNeighborY="-5113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CC55A6E-752E-445D-99FE-A63F2BE144F2}" type="pres">
      <dgm:prSet presAssocID="{1300CEE5-DA2C-423B-8169-B0B8E0DF4F79}" presName="level3hierChild" presStyleCnt="0"/>
      <dgm:spPr/>
    </dgm:pt>
    <dgm:pt modelId="{45FFF685-AAE2-46CF-831E-5E4C1D33C105}" type="pres">
      <dgm:prSet presAssocID="{D04172E7-F666-48B3-89A3-1998FB419ADA}" presName="conn2-1" presStyleLbl="parChTrans1D4" presStyleIdx="6" presStyleCnt="10"/>
      <dgm:spPr/>
      <dgm:t>
        <a:bodyPr/>
        <a:lstStyle/>
        <a:p>
          <a:endParaRPr lang="es-CO"/>
        </a:p>
      </dgm:t>
    </dgm:pt>
    <dgm:pt modelId="{7615E297-B44D-48AE-A392-145B8C1B6E91}" type="pres">
      <dgm:prSet presAssocID="{D04172E7-F666-48B3-89A3-1998FB419ADA}" presName="connTx" presStyleLbl="parChTrans1D4" presStyleIdx="6" presStyleCnt="10"/>
      <dgm:spPr/>
      <dgm:t>
        <a:bodyPr/>
        <a:lstStyle/>
        <a:p>
          <a:endParaRPr lang="es-CO"/>
        </a:p>
      </dgm:t>
    </dgm:pt>
    <dgm:pt modelId="{43D0EC3F-1FD3-4636-83E8-1392D225AFC3}" type="pres">
      <dgm:prSet presAssocID="{2A182364-93B3-4C2D-A9BD-1B6E5B8773BA}" presName="root2" presStyleCnt="0"/>
      <dgm:spPr/>
    </dgm:pt>
    <dgm:pt modelId="{8DF1A1A1-1D9B-4271-A040-27DB9A19CCB2}" type="pres">
      <dgm:prSet presAssocID="{2A182364-93B3-4C2D-A9BD-1B6E5B8773BA}" presName="LevelTwoTextNode" presStyleLbl="node4" presStyleIdx="6" presStyleCnt="10" custScaleX="139088" custLinFactX="3040" custLinFactNeighborX="100000" custLinFactNeighborY="2060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08C4448-BEA5-42A9-BFFB-766DBBD903AF}" type="pres">
      <dgm:prSet presAssocID="{2A182364-93B3-4C2D-A9BD-1B6E5B8773BA}" presName="level3hierChild" presStyleCnt="0"/>
      <dgm:spPr/>
    </dgm:pt>
    <dgm:pt modelId="{DB9323A2-0089-4FD6-897A-FB86C557CA91}" type="pres">
      <dgm:prSet presAssocID="{341216CD-7054-4F77-83D2-8981F40DCF4B}" presName="conn2-1" presStyleLbl="parChTrans1D4" presStyleIdx="7" presStyleCnt="10"/>
      <dgm:spPr/>
      <dgm:t>
        <a:bodyPr/>
        <a:lstStyle/>
        <a:p>
          <a:endParaRPr lang="es-CO"/>
        </a:p>
      </dgm:t>
    </dgm:pt>
    <dgm:pt modelId="{D9CE1416-96D6-4941-BBD3-6BA2A3FADB4D}" type="pres">
      <dgm:prSet presAssocID="{341216CD-7054-4F77-83D2-8981F40DCF4B}" presName="connTx" presStyleLbl="parChTrans1D4" presStyleIdx="7" presStyleCnt="10"/>
      <dgm:spPr/>
      <dgm:t>
        <a:bodyPr/>
        <a:lstStyle/>
        <a:p>
          <a:endParaRPr lang="es-CO"/>
        </a:p>
      </dgm:t>
    </dgm:pt>
    <dgm:pt modelId="{582739B5-2113-4AA8-864F-57C87F6D4E31}" type="pres">
      <dgm:prSet presAssocID="{27613450-9EEF-4A46-8475-FE588A495696}" presName="root2" presStyleCnt="0"/>
      <dgm:spPr/>
    </dgm:pt>
    <dgm:pt modelId="{AFB96CA8-AEB4-4FC6-ABAF-EBB3EA381470}" type="pres">
      <dgm:prSet presAssocID="{27613450-9EEF-4A46-8475-FE588A495696}" presName="LevelTwoTextNode" presStyleLbl="node4" presStyleIdx="7" presStyleCnt="10" custScaleX="139088" custLinFactX="3040" custLinFactNeighborX="100000" custLinFactNeighborY="2060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9059EE3-474D-432F-BFDB-17ACE3666B70}" type="pres">
      <dgm:prSet presAssocID="{27613450-9EEF-4A46-8475-FE588A495696}" presName="level3hierChild" presStyleCnt="0"/>
      <dgm:spPr/>
    </dgm:pt>
    <dgm:pt modelId="{9E0A91C5-43FD-4FE4-A0A3-0FB70933E106}" type="pres">
      <dgm:prSet presAssocID="{F8D044D9-85C9-4E46-BB4E-D3C5CE4E6FDF}" presName="conn2-1" presStyleLbl="parChTrans1D4" presStyleIdx="8" presStyleCnt="10"/>
      <dgm:spPr/>
      <dgm:t>
        <a:bodyPr/>
        <a:lstStyle/>
        <a:p>
          <a:endParaRPr lang="es-CO"/>
        </a:p>
      </dgm:t>
    </dgm:pt>
    <dgm:pt modelId="{8947ADD9-E92F-4DE7-A0D7-136FAFBFFBB1}" type="pres">
      <dgm:prSet presAssocID="{F8D044D9-85C9-4E46-BB4E-D3C5CE4E6FDF}" presName="connTx" presStyleLbl="parChTrans1D4" presStyleIdx="8" presStyleCnt="10"/>
      <dgm:spPr/>
      <dgm:t>
        <a:bodyPr/>
        <a:lstStyle/>
        <a:p>
          <a:endParaRPr lang="es-CO"/>
        </a:p>
      </dgm:t>
    </dgm:pt>
    <dgm:pt modelId="{A6437D0F-87DA-4B9F-99C6-F5153A018015}" type="pres">
      <dgm:prSet presAssocID="{E9EA2B34-E7D1-40F0-BCCA-1FEF8F0A5399}" presName="root2" presStyleCnt="0"/>
      <dgm:spPr/>
    </dgm:pt>
    <dgm:pt modelId="{C809A188-907F-48B0-BCD3-CBEE3C8E7AE7}" type="pres">
      <dgm:prSet presAssocID="{E9EA2B34-E7D1-40F0-BCCA-1FEF8F0A5399}" presName="LevelTwoTextNode" presStyleLbl="node4" presStyleIdx="8" presStyleCnt="10" custScaleX="139088" custLinFactX="3040" custLinFactNeighborX="100000" custLinFactNeighborY="2060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4D51AD4-2B99-4727-92B0-219EA4AB54DA}" type="pres">
      <dgm:prSet presAssocID="{E9EA2B34-E7D1-40F0-BCCA-1FEF8F0A5399}" presName="level3hierChild" presStyleCnt="0"/>
      <dgm:spPr/>
    </dgm:pt>
    <dgm:pt modelId="{B621E491-A456-477C-8345-C914816EDA8D}" type="pres">
      <dgm:prSet presAssocID="{710B5EE8-EBB2-4DAB-AA1F-093B19FA1184}" presName="conn2-1" presStyleLbl="parChTrans1D4" presStyleIdx="9" presStyleCnt="10"/>
      <dgm:spPr/>
      <dgm:t>
        <a:bodyPr/>
        <a:lstStyle/>
        <a:p>
          <a:endParaRPr lang="es-CO"/>
        </a:p>
      </dgm:t>
    </dgm:pt>
    <dgm:pt modelId="{5F40184A-22D9-458D-95CF-B8EFB4C71BED}" type="pres">
      <dgm:prSet presAssocID="{710B5EE8-EBB2-4DAB-AA1F-093B19FA1184}" presName="connTx" presStyleLbl="parChTrans1D4" presStyleIdx="9" presStyleCnt="10"/>
      <dgm:spPr/>
      <dgm:t>
        <a:bodyPr/>
        <a:lstStyle/>
        <a:p>
          <a:endParaRPr lang="es-CO"/>
        </a:p>
      </dgm:t>
    </dgm:pt>
    <dgm:pt modelId="{8BC1FCF1-6DE3-4C31-8C16-322F12C8D268}" type="pres">
      <dgm:prSet presAssocID="{075B6EAE-7049-482F-AED6-EDF839EE36E0}" presName="root2" presStyleCnt="0"/>
      <dgm:spPr/>
    </dgm:pt>
    <dgm:pt modelId="{86536EED-A9F8-4CC0-ADB7-6B12517CD347}" type="pres">
      <dgm:prSet presAssocID="{075B6EAE-7049-482F-AED6-EDF839EE36E0}" presName="LevelTwoTextNode" presStyleLbl="node4" presStyleIdx="9" presStyleCnt="10" custScaleX="139088" custLinFactX="3040" custLinFactNeighborX="100000" custLinFactNeighborY="2060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8E7114D-71D0-41FB-A4AC-0C29F2BD9021}" type="pres">
      <dgm:prSet presAssocID="{075B6EAE-7049-482F-AED6-EDF839EE36E0}" presName="level3hierChild" presStyleCnt="0"/>
      <dgm:spPr/>
    </dgm:pt>
    <dgm:pt modelId="{17BD21CB-61BD-4FE2-A0D1-86717711F4F7}" type="pres">
      <dgm:prSet presAssocID="{36920591-7F05-4EE1-A88B-BFA887A41E43}" presName="conn2-1" presStyleLbl="parChTrans1D3" presStyleIdx="10" presStyleCnt="12"/>
      <dgm:spPr/>
      <dgm:t>
        <a:bodyPr/>
        <a:lstStyle/>
        <a:p>
          <a:endParaRPr lang="es-CO"/>
        </a:p>
      </dgm:t>
    </dgm:pt>
    <dgm:pt modelId="{A8F305DC-709C-496A-BA72-A29269902896}" type="pres">
      <dgm:prSet presAssocID="{36920591-7F05-4EE1-A88B-BFA887A41E43}" presName="connTx" presStyleLbl="parChTrans1D3" presStyleIdx="10" presStyleCnt="12"/>
      <dgm:spPr/>
      <dgm:t>
        <a:bodyPr/>
        <a:lstStyle/>
        <a:p>
          <a:endParaRPr lang="es-CO"/>
        </a:p>
      </dgm:t>
    </dgm:pt>
    <dgm:pt modelId="{1D272B6A-1E49-44DB-AC8D-C8A16BC2A6C4}" type="pres">
      <dgm:prSet presAssocID="{E7831345-D08D-4B86-870D-B7D9DAC0EF53}" presName="root2" presStyleCnt="0"/>
      <dgm:spPr/>
    </dgm:pt>
    <dgm:pt modelId="{024BBE41-A33F-47D5-9422-61D92C2263FB}" type="pres">
      <dgm:prSet presAssocID="{E7831345-D08D-4B86-870D-B7D9DAC0EF53}" presName="LevelTwoTextNode" presStyleLbl="node3" presStyleIdx="10" presStyleCnt="12" custScaleX="122976" custLinFactX="-21369" custLinFactNeighborX="-100000" custLinFactNeighborY="-4128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D2711EB-0EC8-4D34-A014-87A1D1861CB3}" type="pres">
      <dgm:prSet presAssocID="{E7831345-D08D-4B86-870D-B7D9DAC0EF53}" presName="level3hierChild" presStyleCnt="0"/>
      <dgm:spPr/>
    </dgm:pt>
    <dgm:pt modelId="{0E27BA9C-6713-4935-9C1A-71569DE64BC8}" type="pres">
      <dgm:prSet presAssocID="{2D0A3F37-9605-4805-A289-54F3E6D2654A}" presName="conn2-1" presStyleLbl="parChTrans1D3" presStyleIdx="11" presStyleCnt="12"/>
      <dgm:spPr/>
      <dgm:t>
        <a:bodyPr/>
        <a:lstStyle/>
        <a:p>
          <a:endParaRPr lang="es-CO"/>
        </a:p>
      </dgm:t>
    </dgm:pt>
    <dgm:pt modelId="{684A93A3-880D-48F9-BF03-0544BFA018B4}" type="pres">
      <dgm:prSet presAssocID="{2D0A3F37-9605-4805-A289-54F3E6D2654A}" presName="connTx" presStyleLbl="parChTrans1D3" presStyleIdx="11" presStyleCnt="12"/>
      <dgm:spPr/>
      <dgm:t>
        <a:bodyPr/>
        <a:lstStyle/>
        <a:p>
          <a:endParaRPr lang="es-CO"/>
        </a:p>
      </dgm:t>
    </dgm:pt>
    <dgm:pt modelId="{080A158B-C089-4D5A-BDAC-5D43BE05672D}" type="pres">
      <dgm:prSet presAssocID="{27B29BB0-E114-4280-9674-0D36FF9A4789}" presName="root2" presStyleCnt="0"/>
      <dgm:spPr/>
    </dgm:pt>
    <dgm:pt modelId="{F1F8C8BA-2A1D-4451-9309-F60E92B0E044}" type="pres">
      <dgm:prSet presAssocID="{27B29BB0-E114-4280-9674-0D36FF9A4789}" presName="LevelTwoTextNode" presStyleLbl="node3" presStyleIdx="11" presStyleCnt="12" custScaleX="125238" custLinFactX="-22500" custLinFactNeighborX="-100000" custLinFactNeighborY="-3022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E0B83E7-510E-4729-AF06-44B39BB4020A}" type="pres">
      <dgm:prSet presAssocID="{27B29BB0-E114-4280-9674-0D36FF9A4789}" presName="level3hierChild" presStyleCnt="0"/>
      <dgm:spPr/>
    </dgm:pt>
  </dgm:ptLst>
  <dgm:cxnLst>
    <dgm:cxn modelId="{CD9CFE4E-98ED-41B8-BAD9-F25035D655AC}" srcId="{C3257D7D-F64B-4E69-A9B0-D8C985940F1F}" destId="{79434E08-139B-4C97-B8FE-6E52FAF621CA}" srcOrd="0" destOrd="0" parTransId="{154746DB-D8A0-4500-A125-4E2E98FDDA84}" sibTransId="{B4FA7227-73A0-40F8-9F32-5C11A3531418}"/>
    <dgm:cxn modelId="{7FDA99FD-6880-4A35-A90F-38566A0D5654}" type="presOf" srcId="{341216CD-7054-4F77-83D2-8981F40DCF4B}" destId="{D9CE1416-96D6-4941-BBD3-6BA2A3FADB4D}" srcOrd="1" destOrd="0" presId="urn:microsoft.com/office/officeart/2005/8/layout/hierarchy2"/>
    <dgm:cxn modelId="{48B4B3AE-25A0-4E66-AD66-EC3CEFB9EA8F}" type="presOf" srcId="{27B29BB0-E114-4280-9674-0D36FF9A4789}" destId="{F1F8C8BA-2A1D-4451-9309-F60E92B0E044}" srcOrd="0" destOrd="0" presId="urn:microsoft.com/office/officeart/2005/8/layout/hierarchy2"/>
    <dgm:cxn modelId="{88EB2E00-8C6C-4B49-B36F-DE9C52848EAD}" type="presOf" srcId="{E09C58EE-205F-4A6E-8A9C-3AA838C18B26}" destId="{4F864D02-32F8-4570-B8B4-CB6EA9AD16F4}" srcOrd="0" destOrd="0" presId="urn:microsoft.com/office/officeart/2005/8/layout/hierarchy2"/>
    <dgm:cxn modelId="{51FD8BC2-6EF5-4B24-AA14-7724B76122DA}" type="presOf" srcId="{ECBBADDE-B3CF-416C-B24B-85E7824F361E}" destId="{CE8CEF7E-4AA8-4BA7-82BC-8376E5C4DD40}" srcOrd="0" destOrd="0" presId="urn:microsoft.com/office/officeart/2005/8/layout/hierarchy2"/>
    <dgm:cxn modelId="{FC001044-CA15-4B64-B38B-1F1956184773}" type="presOf" srcId="{11689959-8C9A-4DD8-80C6-A6601EA306EF}" destId="{322C2A30-323C-4933-B7DB-5C9F66DE86C0}" srcOrd="1" destOrd="0" presId="urn:microsoft.com/office/officeart/2005/8/layout/hierarchy2"/>
    <dgm:cxn modelId="{C1139326-8B9E-441C-ADBF-72F5FFFF2528}" type="presOf" srcId="{19E95A2F-1DAA-48F2-B7FD-92D4403DFE3B}" destId="{91665B73-CCEB-45BE-9AB3-26A213CB8A2E}" srcOrd="0" destOrd="0" presId="urn:microsoft.com/office/officeart/2005/8/layout/hierarchy2"/>
    <dgm:cxn modelId="{549383FC-B921-485A-A721-A455C8AF2E65}" type="presOf" srcId="{19E95A2F-1DAA-48F2-B7FD-92D4403DFE3B}" destId="{B00F00C1-4279-4F54-B524-F5493B92D97C}" srcOrd="1" destOrd="0" presId="urn:microsoft.com/office/officeart/2005/8/layout/hierarchy2"/>
    <dgm:cxn modelId="{2A0C67EE-9E7C-4593-926F-134381B3DB02}" srcId="{D647D25A-0F34-4670-8C59-23BA0A9B4939}" destId="{46F303BD-D8DF-4218-84DC-82D20CC9A872}" srcOrd="3" destOrd="0" parTransId="{476D38AA-EEE8-41BF-8749-7DBA59123A9E}" sibTransId="{AFED4044-180F-48F5-8644-5B8DC6F06744}"/>
    <dgm:cxn modelId="{C61C3993-00D1-4D85-AC35-028212B98F62}" type="presOf" srcId="{E9EA2B34-E7D1-40F0-BCCA-1FEF8F0A5399}" destId="{C809A188-907F-48B0-BCD3-CBEE3C8E7AE7}" srcOrd="0" destOrd="0" presId="urn:microsoft.com/office/officeart/2005/8/layout/hierarchy2"/>
    <dgm:cxn modelId="{A0BAF312-EE26-47B1-AA28-66EBA110BEF3}" type="presOf" srcId="{2A182364-93B3-4C2D-A9BD-1B6E5B8773BA}" destId="{8DF1A1A1-1D9B-4271-A040-27DB9A19CCB2}" srcOrd="0" destOrd="0" presId="urn:microsoft.com/office/officeart/2005/8/layout/hierarchy2"/>
    <dgm:cxn modelId="{B8F94358-05CC-4BAE-A51A-F0F61B4E9ED8}" type="presOf" srcId="{36920591-7F05-4EE1-A88B-BFA887A41E43}" destId="{A8F305DC-709C-496A-BA72-A29269902896}" srcOrd="1" destOrd="0" presId="urn:microsoft.com/office/officeart/2005/8/layout/hierarchy2"/>
    <dgm:cxn modelId="{0A3E940C-3EDB-4439-B7E5-86EF5F976D44}" type="presOf" srcId="{A10B55BC-6984-4C19-B5EA-A1A2702BD90C}" destId="{42B7BC8A-F7DE-4713-8427-75284D6475EA}" srcOrd="1" destOrd="0" presId="urn:microsoft.com/office/officeart/2005/8/layout/hierarchy2"/>
    <dgm:cxn modelId="{73D787C6-5107-413D-BB7F-A65162A85783}" srcId="{9D097639-AD92-495A-BFB3-501A8B7B590B}" destId="{3DC0F2F4-7FEE-4DB8-82DB-D2459B76649C}" srcOrd="1" destOrd="0" parTransId="{E358B682-132B-4448-8199-98731FF907A8}" sibTransId="{B5049162-CCAD-4D24-A40B-AE25F766430A}"/>
    <dgm:cxn modelId="{2253EC43-FDA6-427E-9EF6-F11CDE9A2A3E}" type="presOf" srcId="{0434C198-1ABC-4554-89D1-60DD90859DE3}" destId="{DD887268-3521-496C-BB99-15BDD8BBC90C}" srcOrd="1" destOrd="0" presId="urn:microsoft.com/office/officeart/2005/8/layout/hierarchy2"/>
    <dgm:cxn modelId="{5F57B78F-4F64-4E29-9192-99D7769E42EE}" srcId="{F20BD17E-E5FA-485D-AC44-2B89B6FCC443}" destId="{CCBEA65D-279D-435A-AAFE-F22A2DA4C681}" srcOrd="2" destOrd="0" parTransId="{0434C198-1ABC-4554-89D1-60DD90859DE3}" sibTransId="{1EEBFC9E-5059-41E4-A09B-8347F4045842}"/>
    <dgm:cxn modelId="{8131BF43-FD13-4507-BEF4-037EE0574948}" type="presOf" srcId="{C3257D7D-F64B-4E69-A9B0-D8C985940F1F}" destId="{EF0E89F2-A0C3-4CCE-96FA-87E21DBB018E}" srcOrd="0" destOrd="0" presId="urn:microsoft.com/office/officeart/2005/8/layout/hierarchy2"/>
    <dgm:cxn modelId="{48107A4F-0632-4092-8EDD-BF41744A0703}" type="presOf" srcId="{E7831345-D08D-4B86-870D-B7D9DAC0EF53}" destId="{024BBE41-A33F-47D5-9422-61D92C2263FB}" srcOrd="0" destOrd="0" presId="urn:microsoft.com/office/officeart/2005/8/layout/hierarchy2"/>
    <dgm:cxn modelId="{841F21B3-DBF2-40AF-B3A1-67E6E04FD02C}" type="presOf" srcId="{83DEC2E4-D130-4DF1-A2EF-8A7584BA6965}" destId="{A13780A4-052A-4D3F-A766-D81A3B017F33}" srcOrd="1" destOrd="0" presId="urn:microsoft.com/office/officeart/2005/8/layout/hierarchy2"/>
    <dgm:cxn modelId="{C26F677A-0C59-4100-9BDC-1B9F1B219AC3}" type="presOf" srcId="{9D097639-AD92-495A-BFB3-501A8B7B590B}" destId="{90297072-4BF8-4741-B486-6ED433102DCF}" srcOrd="0" destOrd="0" presId="urn:microsoft.com/office/officeart/2005/8/layout/hierarchy2"/>
    <dgm:cxn modelId="{07FEB6CB-4842-4A61-96D6-7785AF69F27D}" type="presOf" srcId="{423A31C6-514D-4BE5-9EBB-8EC7769AEF01}" destId="{EDC2AFF2-6670-4332-A50F-E6828E98AEEA}" srcOrd="0" destOrd="0" presId="urn:microsoft.com/office/officeart/2005/8/layout/hierarchy2"/>
    <dgm:cxn modelId="{7F9B7B19-4CB9-4E87-ACA7-A791CAB9C0E9}" srcId="{9D097639-AD92-495A-BFB3-501A8B7B590B}" destId="{44CF449C-7C17-4920-B40D-53F553815ED4}" srcOrd="2" destOrd="0" parTransId="{4AF297B0-2866-4FD6-B7B6-FD9276CDF8D6}" sibTransId="{34E05ABD-2CBF-4584-8993-1D166BA1ECE9}"/>
    <dgm:cxn modelId="{4D42A507-5BB5-4BD5-BE33-A30C2D805517}" type="presOf" srcId="{46F303BD-D8DF-4218-84DC-82D20CC9A872}" destId="{CE93C166-882D-4077-84D2-0F528447539C}" srcOrd="0" destOrd="0" presId="urn:microsoft.com/office/officeart/2005/8/layout/hierarchy2"/>
    <dgm:cxn modelId="{49B7C8AA-ED80-4B22-BE47-57DCE1323D11}" type="presOf" srcId="{4AF297B0-2866-4FD6-B7B6-FD9276CDF8D6}" destId="{C2CB635D-8332-4D60-BEB7-82DBB392D8BE}" srcOrd="1" destOrd="0" presId="urn:microsoft.com/office/officeart/2005/8/layout/hierarchy2"/>
    <dgm:cxn modelId="{6D099BF5-4BCC-45E8-86E9-C4F351544EB0}" type="presOf" srcId="{C2CD1A7A-A3F9-4A81-A673-D57E0723DFFF}" destId="{34925CBB-BB0E-4B56-ACDB-C26C81A7A2C9}" srcOrd="1" destOrd="0" presId="urn:microsoft.com/office/officeart/2005/8/layout/hierarchy2"/>
    <dgm:cxn modelId="{ABA332DA-3750-434A-8F6C-0601931BD110}" srcId="{F20BD17E-E5FA-485D-AC44-2B89B6FCC443}" destId="{E2D60893-F18D-4BEC-A72D-CD800BAE73BB}" srcOrd="1" destOrd="0" parTransId="{C95D3FC0-AB48-484F-AC62-F2AC17A2E071}" sibTransId="{C2AF4192-1563-45E5-A740-708EF09893B3}"/>
    <dgm:cxn modelId="{6281F0D3-6A4C-42B3-84F7-5590EBE37BE9}" srcId="{1300CEE5-DA2C-423B-8169-B0B8E0DF4F79}" destId="{2A182364-93B3-4C2D-A9BD-1B6E5B8773BA}" srcOrd="0" destOrd="0" parTransId="{D04172E7-F666-48B3-89A3-1998FB419ADA}" sibTransId="{29569456-8B14-49AA-8D51-CA56ED33E3A1}"/>
    <dgm:cxn modelId="{62304844-C52A-4927-A47D-653F8FFC0BE4}" type="presOf" srcId="{341216CD-7054-4F77-83D2-8981F40DCF4B}" destId="{DB9323A2-0089-4FD6-897A-FB86C557CA91}" srcOrd="0" destOrd="0" presId="urn:microsoft.com/office/officeart/2005/8/layout/hierarchy2"/>
    <dgm:cxn modelId="{E3116395-0BCE-4DF0-8DDA-7F0234BCD108}" type="presOf" srcId="{075B6EAE-7049-482F-AED6-EDF839EE36E0}" destId="{86536EED-A9F8-4CC0-ADB7-6B12517CD347}" srcOrd="0" destOrd="0" presId="urn:microsoft.com/office/officeart/2005/8/layout/hierarchy2"/>
    <dgm:cxn modelId="{5490ACB2-218B-4D4A-980B-0B905DEB16EF}" type="presOf" srcId="{CA49AB01-C47C-45B8-AFFF-8C94CF1DB86F}" destId="{4D884EAB-AFB9-415F-8974-3D13D4960D0C}" srcOrd="1" destOrd="0" presId="urn:microsoft.com/office/officeart/2005/8/layout/hierarchy2"/>
    <dgm:cxn modelId="{9D46CA25-513E-4AF5-B79F-B076249B2E15}" type="presOf" srcId="{3DC0F2F4-7FEE-4DB8-82DB-D2459B76649C}" destId="{BFC8E187-1C0A-4835-BB28-66711531D03F}" srcOrd="0" destOrd="0" presId="urn:microsoft.com/office/officeart/2005/8/layout/hierarchy2"/>
    <dgm:cxn modelId="{20B0B05C-740D-411E-A409-10CE865007A0}" type="presOf" srcId="{EA0207A9-04E4-4255-A27B-994ECB988C09}" destId="{940DB865-9134-49E2-BC49-EA3495840E23}" srcOrd="0" destOrd="0" presId="urn:microsoft.com/office/officeart/2005/8/layout/hierarchy2"/>
    <dgm:cxn modelId="{83BEF358-2CC3-4B86-97CF-3424623A072F}" type="presOf" srcId="{710B5EE8-EBB2-4DAB-AA1F-093B19FA1184}" destId="{5F40184A-22D9-458D-95CF-B8EFB4C71BED}" srcOrd="1" destOrd="0" presId="urn:microsoft.com/office/officeart/2005/8/layout/hierarchy2"/>
    <dgm:cxn modelId="{D6A1727C-8112-4DDC-8EEA-2EA9F1A22CE2}" srcId="{44CF449C-7C17-4920-B40D-53F553815ED4}" destId="{27B29BB0-E114-4280-9674-0D36FF9A4789}" srcOrd="3" destOrd="0" parTransId="{2D0A3F37-9605-4805-A289-54F3E6D2654A}" sibTransId="{05D92BCA-03E7-41CA-9CE7-0808BD9F2DFF}"/>
    <dgm:cxn modelId="{F65E85D7-171C-4804-8D16-930091A410F0}" type="presOf" srcId="{F888A930-3168-49AD-8386-321FF276C0A1}" destId="{6F2EE422-9069-4D95-AC54-C74B17975695}" srcOrd="0" destOrd="0" presId="urn:microsoft.com/office/officeart/2005/8/layout/hierarchy2"/>
    <dgm:cxn modelId="{4BEF9157-8D13-4C4B-82DE-6A6B4A961094}" type="presOf" srcId="{787AA02E-7B54-48F4-91BB-7C7C79317D4E}" destId="{1B2C97D2-6370-422D-99DA-BF7241C59E60}" srcOrd="0" destOrd="0" presId="urn:microsoft.com/office/officeart/2005/8/layout/hierarchy2"/>
    <dgm:cxn modelId="{BB18F5F9-5411-4F88-AEB8-F414699CD1A6}" type="presOf" srcId="{CA49AB01-C47C-45B8-AFFF-8C94CF1DB86F}" destId="{E3C69E27-2D94-4AE6-9F4A-BDD3A8A3CDE3}" srcOrd="0" destOrd="0" presId="urn:microsoft.com/office/officeart/2005/8/layout/hierarchy2"/>
    <dgm:cxn modelId="{DCD2AA85-EBF4-4FBD-BCF4-805B2AFAFC24}" srcId="{3DC0F2F4-7FEE-4DB8-82DB-D2459B76649C}" destId="{ECBBADDE-B3CF-416C-B24B-85E7824F361E}" srcOrd="3" destOrd="0" parTransId="{423A31C6-514D-4BE5-9EBB-8EC7769AEF01}" sibTransId="{B08863CA-1C2C-4A85-BAF9-A1C663BA92B3}"/>
    <dgm:cxn modelId="{CC5FED9C-BC90-472D-9D0F-7E1B721EF633}" srcId="{9D097639-AD92-495A-BFB3-501A8B7B590B}" destId="{D647D25A-0F34-4670-8C59-23BA0A9B4939}" srcOrd="0" destOrd="0" parTransId="{F888A930-3168-49AD-8386-321FF276C0A1}" sibTransId="{B8D2B72C-A036-4204-9ACE-6A48C6265604}"/>
    <dgm:cxn modelId="{A59EA14B-9238-4FBE-9990-5A38F0DFC22E}" srcId="{F20BD17E-E5FA-485D-AC44-2B89B6FCC443}" destId="{321B2CF3-9BFD-4143-9FDE-0BB43B55AB36}" srcOrd="0" destOrd="0" parTransId="{19E95A2F-1DAA-48F2-B7FD-92D4403DFE3B}" sibTransId="{73335CAA-F43E-4676-82C4-E4DE83E9B8AC}"/>
    <dgm:cxn modelId="{1606B544-07D3-4EC1-9A3F-76BF5AEED639}" srcId="{3DC0F2F4-7FEE-4DB8-82DB-D2459B76649C}" destId="{B7D90682-8C49-4D62-BC4C-E307E77EFF0C}" srcOrd="0" destOrd="0" parTransId="{A10B55BC-6984-4C19-B5EA-A1A2702BD90C}" sibTransId="{D0DDCDC0-0D34-46F8-84B8-A11ED79202D8}"/>
    <dgm:cxn modelId="{C36261A0-0173-446B-AF31-1F773288027B}" type="presOf" srcId="{BF2576C9-890D-4A8B-855F-67BFF3C6A0B0}" destId="{12248FC9-7DE8-4B2F-897B-F6DCD84291EA}" srcOrd="1" destOrd="0" presId="urn:microsoft.com/office/officeart/2005/8/layout/hierarchy2"/>
    <dgm:cxn modelId="{BF856CE9-388F-4312-842F-58B1F9BE4720}" type="presOf" srcId="{57EC5317-5FDC-4F2E-810C-627F1F951152}" destId="{BF22C11F-0D4F-45AC-9269-8FD185C31046}" srcOrd="1" destOrd="0" presId="urn:microsoft.com/office/officeart/2005/8/layout/hierarchy2"/>
    <dgm:cxn modelId="{E1485C62-4346-4EFD-B825-717D8CA2E01D}" type="presOf" srcId="{06DB091B-284C-46C6-8F91-32F0741FD43D}" destId="{7B5F2935-EA91-41E0-A0C1-D698669A44A2}" srcOrd="1" destOrd="0" presId="urn:microsoft.com/office/officeart/2005/8/layout/hierarchy2"/>
    <dgm:cxn modelId="{CC208600-0FAC-4AA5-871F-E933C2C753B6}" type="presOf" srcId="{57EC5317-5FDC-4F2E-810C-627F1F951152}" destId="{D3680F41-1195-4452-BBEE-962B4F5BC9B1}" srcOrd="0" destOrd="0" presId="urn:microsoft.com/office/officeart/2005/8/layout/hierarchy2"/>
    <dgm:cxn modelId="{5981964C-9462-4224-8680-96F37CEB8A21}" type="presOf" srcId="{154746DB-D8A0-4500-A125-4E2E98FDDA84}" destId="{DF0C410B-ED64-4847-81D7-4933087A2B10}" srcOrd="1" destOrd="0" presId="urn:microsoft.com/office/officeart/2005/8/layout/hierarchy2"/>
    <dgm:cxn modelId="{A8E1289B-11E1-4EC5-B9CF-91D945D3BDF8}" type="presOf" srcId="{C2CD1A7A-A3F9-4A81-A673-D57E0723DFFF}" destId="{0E85FF7D-408D-4251-9E74-C772FB887E90}" srcOrd="0" destOrd="0" presId="urn:microsoft.com/office/officeart/2005/8/layout/hierarchy2"/>
    <dgm:cxn modelId="{9995695B-41E8-427C-871C-61664729D0F0}" type="presOf" srcId="{ADB94EBC-B4DC-404A-9A26-926C15DEDBB5}" destId="{B3A9A8FF-01B5-4CBF-8B26-37E84CD7D97A}" srcOrd="0" destOrd="0" presId="urn:microsoft.com/office/officeart/2005/8/layout/hierarchy2"/>
    <dgm:cxn modelId="{9B55A1A2-2B39-4E76-A9DA-74F39294178F}" type="presOf" srcId="{154746DB-D8A0-4500-A125-4E2E98FDDA84}" destId="{FA9B5342-CFD8-41A5-A237-88439EF2F93A}" srcOrd="0" destOrd="0" presId="urn:microsoft.com/office/officeart/2005/8/layout/hierarchy2"/>
    <dgm:cxn modelId="{EC42C387-0120-42E4-B551-36FA09D2DFC2}" type="presOf" srcId="{476D38AA-EEE8-41BF-8749-7DBA59123A9E}" destId="{684C32BA-1D89-46B5-A84B-C9EE3DA78CE0}" srcOrd="1" destOrd="0" presId="urn:microsoft.com/office/officeart/2005/8/layout/hierarchy2"/>
    <dgm:cxn modelId="{48094952-009F-4D23-8D66-4BFFEF38CF8C}" type="presOf" srcId="{F8D044D9-85C9-4E46-BB4E-D3C5CE4E6FDF}" destId="{9E0A91C5-43FD-4FE4-A0A3-0FB70933E106}" srcOrd="0" destOrd="0" presId="urn:microsoft.com/office/officeart/2005/8/layout/hierarchy2"/>
    <dgm:cxn modelId="{F82B8FE1-9C66-4589-BDB1-0685095EF6F3}" srcId="{3DC0F2F4-7FEE-4DB8-82DB-D2459B76649C}" destId="{F20BD17E-E5FA-485D-AC44-2B89B6FCC443}" srcOrd="1" destOrd="0" parTransId="{57EC5317-5FDC-4F2E-810C-627F1F951152}" sibTransId="{0CA64F8E-6287-4A1B-AC1C-E507A1F7CFA6}"/>
    <dgm:cxn modelId="{46EF7589-9D03-49C8-B6AD-A1F217CA7C45}" type="presOf" srcId="{BC3E2B6B-39C8-4E27-921E-7F41D0B90F99}" destId="{D9458D22-1DFF-4413-AE16-33A5077671A7}" srcOrd="0" destOrd="0" presId="urn:microsoft.com/office/officeart/2005/8/layout/hierarchy2"/>
    <dgm:cxn modelId="{9B24E04D-44A5-4C62-B980-9ED4D9A3ABFF}" type="presOf" srcId="{0434C198-1ABC-4554-89D1-60DD90859DE3}" destId="{D06650A6-75BD-43FD-B5B3-18CF66CCDE13}" srcOrd="0" destOrd="0" presId="urn:microsoft.com/office/officeart/2005/8/layout/hierarchy2"/>
    <dgm:cxn modelId="{BE5DEFE4-28A0-40F2-8C8D-B7577BF2FFC9}" type="presOf" srcId="{D04172E7-F666-48B3-89A3-1998FB419ADA}" destId="{7615E297-B44D-48AE-A392-145B8C1B6E91}" srcOrd="1" destOrd="0" presId="urn:microsoft.com/office/officeart/2005/8/layout/hierarchy2"/>
    <dgm:cxn modelId="{913B996A-23CC-4FD6-AB98-596E3ADFDF12}" type="presOf" srcId="{E2D60893-F18D-4BEC-A72D-CD800BAE73BB}" destId="{3E67C4F5-B30D-419E-A477-F7EEDB1914F9}" srcOrd="0" destOrd="0" presId="urn:microsoft.com/office/officeart/2005/8/layout/hierarchy2"/>
    <dgm:cxn modelId="{3D905526-55F3-431C-8D21-5C17F7D11944}" type="presOf" srcId="{06DB091B-284C-46C6-8F91-32F0741FD43D}" destId="{8D579D7D-E86F-4C2E-AF3F-1431EF8E839F}" srcOrd="0" destOrd="0" presId="urn:microsoft.com/office/officeart/2005/8/layout/hierarchy2"/>
    <dgm:cxn modelId="{25F6CD8B-812B-4EE4-BB05-502712729D30}" type="presOf" srcId="{F8D044D9-85C9-4E46-BB4E-D3C5CE4E6FDF}" destId="{8947ADD9-E92F-4DE7-A0D7-136FAFBFFBB1}" srcOrd="1" destOrd="0" presId="urn:microsoft.com/office/officeart/2005/8/layout/hierarchy2"/>
    <dgm:cxn modelId="{FBE50B8C-1063-426B-A7CE-A59AA349B0D1}" type="presOf" srcId="{44CF449C-7C17-4920-B40D-53F553815ED4}" destId="{F6CF27E1-A0B6-4355-9482-64DF359D1180}" srcOrd="0" destOrd="0" presId="urn:microsoft.com/office/officeart/2005/8/layout/hierarchy2"/>
    <dgm:cxn modelId="{F38A833B-E766-4E12-8DE0-6BF5AF11FD9A}" type="presOf" srcId="{B7D90682-8C49-4D62-BC4C-E307E77EFF0C}" destId="{2E985369-B2D4-47A6-8D0A-9FF2A3183FAF}" srcOrd="0" destOrd="0" presId="urn:microsoft.com/office/officeart/2005/8/layout/hierarchy2"/>
    <dgm:cxn modelId="{1B3F3BB4-5F6E-4DC9-85A3-C7048CC859C8}" type="presOf" srcId="{423A31C6-514D-4BE5-9EBB-8EC7769AEF01}" destId="{CEB5FC99-D960-43C2-8C18-6F2F83FEDA97}" srcOrd="1" destOrd="0" presId="urn:microsoft.com/office/officeart/2005/8/layout/hierarchy2"/>
    <dgm:cxn modelId="{FE21F3FD-A589-4687-A277-DDE038FEDF4D}" type="presOf" srcId="{D04172E7-F666-48B3-89A3-1998FB419ADA}" destId="{45FFF685-AAE2-46CF-831E-5E4C1D33C105}" srcOrd="0" destOrd="0" presId="urn:microsoft.com/office/officeart/2005/8/layout/hierarchy2"/>
    <dgm:cxn modelId="{CAFCC219-2295-4B16-86EB-7F544145C9A7}" srcId="{C3257D7D-F64B-4E69-A9B0-D8C985940F1F}" destId="{787AA02E-7B54-48F4-91BB-7C7C79317D4E}" srcOrd="2" destOrd="0" parTransId="{CA49AB01-C47C-45B8-AFFF-8C94CF1DB86F}" sibTransId="{6EFB4617-5818-4B91-A99D-8A7D7249612D}"/>
    <dgm:cxn modelId="{F36107D4-596B-47F1-B99C-29B3B997C033}" srcId="{44CF449C-7C17-4920-B40D-53F553815ED4}" destId="{1300CEE5-DA2C-423B-8169-B0B8E0DF4F79}" srcOrd="1" destOrd="0" parTransId="{06DB091B-284C-46C6-8F91-32F0741FD43D}" sibTransId="{5954723C-33F0-4626-9424-03507DAC6871}"/>
    <dgm:cxn modelId="{380C7B22-F26F-4C70-B6BC-2975A34E5E4F}" type="presOf" srcId="{D7716EDA-20F9-4FAB-B7D1-38101357E949}" destId="{79955F60-58CD-4F80-B62D-6DE8B9A825CF}" srcOrd="0" destOrd="0" presId="urn:microsoft.com/office/officeart/2005/8/layout/hierarchy2"/>
    <dgm:cxn modelId="{C47FD917-2484-4255-9FE1-372C9A673849}" srcId="{D647D25A-0F34-4670-8C59-23BA0A9B4939}" destId="{ADB94EBC-B4DC-404A-9A26-926C15DEDBB5}" srcOrd="2" destOrd="0" parTransId="{721D8E6D-DA6C-4BE2-B0B4-61633B8AAB5C}" sibTransId="{1F927442-54FC-4F81-BC61-942DAC483916}"/>
    <dgm:cxn modelId="{E68A3B37-7122-4B5E-B946-79CF13BE93CF}" type="presOf" srcId="{C95D3FC0-AB48-484F-AC62-F2AC17A2E071}" destId="{E190EA76-29C4-4178-9413-B17E91EBC673}" srcOrd="1" destOrd="0" presId="urn:microsoft.com/office/officeart/2005/8/layout/hierarchy2"/>
    <dgm:cxn modelId="{E6B8561B-E5A3-4090-8562-FA678A2581B0}" srcId="{D7716EDA-20F9-4FAB-B7D1-38101357E949}" destId="{9D097639-AD92-495A-BFB3-501A8B7B590B}" srcOrd="0" destOrd="0" parTransId="{2294DED9-1EC7-4A8F-9EC3-177261F2F57E}" sibTransId="{1B5E60FB-22BE-4EBE-81AD-81B512FEE320}"/>
    <dgm:cxn modelId="{8D9A913E-EA1D-4E36-9C8D-D980C01C598B}" type="presOf" srcId="{83DEC2E4-D130-4DF1-A2EF-8A7584BA6965}" destId="{CDF23BDC-66EE-4659-A263-776A561776C0}" srcOrd="0" destOrd="0" presId="urn:microsoft.com/office/officeart/2005/8/layout/hierarchy2"/>
    <dgm:cxn modelId="{E8F560D5-2B49-409A-84B2-6DE3B5B286CF}" type="presOf" srcId="{27613450-9EEF-4A46-8475-FE588A495696}" destId="{AFB96CA8-AEB4-4FC6-ABAF-EBB3EA381470}" srcOrd="0" destOrd="0" presId="urn:microsoft.com/office/officeart/2005/8/layout/hierarchy2"/>
    <dgm:cxn modelId="{A3F68756-7BFA-4BD5-9793-7A8F05DB391C}" srcId="{44CF449C-7C17-4920-B40D-53F553815ED4}" destId="{492ED4E2-3CD2-4385-A213-72E9015B9FEA}" srcOrd="0" destOrd="0" parTransId="{11689959-8C9A-4DD8-80C6-A6601EA306EF}" sibTransId="{77B04454-11E9-43C9-89A7-AAC73999BBFB}"/>
    <dgm:cxn modelId="{3C7C3A53-56BE-4B14-80D1-99D8D857FC92}" type="presOf" srcId="{F888A930-3168-49AD-8386-321FF276C0A1}" destId="{C504F8F9-0A44-4A1E-B820-4EAC7A3F5A9B}" srcOrd="1" destOrd="0" presId="urn:microsoft.com/office/officeart/2005/8/layout/hierarchy2"/>
    <dgm:cxn modelId="{3FBD471B-E3FE-40C5-90C5-DF163596DEA8}" type="presOf" srcId="{721D8E6D-DA6C-4BE2-B0B4-61633B8AAB5C}" destId="{A0F9F019-80E5-44DA-9AA9-CB8501307925}" srcOrd="0" destOrd="0" presId="urn:microsoft.com/office/officeart/2005/8/layout/hierarchy2"/>
    <dgm:cxn modelId="{490D0EC8-EB2E-4CDC-8674-562FE255746B}" srcId="{44CF449C-7C17-4920-B40D-53F553815ED4}" destId="{E7831345-D08D-4B86-870D-B7D9DAC0EF53}" srcOrd="2" destOrd="0" parTransId="{36920591-7F05-4EE1-A88B-BFA887A41E43}" sibTransId="{B77FDD47-CFD2-461B-BCC7-12C780D2C893}"/>
    <dgm:cxn modelId="{EA7CB24C-DBA1-4FAE-B2AF-BFE03E57FBAD}" type="presOf" srcId="{E358B682-132B-4448-8199-98731FF907A8}" destId="{7717090A-5638-4A41-B564-1906ED06751F}" srcOrd="1" destOrd="0" presId="urn:microsoft.com/office/officeart/2005/8/layout/hierarchy2"/>
    <dgm:cxn modelId="{89D521A1-B0B7-4AA1-9FF8-6299FA86705F}" srcId="{3DC0F2F4-7FEE-4DB8-82DB-D2459B76649C}" destId="{E09C58EE-205F-4A6E-8A9C-3AA838C18B26}" srcOrd="2" destOrd="0" parTransId="{D15A0EEA-7FCA-4DF5-8D88-E59A0BBF70A0}" sibTransId="{3E9DB246-AB4A-4752-88FB-0AADFB86A160}"/>
    <dgm:cxn modelId="{9EDC48B4-B6AF-45BB-8BD1-56333E611C44}" srcId="{C3257D7D-F64B-4E69-A9B0-D8C985940F1F}" destId="{BC3E2B6B-39C8-4E27-921E-7F41D0B90F99}" srcOrd="1" destOrd="0" parTransId="{83DEC2E4-D130-4DF1-A2EF-8A7584BA6965}" sibTransId="{A970D60E-38F9-4802-A516-21163AE8FC45}"/>
    <dgm:cxn modelId="{BF3C6D7A-6C31-4835-8FA4-9E7CC506E245}" srcId="{1300CEE5-DA2C-423B-8169-B0B8E0DF4F79}" destId="{075B6EAE-7049-482F-AED6-EDF839EE36E0}" srcOrd="3" destOrd="0" parTransId="{710B5EE8-EBB2-4DAB-AA1F-093B19FA1184}" sibTransId="{76976C48-1FA3-4F20-B4ED-856D6479EFB1}"/>
    <dgm:cxn modelId="{219585D2-9342-45A6-A10D-192829B0582F}" type="presOf" srcId="{79434E08-139B-4C97-B8FE-6E52FAF621CA}" destId="{92D34674-AFCB-4F44-8FCD-362929E6E4EF}" srcOrd="0" destOrd="0" presId="urn:microsoft.com/office/officeart/2005/8/layout/hierarchy2"/>
    <dgm:cxn modelId="{5B234788-7016-471E-9C3E-5A70640DB929}" type="presOf" srcId="{A10B55BC-6984-4C19-B5EA-A1A2702BD90C}" destId="{8A70ADEC-3769-486F-9739-921FC2767A18}" srcOrd="0" destOrd="0" presId="urn:microsoft.com/office/officeart/2005/8/layout/hierarchy2"/>
    <dgm:cxn modelId="{08062766-A6AA-49D0-848D-26CF25966F69}" type="presOf" srcId="{36920591-7F05-4EE1-A88B-BFA887A41E43}" destId="{17BD21CB-61BD-4FE2-A0D1-86717711F4F7}" srcOrd="0" destOrd="0" presId="urn:microsoft.com/office/officeart/2005/8/layout/hierarchy2"/>
    <dgm:cxn modelId="{5D99BE6E-947C-43DE-A282-3393DC74A803}" type="presOf" srcId="{710B5EE8-EBB2-4DAB-AA1F-093B19FA1184}" destId="{B621E491-A456-477C-8345-C914816EDA8D}" srcOrd="0" destOrd="0" presId="urn:microsoft.com/office/officeart/2005/8/layout/hierarchy2"/>
    <dgm:cxn modelId="{B121D618-1F31-42EE-B716-616CC24E88A7}" type="presOf" srcId="{4AF297B0-2866-4FD6-B7B6-FD9276CDF8D6}" destId="{6B434D70-E7D6-4146-A3D4-D7C65F17BE67}" srcOrd="0" destOrd="0" presId="urn:microsoft.com/office/officeart/2005/8/layout/hierarchy2"/>
    <dgm:cxn modelId="{7848CBCD-54D4-4C8F-8479-ACCC36FFEB5F}" type="presOf" srcId="{C95D3FC0-AB48-484F-AC62-F2AC17A2E071}" destId="{19D95A94-167F-47E4-B540-24F74B55E6AB}" srcOrd="0" destOrd="0" presId="urn:microsoft.com/office/officeart/2005/8/layout/hierarchy2"/>
    <dgm:cxn modelId="{45351D92-DDAA-42F1-AE9D-F451CECF3109}" type="presOf" srcId="{D15A0EEA-7FCA-4DF5-8D88-E59A0BBF70A0}" destId="{6BE64609-C9E1-461A-8AAB-1B9C46C77059}" srcOrd="1" destOrd="0" presId="urn:microsoft.com/office/officeart/2005/8/layout/hierarchy2"/>
    <dgm:cxn modelId="{DAE1E544-540D-444B-9167-6B1EEE72EFF0}" type="presOf" srcId="{11689959-8C9A-4DD8-80C6-A6601EA306EF}" destId="{6D00A044-3B07-4325-9B3A-D1E3BDD27AAE}" srcOrd="0" destOrd="0" presId="urn:microsoft.com/office/officeart/2005/8/layout/hierarchy2"/>
    <dgm:cxn modelId="{F9250508-D835-4F06-8786-4A47FFE8B350}" srcId="{1300CEE5-DA2C-423B-8169-B0B8E0DF4F79}" destId="{27613450-9EEF-4A46-8475-FE588A495696}" srcOrd="1" destOrd="0" parTransId="{341216CD-7054-4F77-83D2-8981F40DCF4B}" sibTransId="{E7A30CB7-A3E8-4E77-8FC6-5879D1E11376}"/>
    <dgm:cxn modelId="{D82754AF-BEEB-4EC7-8059-56552F4AC4AF}" srcId="{1300CEE5-DA2C-423B-8169-B0B8E0DF4F79}" destId="{E9EA2B34-E7D1-40F0-BCCA-1FEF8F0A5399}" srcOrd="2" destOrd="0" parTransId="{F8D044D9-85C9-4E46-BB4E-D3C5CE4E6FDF}" sibTransId="{E0397699-B702-4E28-A098-16475BE95482}"/>
    <dgm:cxn modelId="{DB10613C-22B3-4911-A2F2-6A43F3F46DE3}" type="presOf" srcId="{D647D25A-0F34-4670-8C59-23BA0A9B4939}" destId="{B65696F3-61D9-4989-9359-AA1CAD796701}" srcOrd="0" destOrd="0" presId="urn:microsoft.com/office/officeart/2005/8/layout/hierarchy2"/>
    <dgm:cxn modelId="{93DB2CED-887B-4ECC-BE45-7D216DA50B4E}" type="presOf" srcId="{CCBEA65D-279D-435A-AAFE-F22A2DA4C681}" destId="{CC5AAED8-655B-42DF-B6EF-97C474FACA5D}" srcOrd="0" destOrd="0" presId="urn:microsoft.com/office/officeart/2005/8/layout/hierarchy2"/>
    <dgm:cxn modelId="{92244B0E-861D-4A38-8549-30A30A72A79E}" type="presOf" srcId="{2D0A3F37-9605-4805-A289-54F3E6D2654A}" destId="{684A93A3-880D-48F9-BF03-0544BFA018B4}" srcOrd="1" destOrd="0" presId="urn:microsoft.com/office/officeart/2005/8/layout/hierarchy2"/>
    <dgm:cxn modelId="{25123C6F-1AF7-4C24-99D8-8BDC60A220FD}" type="presOf" srcId="{BF2576C9-890D-4A8B-855F-67BFF3C6A0B0}" destId="{EE6DA4A3-BC98-4A40-A971-73D75F87805F}" srcOrd="0" destOrd="0" presId="urn:microsoft.com/office/officeart/2005/8/layout/hierarchy2"/>
    <dgm:cxn modelId="{4F86295A-BC28-4DF0-9EC0-A3E0C7C54E4A}" srcId="{D647D25A-0F34-4670-8C59-23BA0A9B4939}" destId="{C3257D7D-F64B-4E69-A9B0-D8C985940F1F}" srcOrd="1" destOrd="0" parTransId="{C2CD1A7A-A3F9-4A81-A673-D57E0723DFFF}" sibTransId="{DCDDB9F9-7FC7-41ED-AF63-F5984A76F9BD}"/>
    <dgm:cxn modelId="{AAD7C3E5-79A1-4982-87FD-8B6A9AE5BF92}" type="presOf" srcId="{F20BD17E-E5FA-485D-AC44-2B89B6FCC443}" destId="{93A12725-4617-4C45-BEB1-D43F16484142}" srcOrd="0" destOrd="0" presId="urn:microsoft.com/office/officeart/2005/8/layout/hierarchy2"/>
    <dgm:cxn modelId="{AD6A217E-AABC-4F73-903A-518C462D9A83}" type="presOf" srcId="{476D38AA-EEE8-41BF-8749-7DBA59123A9E}" destId="{04E3F8F1-6B3C-4E37-A25A-3F12466BFCA5}" srcOrd="0" destOrd="0" presId="urn:microsoft.com/office/officeart/2005/8/layout/hierarchy2"/>
    <dgm:cxn modelId="{87E2661A-B534-4E67-90AF-E6E9947221CC}" type="presOf" srcId="{2D0A3F37-9605-4805-A289-54F3E6D2654A}" destId="{0E27BA9C-6713-4935-9C1A-71569DE64BC8}" srcOrd="0" destOrd="0" presId="urn:microsoft.com/office/officeart/2005/8/layout/hierarchy2"/>
    <dgm:cxn modelId="{12A87CB4-ABD0-43BD-92FC-45D56C39B646}" srcId="{D647D25A-0F34-4670-8C59-23BA0A9B4939}" destId="{EA0207A9-04E4-4255-A27B-994ECB988C09}" srcOrd="0" destOrd="0" parTransId="{BF2576C9-890D-4A8B-855F-67BFF3C6A0B0}" sibTransId="{AEF683F9-F799-417F-A78B-C3EACD4D985C}"/>
    <dgm:cxn modelId="{3AB76BB6-FDE6-42FA-9AEA-BB153E302C66}" type="presOf" srcId="{492ED4E2-3CD2-4385-A213-72E9015B9FEA}" destId="{DC135375-BDED-435E-8891-CB286B3310EB}" srcOrd="0" destOrd="0" presId="urn:microsoft.com/office/officeart/2005/8/layout/hierarchy2"/>
    <dgm:cxn modelId="{A036F507-9374-47DD-B001-AD16CE2CA015}" type="presOf" srcId="{721D8E6D-DA6C-4BE2-B0B4-61633B8AAB5C}" destId="{2C879F3D-6FAF-41DF-86BE-8AB6848B423C}" srcOrd="1" destOrd="0" presId="urn:microsoft.com/office/officeart/2005/8/layout/hierarchy2"/>
    <dgm:cxn modelId="{DE39550C-AA5F-4E72-B1B0-A44D8B2D4A51}" type="presOf" srcId="{1300CEE5-DA2C-423B-8169-B0B8E0DF4F79}" destId="{363F157C-43FE-482B-9267-F54E358CE96F}" srcOrd="0" destOrd="0" presId="urn:microsoft.com/office/officeart/2005/8/layout/hierarchy2"/>
    <dgm:cxn modelId="{15C055B0-7D9E-40BE-8F4B-A1ABD6278A11}" type="presOf" srcId="{321B2CF3-9BFD-4143-9FDE-0BB43B55AB36}" destId="{C74F4080-0AA8-42AD-9713-3267D187E33A}" srcOrd="0" destOrd="0" presId="urn:microsoft.com/office/officeart/2005/8/layout/hierarchy2"/>
    <dgm:cxn modelId="{8CD87D42-1693-4F73-9623-F29A5B815A7B}" type="presOf" srcId="{D15A0EEA-7FCA-4DF5-8D88-E59A0BBF70A0}" destId="{4A7EBEA2-AB2A-4D6E-83DD-8773CCFB1790}" srcOrd="0" destOrd="0" presId="urn:microsoft.com/office/officeart/2005/8/layout/hierarchy2"/>
    <dgm:cxn modelId="{8E20D7CB-CA8E-4789-A36A-6D7473A222B6}" type="presOf" srcId="{E358B682-132B-4448-8199-98731FF907A8}" destId="{EDFE39FD-83D6-41C3-B6C7-F60ABD8B37F2}" srcOrd="0" destOrd="0" presId="urn:microsoft.com/office/officeart/2005/8/layout/hierarchy2"/>
    <dgm:cxn modelId="{F40E0A0E-DFEC-47F9-868B-42C813A28E30}" type="presParOf" srcId="{79955F60-58CD-4F80-B62D-6DE8B9A825CF}" destId="{68061451-DC27-4B73-BE1D-86199483FC02}" srcOrd="0" destOrd="0" presId="urn:microsoft.com/office/officeart/2005/8/layout/hierarchy2"/>
    <dgm:cxn modelId="{5B771DD5-95A7-4CF7-AE2F-CA8C57000B56}" type="presParOf" srcId="{68061451-DC27-4B73-BE1D-86199483FC02}" destId="{90297072-4BF8-4741-B486-6ED433102DCF}" srcOrd="0" destOrd="0" presId="urn:microsoft.com/office/officeart/2005/8/layout/hierarchy2"/>
    <dgm:cxn modelId="{04A5889E-EB62-49C5-BCBB-91712ED92AE3}" type="presParOf" srcId="{68061451-DC27-4B73-BE1D-86199483FC02}" destId="{66B09D7C-958C-486F-B2C5-F2594EBFE797}" srcOrd="1" destOrd="0" presId="urn:microsoft.com/office/officeart/2005/8/layout/hierarchy2"/>
    <dgm:cxn modelId="{F50BD97F-BAF7-47F6-80D1-601A19FDDFB1}" type="presParOf" srcId="{66B09D7C-958C-486F-B2C5-F2594EBFE797}" destId="{6F2EE422-9069-4D95-AC54-C74B17975695}" srcOrd="0" destOrd="0" presId="urn:microsoft.com/office/officeart/2005/8/layout/hierarchy2"/>
    <dgm:cxn modelId="{54E4DFAE-E6F8-4623-A12A-763630F04022}" type="presParOf" srcId="{6F2EE422-9069-4D95-AC54-C74B17975695}" destId="{C504F8F9-0A44-4A1E-B820-4EAC7A3F5A9B}" srcOrd="0" destOrd="0" presId="urn:microsoft.com/office/officeart/2005/8/layout/hierarchy2"/>
    <dgm:cxn modelId="{1F8DA671-4ED5-4C32-9F31-CD34C218B676}" type="presParOf" srcId="{66B09D7C-958C-486F-B2C5-F2594EBFE797}" destId="{BFC0F8F9-66CB-4253-A456-23458A2EA139}" srcOrd="1" destOrd="0" presId="urn:microsoft.com/office/officeart/2005/8/layout/hierarchy2"/>
    <dgm:cxn modelId="{39AC925F-6434-42C9-85DA-3B65E95F4BCC}" type="presParOf" srcId="{BFC0F8F9-66CB-4253-A456-23458A2EA139}" destId="{B65696F3-61D9-4989-9359-AA1CAD796701}" srcOrd="0" destOrd="0" presId="urn:microsoft.com/office/officeart/2005/8/layout/hierarchy2"/>
    <dgm:cxn modelId="{A59E44B2-C957-441F-956C-954F3F999034}" type="presParOf" srcId="{BFC0F8F9-66CB-4253-A456-23458A2EA139}" destId="{5ED28979-8C67-4F6F-85D6-3BDD2AE318A2}" srcOrd="1" destOrd="0" presId="urn:microsoft.com/office/officeart/2005/8/layout/hierarchy2"/>
    <dgm:cxn modelId="{542F94E0-2001-4154-B98F-ADF7530797E6}" type="presParOf" srcId="{5ED28979-8C67-4F6F-85D6-3BDD2AE318A2}" destId="{EE6DA4A3-BC98-4A40-A971-73D75F87805F}" srcOrd="0" destOrd="0" presId="urn:microsoft.com/office/officeart/2005/8/layout/hierarchy2"/>
    <dgm:cxn modelId="{EC21C95A-99F4-4229-839F-06178998165E}" type="presParOf" srcId="{EE6DA4A3-BC98-4A40-A971-73D75F87805F}" destId="{12248FC9-7DE8-4B2F-897B-F6DCD84291EA}" srcOrd="0" destOrd="0" presId="urn:microsoft.com/office/officeart/2005/8/layout/hierarchy2"/>
    <dgm:cxn modelId="{D7DB7FFD-CE85-4AB8-ADBF-12A951CE347F}" type="presParOf" srcId="{5ED28979-8C67-4F6F-85D6-3BDD2AE318A2}" destId="{906F22DD-FF27-436F-95F4-2A1A89DA09A3}" srcOrd="1" destOrd="0" presId="urn:microsoft.com/office/officeart/2005/8/layout/hierarchy2"/>
    <dgm:cxn modelId="{4CA33778-7279-493B-8CBE-381419B9B256}" type="presParOf" srcId="{906F22DD-FF27-436F-95F4-2A1A89DA09A3}" destId="{940DB865-9134-49E2-BC49-EA3495840E23}" srcOrd="0" destOrd="0" presId="urn:microsoft.com/office/officeart/2005/8/layout/hierarchy2"/>
    <dgm:cxn modelId="{DA2064E0-AEC2-41E7-8F33-A63E253EC959}" type="presParOf" srcId="{906F22DD-FF27-436F-95F4-2A1A89DA09A3}" destId="{BDAA5A33-8306-46F1-AA49-4EE6979C76AF}" srcOrd="1" destOrd="0" presId="urn:microsoft.com/office/officeart/2005/8/layout/hierarchy2"/>
    <dgm:cxn modelId="{F914E5E5-BBA5-4C21-86C8-86D554007B14}" type="presParOf" srcId="{5ED28979-8C67-4F6F-85D6-3BDD2AE318A2}" destId="{0E85FF7D-408D-4251-9E74-C772FB887E90}" srcOrd="2" destOrd="0" presId="urn:microsoft.com/office/officeart/2005/8/layout/hierarchy2"/>
    <dgm:cxn modelId="{CE247E11-F064-46C4-8162-17CECD7C897A}" type="presParOf" srcId="{0E85FF7D-408D-4251-9E74-C772FB887E90}" destId="{34925CBB-BB0E-4B56-ACDB-C26C81A7A2C9}" srcOrd="0" destOrd="0" presId="urn:microsoft.com/office/officeart/2005/8/layout/hierarchy2"/>
    <dgm:cxn modelId="{6A9E83F2-15C8-4648-AB19-1377BAA9EE3F}" type="presParOf" srcId="{5ED28979-8C67-4F6F-85D6-3BDD2AE318A2}" destId="{4F83C231-F442-4F96-BBFC-1B2CFBE63203}" srcOrd="3" destOrd="0" presId="urn:microsoft.com/office/officeart/2005/8/layout/hierarchy2"/>
    <dgm:cxn modelId="{CD9C8B86-6316-4BDE-9E9E-A76AF118F2FC}" type="presParOf" srcId="{4F83C231-F442-4F96-BBFC-1B2CFBE63203}" destId="{EF0E89F2-A0C3-4CCE-96FA-87E21DBB018E}" srcOrd="0" destOrd="0" presId="urn:microsoft.com/office/officeart/2005/8/layout/hierarchy2"/>
    <dgm:cxn modelId="{C891A2B5-00FC-4DD3-9326-183A6D3D3A26}" type="presParOf" srcId="{4F83C231-F442-4F96-BBFC-1B2CFBE63203}" destId="{7D361ADA-237D-41B6-A44C-F16EF1052C5C}" srcOrd="1" destOrd="0" presId="urn:microsoft.com/office/officeart/2005/8/layout/hierarchy2"/>
    <dgm:cxn modelId="{FFEDEECB-5016-46D9-B00D-38B37203504B}" type="presParOf" srcId="{7D361ADA-237D-41B6-A44C-F16EF1052C5C}" destId="{FA9B5342-CFD8-41A5-A237-88439EF2F93A}" srcOrd="0" destOrd="0" presId="urn:microsoft.com/office/officeart/2005/8/layout/hierarchy2"/>
    <dgm:cxn modelId="{9CB9DD61-2887-40DB-B4EF-33CDB53184F7}" type="presParOf" srcId="{FA9B5342-CFD8-41A5-A237-88439EF2F93A}" destId="{DF0C410B-ED64-4847-81D7-4933087A2B10}" srcOrd="0" destOrd="0" presId="urn:microsoft.com/office/officeart/2005/8/layout/hierarchy2"/>
    <dgm:cxn modelId="{D956EF52-A240-430A-A641-65D57D3CCA94}" type="presParOf" srcId="{7D361ADA-237D-41B6-A44C-F16EF1052C5C}" destId="{0835FDF3-A5BA-43B8-896F-CFFD1C0AF5EB}" srcOrd="1" destOrd="0" presId="urn:microsoft.com/office/officeart/2005/8/layout/hierarchy2"/>
    <dgm:cxn modelId="{ED493F91-4F29-4351-9F62-9E1929DE1263}" type="presParOf" srcId="{0835FDF3-A5BA-43B8-896F-CFFD1C0AF5EB}" destId="{92D34674-AFCB-4F44-8FCD-362929E6E4EF}" srcOrd="0" destOrd="0" presId="urn:microsoft.com/office/officeart/2005/8/layout/hierarchy2"/>
    <dgm:cxn modelId="{CEA49A59-83EB-4957-AA01-29AA1EA7FF2D}" type="presParOf" srcId="{0835FDF3-A5BA-43B8-896F-CFFD1C0AF5EB}" destId="{80414FD1-DC90-4214-948E-DC87FA299775}" srcOrd="1" destOrd="0" presId="urn:microsoft.com/office/officeart/2005/8/layout/hierarchy2"/>
    <dgm:cxn modelId="{6110C06C-3E73-4480-AB15-99E0A2251012}" type="presParOf" srcId="{7D361ADA-237D-41B6-A44C-F16EF1052C5C}" destId="{CDF23BDC-66EE-4659-A263-776A561776C0}" srcOrd="2" destOrd="0" presId="urn:microsoft.com/office/officeart/2005/8/layout/hierarchy2"/>
    <dgm:cxn modelId="{00B67F68-6A00-49F8-AB54-8A19DE720A4B}" type="presParOf" srcId="{CDF23BDC-66EE-4659-A263-776A561776C0}" destId="{A13780A4-052A-4D3F-A766-D81A3B017F33}" srcOrd="0" destOrd="0" presId="urn:microsoft.com/office/officeart/2005/8/layout/hierarchy2"/>
    <dgm:cxn modelId="{D23C628A-9CD3-424A-B726-C2DA3515BDE0}" type="presParOf" srcId="{7D361ADA-237D-41B6-A44C-F16EF1052C5C}" destId="{53654BB6-DDC5-4610-A6B1-1C698A32F196}" srcOrd="3" destOrd="0" presId="urn:microsoft.com/office/officeart/2005/8/layout/hierarchy2"/>
    <dgm:cxn modelId="{28261F59-32C4-460A-8610-6E7C01AB144B}" type="presParOf" srcId="{53654BB6-DDC5-4610-A6B1-1C698A32F196}" destId="{D9458D22-1DFF-4413-AE16-33A5077671A7}" srcOrd="0" destOrd="0" presId="urn:microsoft.com/office/officeart/2005/8/layout/hierarchy2"/>
    <dgm:cxn modelId="{C7F28C5B-93EC-4148-BF7B-721103C7DB6A}" type="presParOf" srcId="{53654BB6-DDC5-4610-A6B1-1C698A32F196}" destId="{87FE4C34-DB22-4DE7-8CD4-E10A1EA942EA}" srcOrd="1" destOrd="0" presId="urn:microsoft.com/office/officeart/2005/8/layout/hierarchy2"/>
    <dgm:cxn modelId="{C6F42EF9-B564-4BFC-99B3-17B0BF8C2EA7}" type="presParOf" srcId="{7D361ADA-237D-41B6-A44C-F16EF1052C5C}" destId="{E3C69E27-2D94-4AE6-9F4A-BDD3A8A3CDE3}" srcOrd="4" destOrd="0" presId="urn:microsoft.com/office/officeart/2005/8/layout/hierarchy2"/>
    <dgm:cxn modelId="{F232340C-A9D5-4256-9925-ECD5729B525D}" type="presParOf" srcId="{E3C69E27-2D94-4AE6-9F4A-BDD3A8A3CDE3}" destId="{4D884EAB-AFB9-415F-8974-3D13D4960D0C}" srcOrd="0" destOrd="0" presId="urn:microsoft.com/office/officeart/2005/8/layout/hierarchy2"/>
    <dgm:cxn modelId="{A5CC890E-20BB-49DE-8536-A4CA3396451D}" type="presParOf" srcId="{7D361ADA-237D-41B6-A44C-F16EF1052C5C}" destId="{A7CEAD8D-9E04-4448-8058-3F276F2A5299}" srcOrd="5" destOrd="0" presId="urn:microsoft.com/office/officeart/2005/8/layout/hierarchy2"/>
    <dgm:cxn modelId="{A1C6CAC1-50E0-4CF0-B0FD-C1BC24DBEC3A}" type="presParOf" srcId="{A7CEAD8D-9E04-4448-8058-3F276F2A5299}" destId="{1B2C97D2-6370-422D-99DA-BF7241C59E60}" srcOrd="0" destOrd="0" presId="urn:microsoft.com/office/officeart/2005/8/layout/hierarchy2"/>
    <dgm:cxn modelId="{3CB1B397-0343-41FC-BCBD-9028CCA8BD30}" type="presParOf" srcId="{A7CEAD8D-9E04-4448-8058-3F276F2A5299}" destId="{3290112A-6E2A-4805-AB23-10F360DD8B09}" srcOrd="1" destOrd="0" presId="urn:microsoft.com/office/officeart/2005/8/layout/hierarchy2"/>
    <dgm:cxn modelId="{8543F880-0B99-45C1-B51E-77CB8C253D32}" type="presParOf" srcId="{5ED28979-8C67-4F6F-85D6-3BDD2AE318A2}" destId="{A0F9F019-80E5-44DA-9AA9-CB8501307925}" srcOrd="4" destOrd="0" presId="urn:microsoft.com/office/officeart/2005/8/layout/hierarchy2"/>
    <dgm:cxn modelId="{91A19FF0-F96C-46A4-B199-8D86B397B62A}" type="presParOf" srcId="{A0F9F019-80E5-44DA-9AA9-CB8501307925}" destId="{2C879F3D-6FAF-41DF-86BE-8AB6848B423C}" srcOrd="0" destOrd="0" presId="urn:microsoft.com/office/officeart/2005/8/layout/hierarchy2"/>
    <dgm:cxn modelId="{8360E1A2-3B07-4ED2-BE5E-675A7733235E}" type="presParOf" srcId="{5ED28979-8C67-4F6F-85D6-3BDD2AE318A2}" destId="{E6266E00-5E2A-4FC9-8F98-43F0860824C3}" srcOrd="5" destOrd="0" presId="urn:microsoft.com/office/officeart/2005/8/layout/hierarchy2"/>
    <dgm:cxn modelId="{09AE70D5-27BA-4F23-A7AB-21578C9C345B}" type="presParOf" srcId="{E6266E00-5E2A-4FC9-8F98-43F0860824C3}" destId="{B3A9A8FF-01B5-4CBF-8B26-37E84CD7D97A}" srcOrd="0" destOrd="0" presId="urn:microsoft.com/office/officeart/2005/8/layout/hierarchy2"/>
    <dgm:cxn modelId="{A55491C8-03EE-429B-86BE-79D6BAFCF3FF}" type="presParOf" srcId="{E6266E00-5E2A-4FC9-8F98-43F0860824C3}" destId="{CB6C031E-14A6-42C3-85AC-800F85D6B82A}" srcOrd="1" destOrd="0" presId="urn:microsoft.com/office/officeart/2005/8/layout/hierarchy2"/>
    <dgm:cxn modelId="{2A31C0E1-6152-4D3E-BD7D-56065B5F6FEF}" type="presParOf" srcId="{5ED28979-8C67-4F6F-85D6-3BDD2AE318A2}" destId="{04E3F8F1-6B3C-4E37-A25A-3F12466BFCA5}" srcOrd="6" destOrd="0" presId="urn:microsoft.com/office/officeart/2005/8/layout/hierarchy2"/>
    <dgm:cxn modelId="{0F9BB2C9-0120-40BA-9584-6CCF48FA8AAC}" type="presParOf" srcId="{04E3F8F1-6B3C-4E37-A25A-3F12466BFCA5}" destId="{684C32BA-1D89-46B5-A84B-C9EE3DA78CE0}" srcOrd="0" destOrd="0" presId="urn:microsoft.com/office/officeart/2005/8/layout/hierarchy2"/>
    <dgm:cxn modelId="{609181B9-DAD7-4FE7-A6D4-CC59B1B133FE}" type="presParOf" srcId="{5ED28979-8C67-4F6F-85D6-3BDD2AE318A2}" destId="{350E1230-F9A0-48BF-BAB7-941C42DAA07A}" srcOrd="7" destOrd="0" presId="urn:microsoft.com/office/officeart/2005/8/layout/hierarchy2"/>
    <dgm:cxn modelId="{ED19CF18-F104-4A6E-9570-6E85E7D5A61E}" type="presParOf" srcId="{350E1230-F9A0-48BF-BAB7-941C42DAA07A}" destId="{CE93C166-882D-4077-84D2-0F528447539C}" srcOrd="0" destOrd="0" presId="urn:microsoft.com/office/officeart/2005/8/layout/hierarchy2"/>
    <dgm:cxn modelId="{548AE875-992A-439F-B773-3E7647D9CA9B}" type="presParOf" srcId="{350E1230-F9A0-48BF-BAB7-941C42DAA07A}" destId="{D4BC5CE6-532A-4F8A-A15D-1592190CC1E2}" srcOrd="1" destOrd="0" presId="urn:microsoft.com/office/officeart/2005/8/layout/hierarchy2"/>
    <dgm:cxn modelId="{453021E5-CFB7-45A9-9E60-783E3734DA37}" type="presParOf" srcId="{66B09D7C-958C-486F-B2C5-F2594EBFE797}" destId="{EDFE39FD-83D6-41C3-B6C7-F60ABD8B37F2}" srcOrd="2" destOrd="0" presId="urn:microsoft.com/office/officeart/2005/8/layout/hierarchy2"/>
    <dgm:cxn modelId="{ED058D45-9113-4F0D-99EF-CF1F9E86F61B}" type="presParOf" srcId="{EDFE39FD-83D6-41C3-B6C7-F60ABD8B37F2}" destId="{7717090A-5638-4A41-B564-1906ED06751F}" srcOrd="0" destOrd="0" presId="urn:microsoft.com/office/officeart/2005/8/layout/hierarchy2"/>
    <dgm:cxn modelId="{19AC7F25-DB57-4EF9-A7D4-08F7CB74C248}" type="presParOf" srcId="{66B09D7C-958C-486F-B2C5-F2594EBFE797}" destId="{A88F6D77-7056-48C2-ADEE-5FD7F8E73943}" srcOrd="3" destOrd="0" presId="urn:microsoft.com/office/officeart/2005/8/layout/hierarchy2"/>
    <dgm:cxn modelId="{F87203BC-CBC1-4BC6-B767-7044976C904B}" type="presParOf" srcId="{A88F6D77-7056-48C2-ADEE-5FD7F8E73943}" destId="{BFC8E187-1C0A-4835-BB28-66711531D03F}" srcOrd="0" destOrd="0" presId="urn:microsoft.com/office/officeart/2005/8/layout/hierarchy2"/>
    <dgm:cxn modelId="{CE500433-F106-4FAE-8B9B-B5BB7F41D02A}" type="presParOf" srcId="{A88F6D77-7056-48C2-ADEE-5FD7F8E73943}" destId="{7F424C16-62E0-4794-B7D1-49DA908900BD}" srcOrd="1" destOrd="0" presId="urn:microsoft.com/office/officeart/2005/8/layout/hierarchy2"/>
    <dgm:cxn modelId="{998C7212-C32F-43BB-9D59-AD9E8CFA2B2B}" type="presParOf" srcId="{7F424C16-62E0-4794-B7D1-49DA908900BD}" destId="{8A70ADEC-3769-486F-9739-921FC2767A18}" srcOrd="0" destOrd="0" presId="urn:microsoft.com/office/officeart/2005/8/layout/hierarchy2"/>
    <dgm:cxn modelId="{48F63CA5-7895-4D86-94D7-A910E4A362A3}" type="presParOf" srcId="{8A70ADEC-3769-486F-9739-921FC2767A18}" destId="{42B7BC8A-F7DE-4713-8427-75284D6475EA}" srcOrd="0" destOrd="0" presId="urn:microsoft.com/office/officeart/2005/8/layout/hierarchy2"/>
    <dgm:cxn modelId="{40C81C82-BAA5-4905-9940-864669829EED}" type="presParOf" srcId="{7F424C16-62E0-4794-B7D1-49DA908900BD}" destId="{D3640A18-0081-49F5-89B5-E835610C9598}" srcOrd="1" destOrd="0" presId="urn:microsoft.com/office/officeart/2005/8/layout/hierarchy2"/>
    <dgm:cxn modelId="{25016B78-04FF-4100-8A4E-97321CF81CFE}" type="presParOf" srcId="{D3640A18-0081-49F5-89B5-E835610C9598}" destId="{2E985369-B2D4-47A6-8D0A-9FF2A3183FAF}" srcOrd="0" destOrd="0" presId="urn:microsoft.com/office/officeart/2005/8/layout/hierarchy2"/>
    <dgm:cxn modelId="{1D53D317-AD4B-4D10-8C35-CF038BB440E0}" type="presParOf" srcId="{D3640A18-0081-49F5-89B5-E835610C9598}" destId="{647AA5C6-E804-40FB-855B-EA07337CEDFE}" srcOrd="1" destOrd="0" presId="urn:microsoft.com/office/officeart/2005/8/layout/hierarchy2"/>
    <dgm:cxn modelId="{9EFC71AE-DC85-44D9-BC94-DD2AB4C1F0E8}" type="presParOf" srcId="{7F424C16-62E0-4794-B7D1-49DA908900BD}" destId="{D3680F41-1195-4452-BBEE-962B4F5BC9B1}" srcOrd="2" destOrd="0" presId="urn:microsoft.com/office/officeart/2005/8/layout/hierarchy2"/>
    <dgm:cxn modelId="{1AEB9547-761A-41A8-B132-2CAABBE09F6C}" type="presParOf" srcId="{D3680F41-1195-4452-BBEE-962B4F5BC9B1}" destId="{BF22C11F-0D4F-45AC-9269-8FD185C31046}" srcOrd="0" destOrd="0" presId="urn:microsoft.com/office/officeart/2005/8/layout/hierarchy2"/>
    <dgm:cxn modelId="{A9B87B19-83B6-480B-8722-F0B89B67AB14}" type="presParOf" srcId="{7F424C16-62E0-4794-B7D1-49DA908900BD}" destId="{F8FA948E-788F-41C5-BA6E-57EBAA81FD74}" srcOrd="3" destOrd="0" presId="urn:microsoft.com/office/officeart/2005/8/layout/hierarchy2"/>
    <dgm:cxn modelId="{8C0F7FCB-51AE-4DE0-AD01-C2F654D700A8}" type="presParOf" srcId="{F8FA948E-788F-41C5-BA6E-57EBAA81FD74}" destId="{93A12725-4617-4C45-BEB1-D43F16484142}" srcOrd="0" destOrd="0" presId="urn:microsoft.com/office/officeart/2005/8/layout/hierarchy2"/>
    <dgm:cxn modelId="{16DBC582-5381-4812-908A-D76E3D9142BD}" type="presParOf" srcId="{F8FA948E-788F-41C5-BA6E-57EBAA81FD74}" destId="{488798E2-BC93-49B4-9F5D-B812255110BE}" srcOrd="1" destOrd="0" presId="urn:microsoft.com/office/officeart/2005/8/layout/hierarchy2"/>
    <dgm:cxn modelId="{3CC99399-9304-423B-BAB4-BFDFC4DB8C6B}" type="presParOf" srcId="{488798E2-BC93-49B4-9F5D-B812255110BE}" destId="{91665B73-CCEB-45BE-9AB3-26A213CB8A2E}" srcOrd="0" destOrd="0" presId="urn:microsoft.com/office/officeart/2005/8/layout/hierarchy2"/>
    <dgm:cxn modelId="{AB7FC24D-5E2C-47DE-B639-EC82CBF85BF9}" type="presParOf" srcId="{91665B73-CCEB-45BE-9AB3-26A213CB8A2E}" destId="{B00F00C1-4279-4F54-B524-F5493B92D97C}" srcOrd="0" destOrd="0" presId="urn:microsoft.com/office/officeart/2005/8/layout/hierarchy2"/>
    <dgm:cxn modelId="{9A22B55A-CF74-4F61-BE61-17E2387BC9C4}" type="presParOf" srcId="{488798E2-BC93-49B4-9F5D-B812255110BE}" destId="{43AD7DCF-6139-44CA-9E2F-6080EC78275E}" srcOrd="1" destOrd="0" presId="urn:microsoft.com/office/officeart/2005/8/layout/hierarchy2"/>
    <dgm:cxn modelId="{13AAA3A2-D814-41DB-870E-107A80BCCCFA}" type="presParOf" srcId="{43AD7DCF-6139-44CA-9E2F-6080EC78275E}" destId="{C74F4080-0AA8-42AD-9713-3267D187E33A}" srcOrd="0" destOrd="0" presId="urn:microsoft.com/office/officeart/2005/8/layout/hierarchy2"/>
    <dgm:cxn modelId="{E091CB03-0F05-428A-86E0-971859E4EF47}" type="presParOf" srcId="{43AD7DCF-6139-44CA-9E2F-6080EC78275E}" destId="{7CCE7A76-B754-455B-9C95-07F42D29103F}" srcOrd="1" destOrd="0" presId="urn:microsoft.com/office/officeart/2005/8/layout/hierarchy2"/>
    <dgm:cxn modelId="{6A1D2FCC-3307-4855-AB68-A306F0E1059A}" type="presParOf" srcId="{488798E2-BC93-49B4-9F5D-B812255110BE}" destId="{19D95A94-167F-47E4-B540-24F74B55E6AB}" srcOrd="2" destOrd="0" presId="urn:microsoft.com/office/officeart/2005/8/layout/hierarchy2"/>
    <dgm:cxn modelId="{88CDC210-B29E-4E96-9661-77D10D1CEEA7}" type="presParOf" srcId="{19D95A94-167F-47E4-B540-24F74B55E6AB}" destId="{E190EA76-29C4-4178-9413-B17E91EBC673}" srcOrd="0" destOrd="0" presId="urn:microsoft.com/office/officeart/2005/8/layout/hierarchy2"/>
    <dgm:cxn modelId="{7DBDE1FD-AC8B-4832-9DA0-1E492F598988}" type="presParOf" srcId="{488798E2-BC93-49B4-9F5D-B812255110BE}" destId="{D311E27C-9EC4-4E5C-A64F-0A63049875AA}" srcOrd="3" destOrd="0" presId="urn:microsoft.com/office/officeart/2005/8/layout/hierarchy2"/>
    <dgm:cxn modelId="{BC248115-ACB1-4554-BD85-59701AED1D0A}" type="presParOf" srcId="{D311E27C-9EC4-4E5C-A64F-0A63049875AA}" destId="{3E67C4F5-B30D-419E-A477-F7EEDB1914F9}" srcOrd="0" destOrd="0" presId="urn:microsoft.com/office/officeart/2005/8/layout/hierarchy2"/>
    <dgm:cxn modelId="{E6CF8FEF-1D7F-47EE-B78D-16E196F8F09D}" type="presParOf" srcId="{D311E27C-9EC4-4E5C-A64F-0A63049875AA}" destId="{F6EB004E-A52D-42EA-B956-C12BBB93608D}" srcOrd="1" destOrd="0" presId="urn:microsoft.com/office/officeart/2005/8/layout/hierarchy2"/>
    <dgm:cxn modelId="{A39B08A4-BD48-4D63-9B61-935E49555454}" type="presParOf" srcId="{488798E2-BC93-49B4-9F5D-B812255110BE}" destId="{D06650A6-75BD-43FD-B5B3-18CF66CCDE13}" srcOrd="4" destOrd="0" presId="urn:microsoft.com/office/officeart/2005/8/layout/hierarchy2"/>
    <dgm:cxn modelId="{A323B4BE-8203-48CD-AB18-1F0D99D50549}" type="presParOf" srcId="{D06650A6-75BD-43FD-B5B3-18CF66CCDE13}" destId="{DD887268-3521-496C-BB99-15BDD8BBC90C}" srcOrd="0" destOrd="0" presId="urn:microsoft.com/office/officeart/2005/8/layout/hierarchy2"/>
    <dgm:cxn modelId="{B3DD1660-1FA0-4457-BF17-7D3337BC8204}" type="presParOf" srcId="{488798E2-BC93-49B4-9F5D-B812255110BE}" destId="{913BAB35-3A14-43DB-86C8-D553A9086117}" srcOrd="5" destOrd="0" presId="urn:microsoft.com/office/officeart/2005/8/layout/hierarchy2"/>
    <dgm:cxn modelId="{40554DE0-5071-4D10-BB8B-1BB568632418}" type="presParOf" srcId="{913BAB35-3A14-43DB-86C8-D553A9086117}" destId="{CC5AAED8-655B-42DF-B6EF-97C474FACA5D}" srcOrd="0" destOrd="0" presId="urn:microsoft.com/office/officeart/2005/8/layout/hierarchy2"/>
    <dgm:cxn modelId="{E91AEDAD-531E-4DF0-A8AE-41513C748488}" type="presParOf" srcId="{913BAB35-3A14-43DB-86C8-D553A9086117}" destId="{8225BB40-382D-4318-9B09-9E8BC7F0740C}" srcOrd="1" destOrd="0" presId="urn:microsoft.com/office/officeart/2005/8/layout/hierarchy2"/>
    <dgm:cxn modelId="{9C3BFAA9-ABF1-4962-8F7B-E74D6590E8DB}" type="presParOf" srcId="{7F424C16-62E0-4794-B7D1-49DA908900BD}" destId="{4A7EBEA2-AB2A-4D6E-83DD-8773CCFB1790}" srcOrd="4" destOrd="0" presId="urn:microsoft.com/office/officeart/2005/8/layout/hierarchy2"/>
    <dgm:cxn modelId="{44D1DCDA-127F-4B31-8891-03CCC513BC00}" type="presParOf" srcId="{4A7EBEA2-AB2A-4D6E-83DD-8773CCFB1790}" destId="{6BE64609-C9E1-461A-8AAB-1B9C46C77059}" srcOrd="0" destOrd="0" presId="urn:microsoft.com/office/officeart/2005/8/layout/hierarchy2"/>
    <dgm:cxn modelId="{F20056E4-A8A6-43AE-9C03-8A4CCF2F873D}" type="presParOf" srcId="{7F424C16-62E0-4794-B7D1-49DA908900BD}" destId="{492FC826-89AD-434F-AEDD-5147E82208DE}" srcOrd="5" destOrd="0" presId="urn:microsoft.com/office/officeart/2005/8/layout/hierarchy2"/>
    <dgm:cxn modelId="{5F570214-CA9F-4A2A-A888-4384F34A7BCB}" type="presParOf" srcId="{492FC826-89AD-434F-AEDD-5147E82208DE}" destId="{4F864D02-32F8-4570-B8B4-CB6EA9AD16F4}" srcOrd="0" destOrd="0" presId="urn:microsoft.com/office/officeart/2005/8/layout/hierarchy2"/>
    <dgm:cxn modelId="{97764EC5-5A31-4305-A5E3-F4EE6787616A}" type="presParOf" srcId="{492FC826-89AD-434F-AEDD-5147E82208DE}" destId="{D7B002AC-7590-4624-99E6-B129030F8536}" srcOrd="1" destOrd="0" presId="urn:microsoft.com/office/officeart/2005/8/layout/hierarchy2"/>
    <dgm:cxn modelId="{4237F60F-1E47-4817-910E-0AFD746B2C77}" type="presParOf" srcId="{7F424C16-62E0-4794-B7D1-49DA908900BD}" destId="{EDC2AFF2-6670-4332-A50F-E6828E98AEEA}" srcOrd="6" destOrd="0" presId="urn:microsoft.com/office/officeart/2005/8/layout/hierarchy2"/>
    <dgm:cxn modelId="{09802C12-E629-4D70-8434-C747533FA45F}" type="presParOf" srcId="{EDC2AFF2-6670-4332-A50F-E6828E98AEEA}" destId="{CEB5FC99-D960-43C2-8C18-6F2F83FEDA97}" srcOrd="0" destOrd="0" presId="urn:microsoft.com/office/officeart/2005/8/layout/hierarchy2"/>
    <dgm:cxn modelId="{04946C05-76F3-4428-8188-ACCF60C23F49}" type="presParOf" srcId="{7F424C16-62E0-4794-B7D1-49DA908900BD}" destId="{C60AA3CC-ED84-45B5-B354-9AAA6B894470}" srcOrd="7" destOrd="0" presId="urn:microsoft.com/office/officeart/2005/8/layout/hierarchy2"/>
    <dgm:cxn modelId="{93B3A50F-720A-4C67-93F2-9CEE158AF29D}" type="presParOf" srcId="{C60AA3CC-ED84-45B5-B354-9AAA6B894470}" destId="{CE8CEF7E-4AA8-4BA7-82BC-8376E5C4DD40}" srcOrd="0" destOrd="0" presId="urn:microsoft.com/office/officeart/2005/8/layout/hierarchy2"/>
    <dgm:cxn modelId="{ABF3A1A7-2A36-444F-B8DB-FB4B405A229F}" type="presParOf" srcId="{C60AA3CC-ED84-45B5-B354-9AAA6B894470}" destId="{AC20B9BD-1FBC-4940-92D6-ED92FB49072D}" srcOrd="1" destOrd="0" presId="urn:microsoft.com/office/officeart/2005/8/layout/hierarchy2"/>
    <dgm:cxn modelId="{FFF172EF-4532-4C69-B62F-8DD8D9003DEB}" type="presParOf" srcId="{66B09D7C-958C-486F-B2C5-F2594EBFE797}" destId="{6B434D70-E7D6-4146-A3D4-D7C65F17BE67}" srcOrd="4" destOrd="0" presId="urn:microsoft.com/office/officeart/2005/8/layout/hierarchy2"/>
    <dgm:cxn modelId="{E4A9BF29-EF81-4BA4-B8CD-E3725C7B0922}" type="presParOf" srcId="{6B434D70-E7D6-4146-A3D4-D7C65F17BE67}" destId="{C2CB635D-8332-4D60-BEB7-82DBB392D8BE}" srcOrd="0" destOrd="0" presId="urn:microsoft.com/office/officeart/2005/8/layout/hierarchy2"/>
    <dgm:cxn modelId="{FBA21533-1991-4A24-B0E5-07F1D7857D15}" type="presParOf" srcId="{66B09D7C-958C-486F-B2C5-F2594EBFE797}" destId="{EAA099AE-720F-4BB7-936B-7F11A7FD86DA}" srcOrd="5" destOrd="0" presId="urn:microsoft.com/office/officeart/2005/8/layout/hierarchy2"/>
    <dgm:cxn modelId="{1DF6BCAF-4668-43C6-B9D4-099876E3EB96}" type="presParOf" srcId="{EAA099AE-720F-4BB7-936B-7F11A7FD86DA}" destId="{F6CF27E1-A0B6-4355-9482-64DF359D1180}" srcOrd="0" destOrd="0" presId="urn:microsoft.com/office/officeart/2005/8/layout/hierarchy2"/>
    <dgm:cxn modelId="{458B9AA5-2C45-4CAA-ACC7-9FE155B05DCC}" type="presParOf" srcId="{EAA099AE-720F-4BB7-936B-7F11A7FD86DA}" destId="{2DAEE822-1F26-440C-B446-D98EAD759FE2}" srcOrd="1" destOrd="0" presId="urn:microsoft.com/office/officeart/2005/8/layout/hierarchy2"/>
    <dgm:cxn modelId="{B6D9AF4D-C9BC-453D-AB10-6E792144DA45}" type="presParOf" srcId="{2DAEE822-1F26-440C-B446-D98EAD759FE2}" destId="{6D00A044-3B07-4325-9B3A-D1E3BDD27AAE}" srcOrd="0" destOrd="0" presId="urn:microsoft.com/office/officeart/2005/8/layout/hierarchy2"/>
    <dgm:cxn modelId="{29EF36E1-55C8-473D-B084-BEE24F07D5E6}" type="presParOf" srcId="{6D00A044-3B07-4325-9B3A-D1E3BDD27AAE}" destId="{322C2A30-323C-4933-B7DB-5C9F66DE86C0}" srcOrd="0" destOrd="0" presId="urn:microsoft.com/office/officeart/2005/8/layout/hierarchy2"/>
    <dgm:cxn modelId="{F7084386-B94A-43BC-BDB4-1B41EF86D000}" type="presParOf" srcId="{2DAEE822-1F26-440C-B446-D98EAD759FE2}" destId="{7C0A2EB7-946C-47E3-ADFC-A785BFA4A040}" srcOrd="1" destOrd="0" presId="urn:microsoft.com/office/officeart/2005/8/layout/hierarchy2"/>
    <dgm:cxn modelId="{80E6A7DB-3474-46E5-B44B-241EACBCD6B4}" type="presParOf" srcId="{7C0A2EB7-946C-47E3-ADFC-A785BFA4A040}" destId="{DC135375-BDED-435E-8891-CB286B3310EB}" srcOrd="0" destOrd="0" presId="urn:microsoft.com/office/officeart/2005/8/layout/hierarchy2"/>
    <dgm:cxn modelId="{EB39383A-DF5C-4482-9B51-CF8B846CB28A}" type="presParOf" srcId="{7C0A2EB7-946C-47E3-ADFC-A785BFA4A040}" destId="{C455A090-D1C9-439F-8CF1-4ADD75C7532D}" srcOrd="1" destOrd="0" presId="urn:microsoft.com/office/officeart/2005/8/layout/hierarchy2"/>
    <dgm:cxn modelId="{1B68AF41-3316-4E9C-B81C-8B62D4AD0BBF}" type="presParOf" srcId="{2DAEE822-1F26-440C-B446-D98EAD759FE2}" destId="{8D579D7D-E86F-4C2E-AF3F-1431EF8E839F}" srcOrd="2" destOrd="0" presId="urn:microsoft.com/office/officeart/2005/8/layout/hierarchy2"/>
    <dgm:cxn modelId="{1DB55658-B657-4ECD-A7EE-DDE214E495DE}" type="presParOf" srcId="{8D579D7D-E86F-4C2E-AF3F-1431EF8E839F}" destId="{7B5F2935-EA91-41E0-A0C1-D698669A44A2}" srcOrd="0" destOrd="0" presId="urn:microsoft.com/office/officeart/2005/8/layout/hierarchy2"/>
    <dgm:cxn modelId="{586CE917-FF50-47DA-AED9-69BA2012DCE3}" type="presParOf" srcId="{2DAEE822-1F26-440C-B446-D98EAD759FE2}" destId="{AA391C7F-DB24-41D0-AAAC-C42CF277BC5D}" srcOrd="3" destOrd="0" presId="urn:microsoft.com/office/officeart/2005/8/layout/hierarchy2"/>
    <dgm:cxn modelId="{FF2901F6-E9A5-434B-8770-8F2D0615DA3D}" type="presParOf" srcId="{AA391C7F-DB24-41D0-AAAC-C42CF277BC5D}" destId="{363F157C-43FE-482B-9267-F54E358CE96F}" srcOrd="0" destOrd="0" presId="urn:microsoft.com/office/officeart/2005/8/layout/hierarchy2"/>
    <dgm:cxn modelId="{FA061734-4001-4365-879C-B19CA1719E4C}" type="presParOf" srcId="{AA391C7F-DB24-41D0-AAAC-C42CF277BC5D}" destId="{CCC55A6E-752E-445D-99FE-A63F2BE144F2}" srcOrd="1" destOrd="0" presId="urn:microsoft.com/office/officeart/2005/8/layout/hierarchy2"/>
    <dgm:cxn modelId="{0B8B4AA3-7F4C-4FB5-BB9C-745D3D79C37D}" type="presParOf" srcId="{CCC55A6E-752E-445D-99FE-A63F2BE144F2}" destId="{45FFF685-AAE2-46CF-831E-5E4C1D33C105}" srcOrd="0" destOrd="0" presId="urn:microsoft.com/office/officeart/2005/8/layout/hierarchy2"/>
    <dgm:cxn modelId="{8BA6DB61-F138-4AAB-BD3A-E0679C68C4A8}" type="presParOf" srcId="{45FFF685-AAE2-46CF-831E-5E4C1D33C105}" destId="{7615E297-B44D-48AE-A392-145B8C1B6E91}" srcOrd="0" destOrd="0" presId="urn:microsoft.com/office/officeart/2005/8/layout/hierarchy2"/>
    <dgm:cxn modelId="{9B43D3D5-437D-41B2-93BE-2D6E1551FE8C}" type="presParOf" srcId="{CCC55A6E-752E-445D-99FE-A63F2BE144F2}" destId="{43D0EC3F-1FD3-4636-83E8-1392D225AFC3}" srcOrd="1" destOrd="0" presId="urn:microsoft.com/office/officeart/2005/8/layout/hierarchy2"/>
    <dgm:cxn modelId="{B7E0BF82-1B10-4E6A-8FBB-C48B7C5C3A7D}" type="presParOf" srcId="{43D0EC3F-1FD3-4636-83E8-1392D225AFC3}" destId="{8DF1A1A1-1D9B-4271-A040-27DB9A19CCB2}" srcOrd="0" destOrd="0" presId="urn:microsoft.com/office/officeart/2005/8/layout/hierarchy2"/>
    <dgm:cxn modelId="{136DDB00-AFAB-46E7-81AA-5559D4E01BD4}" type="presParOf" srcId="{43D0EC3F-1FD3-4636-83E8-1392D225AFC3}" destId="{E08C4448-BEA5-42A9-BFFB-766DBBD903AF}" srcOrd="1" destOrd="0" presId="urn:microsoft.com/office/officeart/2005/8/layout/hierarchy2"/>
    <dgm:cxn modelId="{89B1E5E6-D049-423E-AE6F-1B95CB1F5280}" type="presParOf" srcId="{CCC55A6E-752E-445D-99FE-A63F2BE144F2}" destId="{DB9323A2-0089-4FD6-897A-FB86C557CA91}" srcOrd="2" destOrd="0" presId="urn:microsoft.com/office/officeart/2005/8/layout/hierarchy2"/>
    <dgm:cxn modelId="{508E3B3D-5818-4C6A-B797-EA894136A8EC}" type="presParOf" srcId="{DB9323A2-0089-4FD6-897A-FB86C557CA91}" destId="{D9CE1416-96D6-4941-BBD3-6BA2A3FADB4D}" srcOrd="0" destOrd="0" presId="urn:microsoft.com/office/officeart/2005/8/layout/hierarchy2"/>
    <dgm:cxn modelId="{F8218B35-8845-4DCB-BFEE-6BC4EF3F4C14}" type="presParOf" srcId="{CCC55A6E-752E-445D-99FE-A63F2BE144F2}" destId="{582739B5-2113-4AA8-864F-57C87F6D4E31}" srcOrd="3" destOrd="0" presId="urn:microsoft.com/office/officeart/2005/8/layout/hierarchy2"/>
    <dgm:cxn modelId="{B6A680F8-53B7-4CB3-A788-C5B47991BAD3}" type="presParOf" srcId="{582739B5-2113-4AA8-864F-57C87F6D4E31}" destId="{AFB96CA8-AEB4-4FC6-ABAF-EBB3EA381470}" srcOrd="0" destOrd="0" presId="urn:microsoft.com/office/officeart/2005/8/layout/hierarchy2"/>
    <dgm:cxn modelId="{40456A70-C6BA-4905-A484-2F27A3171342}" type="presParOf" srcId="{582739B5-2113-4AA8-864F-57C87F6D4E31}" destId="{89059EE3-474D-432F-BFDB-17ACE3666B70}" srcOrd="1" destOrd="0" presId="urn:microsoft.com/office/officeart/2005/8/layout/hierarchy2"/>
    <dgm:cxn modelId="{DF04A657-8E85-493F-B242-0EA59F9437F4}" type="presParOf" srcId="{CCC55A6E-752E-445D-99FE-A63F2BE144F2}" destId="{9E0A91C5-43FD-4FE4-A0A3-0FB70933E106}" srcOrd="4" destOrd="0" presId="urn:microsoft.com/office/officeart/2005/8/layout/hierarchy2"/>
    <dgm:cxn modelId="{C49A9A7E-D255-4773-9B54-B33DF05018AE}" type="presParOf" srcId="{9E0A91C5-43FD-4FE4-A0A3-0FB70933E106}" destId="{8947ADD9-E92F-4DE7-A0D7-136FAFBFFBB1}" srcOrd="0" destOrd="0" presId="urn:microsoft.com/office/officeart/2005/8/layout/hierarchy2"/>
    <dgm:cxn modelId="{E397CD82-E562-4917-BD6B-A266E1F5178E}" type="presParOf" srcId="{CCC55A6E-752E-445D-99FE-A63F2BE144F2}" destId="{A6437D0F-87DA-4B9F-99C6-F5153A018015}" srcOrd="5" destOrd="0" presId="urn:microsoft.com/office/officeart/2005/8/layout/hierarchy2"/>
    <dgm:cxn modelId="{1BE6E44E-9132-4165-9530-B42F2D359A53}" type="presParOf" srcId="{A6437D0F-87DA-4B9F-99C6-F5153A018015}" destId="{C809A188-907F-48B0-BCD3-CBEE3C8E7AE7}" srcOrd="0" destOrd="0" presId="urn:microsoft.com/office/officeart/2005/8/layout/hierarchy2"/>
    <dgm:cxn modelId="{8C827A9F-17D5-4389-8D20-B60C6D99C4A1}" type="presParOf" srcId="{A6437D0F-87DA-4B9F-99C6-F5153A018015}" destId="{B4D51AD4-2B99-4727-92B0-219EA4AB54DA}" srcOrd="1" destOrd="0" presId="urn:microsoft.com/office/officeart/2005/8/layout/hierarchy2"/>
    <dgm:cxn modelId="{83CA7E83-AA9C-46DC-BE02-54E15AD47710}" type="presParOf" srcId="{CCC55A6E-752E-445D-99FE-A63F2BE144F2}" destId="{B621E491-A456-477C-8345-C914816EDA8D}" srcOrd="6" destOrd="0" presId="urn:microsoft.com/office/officeart/2005/8/layout/hierarchy2"/>
    <dgm:cxn modelId="{E0F6A636-8505-42EF-B444-4FB3CFA8359F}" type="presParOf" srcId="{B621E491-A456-477C-8345-C914816EDA8D}" destId="{5F40184A-22D9-458D-95CF-B8EFB4C71BED}" srcOrd="0" destOrd="0" presId="urn:microsoft.com/office/officeart/2005/8/layout/hierarchy2"/>
    <dgm:cxn modelId="{07B45DBD-5DDD-4716-97EA-F40C9503E816}" type="presParOf" srcId="{CCC55A6E-752E-445D-99FE-A63F2BE144F2}" destId="{8BC1FCF1-6DE3-4C31-8C16-322F12C8D268}" srcOrd="7" destOrd="0" presId="urn:microsoft.com/office/officeart/2005/8/layout/hierarchy2"/>
    <dgm:cxn modelId="{DA5F1E77-1E5B-4BDB-8CD4-0FED9DDA09F8}" type="presParOf" srcId="{8BC1FCF1-6DE3-4C31-8C16-322F12C8D268}" destId="{86536EED-A9F8-4CC0-ADB7-6B12517CD347}" srcOrd="0" destOrd="0" presId="urn:microsoft.com/office/officeart/2005/8/layout/hierarchy2"/>
    <dgm:cxn modelId="{D4DA1377-6E9F-4663-9266-D60FF17150A8}" type="presParOf" srcId="{8BC1FCF1-6DE3-4C31-8C16-322F12C8D268}" destId="{C8E7114D-71D0-41FB-A4AC-0C29F2BD9021}" srcOrd="1" destOrd="0" presId="urn:microsoft.com/office/officeart/2005/8/layout/hierarchy2"/>
    <dgm:cxn modelId="{964C239F-588A-48AA-91BA-D1BAABA4E63C}" type="presParOf" srcId="{2DAEE822-1F26-440C-B446-D98EAD759FE2}" destId="{17BD21CB-61BD-4FE2-A0D1-86717711F4F7}" srcOrd="4" destOrd="0" presId="urn:microsoft.com/office/officeart/2005/8/layout/hierarchy2"/>
    <dgm:cxn modelId="{0F408E87-FC63-4C57-B2C5-78B7375BC0D3}" type="presParOf" srcId="{17BD21CB-61BD-4FE2-A0D1-86717711F4F7}" destId="{A8F305DC-709C-496A-BA72-A29269902896}" srcOrd="0" destOrd="0" presId="urn:microsoft.com/office/officeart/2005/8/layout/hierarchy2"/>
    <dgm:cxn modelId="{BCF56E56-383B-4997-AEF0-DCB19BB33470}" type="presParOf" srcId="{2DAEE822-1F26-440C-B446-D98EAD759FE2}" destId="{1D272B6A-1E49-44DB-AC8D-C8A16BC2A6C4}" srcOrd="5" destOrd="0" presId="urn:microsoft.com/office/officeart/2005/8/layout/hierarchy2"/>
    <dgm:cxn modelId="{030AE884-23A9-413B-B0C3-0C66D8D92765}" type="presParOf" srcId="{1D272B6A-1E49-44DB-AC8D-C8A16BC2A6C4}" destId="{024BBE41-A33F-47D5-9422-61D92C2263FB}" srcOrd="0" destOrd="0" presId="urn:microsoft.com/office/officeart/2005/8/layout/hierarchy2"/>
    <dgm:cxn modelId="{52A1F80B-5F63-44AB-AFDC-C6E37E39B10E}" type="presParOf" srcId="{1D272B6A-1E49-44DB-AC8D-C8A16BC2A6C4}" destId="{2D2711EB-0EC8-4D34-A014-87A1D1861CB3}" srcOrd="1" destOrd="0" presId="urn:microsoft.com/office/officeart/2005/8/layout/hierarchy2"/>
    <dgm:cxn modelId="{3F4C59C7-1DFC-4CD5-AAE9-5C85D90379F9}" type="presParOf" srcId="{2DAEE822-1F26-440C-B446-D98EAD759FE2}" destId="{0E27BA9C-6713-4935-9C1A-71569DE64BC8}" srcOrd="6" destOrd="0" presId="urn:microsoft.com/office/officeart/2005/8/layout/hierarchy2"/>
    <dgm:cxn modelId="{B3C86363-A5C3-4E7F-AE0D-29AE9F5741A6}" type="presParOf" srcId="{0E27BA9C-6713-4935-9C1A-71569DE64BC8}" destId="{684A93A3-880D-48F9-BF03-0544BFA018B4}" srcOrd="0" destOrd="0" presId="urn:microsoft.com/office/officeart/2005/8/layout/hierarchy2"/>
    <dgm:cxn modelId="{87F326E4-5859-4C9A-A127-1B3AAA3D892B}" type="presParOf" srcId="{2DAEE822-1F26-440C-B446-D98EAD759FE2}" destId="{080A158B-C089-4D5A-BDAC-5D43BE05672D}" srcOrd="7" destOrd="0" presId="urn:microsoft.com/office/officeart/2005/8/layout/hierarchy2"/>
    <dgm:cxn modelId="{53AE2131-7D2D-4011-8C02-C9665C56B754}" type="presParOf" srcId="{080A158B-C089-4D5A-BDAC-5D43BE05672D}" destId="{F1F8C8BA-2A1D-4451-9309-F60E92B0E044}" srcOrd="0" destOrd="0" presId="urn:microsoft.com/office/officeart/2005/8/layout/hierarchy2"/>
    <dgm:cxn modelId="{D8EAD8B1-92AE-410D-8A86-749EE06E525B}" type="presParOf" srcId="{080A158B-C089-4D5A-BDAC-5D43BE05672D}" destId="{2E0B83E7-510E-4729-AF06-44B39BB4020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97072-4BF8-4741-B486-6ED433102DCF}">
      <dsp:nvSpPr>
        <dsp:cNvPr id="0" name=""/>
        <dsp:cNvSpPr/>
      </dsp:nvSpPr>
      <dsp:spPr>
        <a:xfrm>
          <a:off x="0" y="2233811"/>
          <a:ext cx="1410906" cy="705453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Inteligencia Estratégica Empresarial</a:t>
          </a:r>
          <a:endParaRPr lang="es-ES" sz="1200" b="1" kern="1200" dirty="0"/>
        </a:p>
      </dsp:txBody>
      <dsp:txXfrm>
        <a:off x="0" y="2233811"/>
        <a:ext cx="1410906" cy="705453"/>
      </dsp:txXfrm>
    </dsp:sp>
    <dsp:sp modelId="{6F2EE422-9069-4D95-AC54-C74B17975695}">
      <dsp:nvSpPr>
        <dsp:cNvPr id="0" name=""/>
        <dsp:cNvSpPr/>
      </dsp:nvSpPr>
      <dsp:spPr>
        <a:xfrm rot="16445860">
          <a:off x="888975" y="2015858"/>
          <a:ext cx="1124193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124193" y="1001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6445860">
        <a:off x="1422967" y="1997773"/>
        <a:ext cx="56209" cy="56209"/>
      </dsp:txXfrm>
    </dsp:sp>
    <dsp:sp modelId="{B65696F3-61D9-4989-9359-AA1CAD796701}">
      <dsp:nvSpPr>
        <dsp:cNvPr id="0" name=""/>
        <dsp:cNvSpPr/>
      </dsp:nvSpPr>
      <dsp:spPr>
        <a:xfrm>
          <a:off x="1491237" y="1013170"/>
          <a:ext cx="1806722" cy="90409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Módulo 1.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Conozcamos los elementos básicos</a:t>
          </a:r>
          <a:endParaRPr lang="es-ES" sz="1100" b="1" kern="1200" dirty="0"/>
        </a:p>
      </dsp:txBody>
      <dsp:txXfrm>
        <a:off x="1491237" y="1013170"/>
        <a:ext cx="1806722" cy="904094"/>
      </dsp:txXfrm>
    </dsp:sp>
    <dsp:sp modelId="{EE6DA4A3-BC98-4A40-A971-73D75F87805F}">
      <dsp:nvSpPr>
        <dsp:cNvPr id="0" name=""/>
        <dsp:cNvSpPr/>
      </dsp:nvSpPr>
      <dsp:spPr>
        <a:xfrm rot="18054061">
          <a:off x="3001529" y="932312"/>
          <a:ext cx="1218768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218768" y="1001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8054061">
        <a:off x="3580444" y="911863"/>
        <a:ext cx="60938" cy="60938"/>
      </dsp:txXfrm>
    </dsp:sp>
    <dsp:sp modelId="{940DB865-9134-49E2-BC49-EA3495840E23}">
      <dsp:nvSpPr>
        <dsp:cNvPr id="0" name=""/>
        <dsp:cNvSpPr/>
      </dsp:nvSpPr>
      <dsp:spPr>
        <a:xfrm>
          <a:off x="3923866" y="66720"/>
          <a:ext cx="1410906" cy="70545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Antes de iniciar… una historia</a:t>
          </a:r>
          <a:endParaRPr lang="es-ES" sz="1100" kern="1200" dirty="0"/>
        </a:p>
      </dsp:txBody>
      <dsp:txXfrm>
        <a:off x="3923866" y="66720"/>
        <a:ext cx="1410906" cy="705453"/>
      </dsp:txXfrm>
    </dsp:sp>
    <dsp:sp modelId="{0E85FF7D-408D-4251-9E74-C772FB887E90}">
      <dsp:nvSpPr>
        <dsp:cNvPr id="0" name=""/>
        <dsp:cNvSpPr/>
      </dsp:nvSpPr>
      <dsp:spPr>
        <a:xfrm rot="20030609">
          <a:off x="3262255" y="1301501"/>
          <a:ext cx="697316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697316" y="1001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0030609">
        <a:off x="3593480" y="1294088"/>
        <a:ext cx="34865" cy="34865"/>
      </dsp:txXfrm>
    </dsp:sp>
    <dsp:sp modelId="{EF0E89F2-A0C3-4CCE-96FA-87E21DBB018E}">
      <dsp:nvSpPr>
        <dsp:cNvPr id="0" name=""/>
        <dsp:cNvSpPr/>
      </dsp:nvSpPr>
      <dsp:spPr>
        <a:xfrm>
          <a:off x="3923866" y="805097"/>
          <a:ext cx="1410906" cy="70545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Alistemos herramientas</a:t>
          </a:r>
          <a:endParaRPr lang="es-ES" sz="1100" kern="1200" dirty="0"/>
        </a:p>
      </dsp:txBody>
      <dsp:txXfrm>
        <a:off x="3923866" y="805097"/>
        <a:ext cx="1410906" cy="705453"/>
      </dsp:txXfrm>
    </dsp:sp>
    <dsp:sp modelId="{FA9B5342-CFD8-41A5-A237-88439EF2F93A}">
      <dsp:nvSpPr>
        <dsp:cNvPr id="0" name=""/>
        <dsp:cNvSpPr/>
      </dsp:nvSpPr>
      <dsp:spPr>
        <a:xfrm rot="19714321">
          <a:off x="5260477" y="883735"/>
          <a:ext cx="1012870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012870" y="1001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714321">
        <a:off x="5741590" y="868433"/>
        <a:ext cx="50643" cy="50643"/>
      </dsp:txXfrm>
    </dsp:sp>
    <dsp:sp modelId="{92D34674-AFCB-4F44-8FCD-362929E6E4EF}">
      <dsp:nvSpPr>
        <dsp:cNvPr id="0" name=""/>
        <dsp:cNvSpPr/>
      </dsp:nvSpPr>
      <dsp:spPr>
        <a:xfrm>
          <a:off x="6199052" y="276959"/>
          <a:ext cx="1273554" cy="70545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solidFill>
                <a:schemeClr val="accent1">
                  <a:lumMod val="50000"/>
                </a:schemeClr>
              </a:solidFill>
            </a:rPr>
            <a:t>Antecedentes históricos.</a:t>
          </a:r>
          <a:endParaRPr lang="es-ES" sz="1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199052" y="276959"/>
        <a:ext cx="1273554" cy="705453"/>
      </dsp:txXfrm>
    </dsp:sp>
    <dsp:sp modelId="{07BFDBEE-4B3A-4C4B-BFFC-6D3B24FA768B}">
      <dsp:nvSpPr>
        <dsp:cNvPr id="0" name=""/>
        <dsp:cNvSpPr/>
      </dsp:nvSpPr>
      <dsp:spPr>
        <a:xfrm rot="1411025">
          <a:off x="5299097" y="1319190"/>
          <a:ext cx="859031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859031" y="1001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411025">
        <a:off x="5707137" y="1307734"/>
        <a:ext cx="42951" cy="42951"/>
      </dsp:txXfrm>
    </dsp:sp>
    <dsp:sp modelId="{ABDB245D-A9DB-4026-876B-3992236D1489}">
      <dsp:nvSpPr>
        <dsp:cNvPr id="0" name=""/>
        <dsp:cNvSpPr/>
      </dsp:nvSpPr>
      <dsp:spPr>
        <a:xfrm>
          <a:off x="6122453" y="1147869"/>
          <a:ext cx="1410906" cy="70545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solidFill>
                <a:schemeClr val="accent1">
                  <a:lumMod val="50000"/>
                </a:schemeClr>
              </a:solidFill>
            </a:rPr>
            <a:t>I</a:t>
          </a:r>
          <a:r>
            <a:rPr lang="es-ES" sz="1100" kern="1200" dirty="0" smtClean="0">
              <a:solidFill>
                <a:schemeClr val="accent1">
                  <a:lumMod val="50000"/>
                </a:schemeClr>
              </a:solidFill>
            </a:rPr>
            <a:t>mportancia de la Inteligencia Estratégica para las empresas.</a:t>
          </a:r>
        </a:p>
      </dsp:txBody>
      <dsp:txXfrm>
        <a:off x="6122453" y="1147869"/>
        <a:ext cx="1410906" cy="705453"/>
      </dsp:txXfrm>
    </dsp:sp>
    <dsp:sp modelId="{A0F9F019-80E5-44DA-9AA9-CB8501307925}">
      <dsp:nvSpPr>
        <dsp:cNvPr id="0" name=""/>
        <dsp:cNvSpPr/>
      </dsp:nvSpPr>
      <dsp:spPr>
        <a:xfrm rot="2178950">
          <a:off x="3222520" y="1685218"/>
          <a:ext cx="776785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776785" y="1001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178950">
        <a:off x="3591493" y="1675818"/>
        <a:ext cx="38839" cy="38839"/>
      </dsp:txXfrm>
    </dsp:sp>
    <dsp:sp modelId="{B3A9A8FF-01B5-4CBF-8B26-37E84CD7D97A}">
      <dsp:nvSpPr>
        <dsp:cNvPr id="0" name=""/>
        <dsp:cNvSpPr/>
      </dsp:nvSpPr>
      <dsp:spPr>
        <a:xfrm>
          <a:off x="3923866" y="1572531"/>
          <a:ext cx="1410906" cy="70545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Demostremos habilidades</a:t>
          </a:r>
          <a:endParaRPr lang="es-ES" sz="1100" kern="1200" dirty="0"/>
        </a:p>
      </dsp:txBody>
      <dsp:txXfrm>
        <a:off x="3923866" y="1572531"/>
        <a:ext cx="1410906" cy="705453"/>
      </dsp:txXfrm>
    </dsp:sp>
    <dsp:sp modelId="{04E3F8F1-6B3C-4E37-A25A-3F12466BFCA5}">
      <dsp:nvSpPr>
        <dsp:cNvPr id="0" name=""/>
        <dsp:cNvSpPr/>
      </dsp:nvSpPr>
      <dsp:spPr>
        <a:xfrm rot="3720780">
          <a:off x="2944021" y="2044100"/>
          <a:ext cx="1333784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333784" y="1001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3720780">
        <a:off x="3577568" y="2020775"/>
        <a:ext cx="66689" cy="66689"/>
      </dsp:txXfrm>
    </dsp:sp>
    <dsp:sp modelId="{CE93C166-882D-4077-84D2-0F528447539C}">
      <dsp:nvSpPr>
        <dsp:cNvPr id="0" name=""/>
        <dsp:cNvSpPr/>
      </dsp:nvSpPr>
      <dsp:spPr>
        <a:xfrm>
          <a:off x="3923866" y="2290294"/>
          <a:ext cx="1410906" cy="70545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Evaluemos</a:t>
          </a:r>
          <a:endParaRPr lang="es-ES" sz="1100" kern="1200" dirty="0"/>
        </a:p>
      </dsp:txBody>
      <dsp:txXfrm>
        <a:off x="3923866" y="2290294"/>
        <a:ext cx="1410906" cy="705453"/>
      </dsp:txXfrm>
    </dsp:sp>
    <dsp:sp modelId="{EDFE39FD-83D6-41C3-B6C7-F60ABD8B37F2}">
      <dsp:nvSpPr>
        <dsp:cNvPr id="0" name=""/>
        <dsp:cNvSpPr/>
      </dsp:nvSpPr>
      <dsp:spPr>
        <a:xfrm rot="5177663">
          <a:off x="504013" y="3544046"/>
          <a:ext cx="1939110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939110" y="1001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 rot="5177663">
        <a:off x="1425091" y="3505588"/>
        <a:ext cx="96955" cy="96955"/>
      </dsp:txXfrm>
    </dsp:sp>
    <dsp:sp modelId="{BFC8E187-1C0A-4835-BB28-66711531D03F}">
      <dsp:nvSpPr>
        <dsp:cNvPr id="0" name=""/>
        <dsp:cNvSpPr/>
      </dsp:nvSpPr>
      <dsp:spPr>
        <a:xfrm>
          <a:off x="1536231" y="4131573"/>
          <a:ext cx="1806722" cy="7800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Módulo 2.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Entendamos la Inteligencia Estratégica.</a:t>
          </a:r>
          <a:endParaRPr lang="es-ES" sz="1100" b="1" kern="1200" dirty="0" smtClean="0"/>
        </a:p>
      </dsp:txBody>
      <dsp:txXfrm>
        <a:off x="1536231" y="4131573"/>
        <a:ext cx="1806722" cy="780040"/>
      </dsp:txXfrm>
    </dsp:sp>
    <dsp:sp modelId="{8A70ADEC-3769-486F-9739-921FC2767A18}">
      <dsp:nvSpPr>
        <dsp:cNvPr id="0" name=""/>
        <dsp:cNvSpPr/>
      </dsp:nvSpPr>
      <dsp:spPr>
        <a:xfrm rot="18169138">
          <a:off x="3084479" y="4037312"/>
          <a:ext cx="1128675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128675" y="1001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8169138">
        <a:off x="3620600" y="4019115"/>
        <a:ext cx="56433" cy="56433"/>
      </dsp:txXfrm>
    </dsp:sp>
    <dsp:sp modelId="{2E985369-B2D4-47A6-8D0A-9FF2A3183FAF}">
      <dsp:nvSpPr>
        <dsp:cNvPr id="0" name=""/>
        <dsp:cNvSpPr/>
      </dsp:nvSpPr>
      <dsp:spPr>
        <a:xfrm>
          <a:off x="3954680" y="3220343"/>
          <a:ext cx="1410906" cy="70545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Antes de iniciar …una historia</a:t>
          </a:r>
          <a:endParaRPr lang="es-ES" sz="1100" kern="1200" dirty="0"/>
        </a:p>
      </dsp:txBody>
      <dsp:txXfrm>
        <a:off x="3954680" y="3220343"/>
        <a:ext cx="1410906" cy="705453"/>
      </dsp:txXfrm>
    </dsp:sp>
    <dsp:sp modelId="{D3680F41-1195-4452-BBEE-962B4F5BC9B1}">
      <dsp:nvSpPr>
        <dsp:cNvPr id="0" name=""/>
        <dsp:cNvSpPr/>
      </dsp:nvSpPr>
      <dsp:spPr>
        <a:xfrm rot="20991891">
          <a:off x="3338105" y="4456898"/>
          <a:ext cx="621423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621423" y="1001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0991891">
        <a:off x="3633281" y="4451382"/>
        <a:ext cx="31071" cy="31071"/>
      </dsp:txXfrm>
    </dsp:sp>
    <dsp:sp modelId="{93A12725-4617-4C45-BEB1-D43F16484142}">
      <dsp:nvSpPr>
        <dsp:cNvPr id="0" name=""/>
        <dsp:cNvSpPr/>
      </dsp:nvSpPr>
      <dsp:spPr>
        <a:xfrm>
          <a:off x="3954680" y="4031614"/>
          <a:ext cx="1410906" cy="76125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Alistemos herramientas</a:t>
          </a:r>
          <a:endParaRPr lang="es-ES" sz="1100" kern="1200" dirty="0"/>
        </a:p>
      </dsp:txBody>
      <dsp:txXfrm>
        <a:off x="3954680" y="4031614"/>
        <a:ext cx="1410906" cy="761254"/>
      </dsp:txXfrm>
    </dsp:sp>
    <dsp:sp modelId="{91665B73-CCEB-45BE-9AB3-26A213CB8A2E}">
      <dsp:nvSpPr>
        <dsp:cNvPr id="0" name=""/>
        <dsp:cNvSpPr/>
      </dsp:nvSpPr>
      <dsp:spPr>
        <a:xfrm rot="19160585">
          <a:off x="5197158" y="3947594"/>
          <a:ext cx="1395573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395573" y="1001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160585">
        <a:off x="5860055" y="3922725"/>
        <a:ext cx="69778" cy="69778"/>
      </dsp:txXfrm>
    </dsp:sp>
    <dsp:sp modelId="{C74F4080-0AA8-42AD-9713-3267D187E33A}">
      <dsp:nvSpPr>
        <dsp:cNvPr id="0" name=""/>
        <dsp:cNvSpPr/>
      </dsp:nvSpPr>
      <dsp:spPr>
        <a:xfrm>
          <a:off x="6424303" y="3150260"/>
          <a:ext cx="1639812" cy="70545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1">
                  <a:lumMod val="50000"/>
                </a:schemeClr>
              </a:solidFill>
            </a:rPr>
            <a:t>Conceptos de Inteligencia Estratégica, Empresarial</a:t>
          </a:r>
          <a:r>
            <a:rPr lang="es-ES" sz="1100" kern="1200" baseline="0" dirty="0" smtClean="0">
              <a:solidFill>
                <a:schemeClr val="accent1">
                  <a:lumMod val="50000"/>
                </a:schemeClr>
              </a:solidFill>
            </a:rPr>
            <a:t> o </a:t>
          </a:r>
          <a:r>
            <a:rPr lang="es-ES" sz="1100" kern="1200" dirty="0" smtClean="0">
              <a:solidFill>
                <a:schemeClr val="accent1">
                  <a:lumMod val="50000"/>
                </a:schemeClr>
              </a:solidFill>
            </a:rPr>
            <a:t>de Negocios.</a:t>
          </a:r>
          <a:endParaRPr lang="es-ES" sz="1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424303" y="3150260"/>
        <a:ext cx="1639812" cy="705453"/>
      </dsp:txXfrm>
    </dsp:sp>
    <dsp:sp modelId="{5CB5FE40-D36D-40F4-A014-7933BF077F9B}">
      <dsp:nvSpPr>
        <dsp:cNvPr id="0" name=""/>
        <dsp:cNvSpPr/>
      </dsp:nvSpPr>
      <dsp:spPr>
        <a:xfrm rot="21455688">
          <a:off x="5365129" y="4380439"/>
          <a:ext cx="1038100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038100" y="1001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1455688">
        <a:off x="5858227" y="4364506"/>
        <a:ext cx="51905" cy="51905"/>
      </dsp:txXfrm>
    </dsp:sp>
    <dsp:sp modelId="{A4595CB8-0FC0-4BE0-9D3B-3BE04EB7F4DB}">
      <dsp:nvSpPr>
        <dsp:cNvPr id="0" name=""/>
        <dsp:cNvSpPr/>
      </dsp:nvSpPr>
      <dsp:spPr>
        <a:xfrm>
          <a:off x="6402772" y="4015950"/>
          <a:ext cx="1630697" cy="70545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1">
                  <a:lumMod val="50000"/>
                </a:schemeClr>
              </a:solidFill>
            </a:rPr>
            <a:t>Características de la </a:t>
          </a:r>
          <a:r>
            <a:rPr lang="es-ES" sz="1100" kern="1200" baseline="0" dirty="0" smtClean="0">
              <a:solidFill>
                <a:schemeClr val="accent1">
                  <a:lumMod val="50000"/>
                </a:schemeClr>
              </a:solidFill>
            </a:rPr>
            <a:t>IE</a:t>
          </a:r>
          <a:r>
            <a:rPr lang="es-ES" sz="1100" kern="1200" baseline="0" dirty="0" smtClean="0"/>
            <a:t>.</a:t>
          </a:r>
          <a:endParaRPr lang="es-ES" sz="1100" kern="1200" dirty="0" smtClean="0"/>
        </a:p>
      </dsp:txBody>
      <dsp:txXfrm>
        <a:off x="6402772" y="4015950"/>
        <a:ext cx="1630697" cy="705453"/>
      </dsp:txXfrm>
    </dsp:sp>
    <dsp:sp modelId="{0DA00C24-AADE-4C9A-A625-E4BDB19BA90C}">
      <dsp:nvSpPr>
        <dsp:cNvPr id="0" name=""/>
        <dsp:cNvSpPr/>
      </dsp:nvSpPr>
      <dsp:spPr>
        <a:xfrm rot="2341007">
          <a:off x="5216717" y="4822422"/>
          <a:ext cx="1334925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334925" y="10019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341007">
        <a:off x="5850806" y="4799068"/>
        <a:ext cx="66746" cy="66746"/>
      </dsp:txXfrm>
    </dsp:sp>
    <dsp:sp modelId="{95F52E24-B3DD-4A91-93E0-B0A565F84F68}">
      <dsp:nvSpPr>
        <dsp:cNvPr id="0" name=""/>
        <dsp:cNvSpPr/>
      </dsp:nvSpPr>
      <dsp:spPr>
        <a:xfrm>
          <a:off x="6402772" y="4827277"/>
          <a:ext cx="1639812" cy="850727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1">
                  <a:lumMod val="50000"/>
                </a:schemeClr>
              </a:solidFill>
            </a:rPr>
            <a:t>Herramientas de</a:t>
          </a:r>
          <a:r>
            <a:rPr lang="es-ES" sz="1100" kern="1200" baseline="0" dirty="0" smtClean="0">
              <a:solidFill>
                <a:schemeClr val="accent1">
                  <a:lumMod val="50000"/>
                </a:schemeClr>
              </a:solidFill>
            </a:rPr>
            <a:t> la IE como apoyo a la toma de decisiones</a:t>
          </a:r>
          <a:r>
            <a:rPr lang="es-ES" sz="1100" kern="1200" baseline="0" dirty="0" smtClean="0"/>
            <a:t>.</a:t>
          </a:r>
          <a:endParaRPr lang="es-ES" sz="1100" b="0" i="1" kern="1200" dirty="0" smtClean="0"/>
        </a:p>
      </dsp:txBody>
      <dsp:txXfrm>
        <a:off x="6402772" y="4827277"/>
        <a:ext cx="1639812" cy="850727"/>
      </dsp:txXfrm>
    </dsp:sp>
    <dsp:sp modelId="{4A7EBEA2-AB2A-4D6E-83DD-8773CCFB1790}">
      <dsp:nvSpPr>
        <dsp:cNvPr id="0" name=""/>
        <dsp:cNvSpPr/>
      </dsp:nvSpPr>
      <dsp:spPr>
        <a:xfrm rot="2810394">
          <a:off x="3201674" y="4837741"/>
          <a:ext cx="894286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894286" y="1001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2810394">
        <a:off x="3626460" y="4825403"/>
        <a:ext cx="44714" cy="44714"/>
      </dsp:txXfrm>
    </dsp:sp>
    <dsp:sp modelId="{4F864D02-32F8-4570-B8B4-CB6EA9AD16F4}">
      <dsp:nvSpPr>
        <dsp:cNvPr id="0" name=""/>
        <dsp:cNvSpPr/>
      </dsp:nvSpPr>
      <dsp:spPr>
        <a:xfrm>
          <a:off x="3954680" y="4872994"/>
          <a:ext cx="1410906" cy="60186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Demostremos habilidades</a:t>
          </a:r>
          <a:endParaRPr lang="es-ES" sz="1100" kern="1200" dirty="0"/>
        </a:p>
      </dsp:txBody>
      <dsp:txXfrm>
        <a:off x="3954680" y="4872994"/>
        <a:ext cx="1410906" cy="601864"/>
      </dsp:txXfrm>
    </dsp:sp>
    <dsp:sp modelId="{EDC2AFF2-6670-4332-A50F-E6828E98AEEA}">
      <dsp:nvSpPr>
        <dsp:cNvPr id="0" name=""/>
        <dsp:cNvSpPr/>
      </dsp:nvSpPr>
      <dsp:spPr>
        <a:xfrm rot="3979913">
          <a:off x="2886898" y="5209405"/>
          <a:ext cx="1523837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523837" y="1001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3979913">
        <a:off x="3610721" y="5181329"/>
        <a:ext cx="76191" cy="76191"/>
      </dsp:txXfrm>
    </dsp:sp>
    <dsp:sp modelId="{CE8CEF7E-4AA8-4BA7-82BC-8376E5C4DD40}">
      <dsp:nvSpPr>
        <dsp:cNvPr id="0" name=""/>
        <dsp:cNvSpPr/>
      </dsp:nvSpPr>
      <dsp:spPr>
        <a:xfrm>
          <a:off x="3954680" y="5564529"/>
          <a:ext cx="1410906" cy="70545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Evaluemos</a:t>
          </a:r>
          <a:endParaRPr lang="es-ES" sz="1100" kern="1200" dirty="0"/>
        </a:p>
      </dsp:txBody>
      <dsp:txXfrm>
        <a:off x="3954680" y="5564529"/>
        <a:ext cx="1410906" cy="7054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97072-4BF8-4741-B486-6ED433102DCF}">
      <dsp:nvSpPr>
        <dsp:cNvPr id="0" name=""/>
        <dsp:cNvSpPr/>
      </dsp:nvSpPr>
      <dsp:spPr>
        <a:xfrm>
          <a:off x="0" y="2640552"/>
          <a:ext cx="927321" cy="463660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Prevención del LA/FT</a:t>
          </a:r>
          <a:endParaRPr lang="es-ES" sz="1200" b="1" kern="1200" dirty="0"/>
        </a:p>
      </dsp:txBody>
      <dsp:txXfrm>
        <a:off x="0" y="2640552"/>
        <a:ext cx="927321" cy="463660"/>
      </dsp:txXfrm>
    </dsp:sp>
    <dsp:sp modelId="{6F2EE422-9069-4D95-AC54-C74B17975695}">
      <dsp:nvSpPr>
        <dsp:cNvPr id="0" name=""/>
        <dsp:cNvSpPr/>
      </dsp:nvSpPr>
      <dsp:spPr>
        <a:xfrm rot="17116644">
          <a:off x="184439" y="1892786"/>
          <a:ext cx="201731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017310" y="6585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17116644">
        <a:off x="1142661" y="1848939"/>
        <a:ext cx="100865" cy="100865"/>
      </dsp:txXfrm>
    </dsp:sp>
    <dsp:sp modelId="{B65696F3-61D9-4989-9359-AA1CAD796701}">
      <dsp:nvSpPr>
        <dsp:cNvPr id="0" name=""/>
        <dsp:cNvSpPr/>
      </dsp:nvSpPr>
      <dsp:spPr>
        <a:xfrm>
          <a:off x="1458867" y="504057"/>
          <a:ext cx="1187472" cy="8446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Módulo 1.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Conozcamos el contexto del LA/FT.</a:t>
          </a:r>
          <a:endParaRPr lang="es-ES" sz="1100" b="1" kern="1200" dirty="0"/>
        </a:p>
      </dsp:txBody>
      <dsp:txXfrm>
        <a:off x="1458867" y="504057"/>
        <a:ext cx="1187472" cy="844609"/>
      </dsp:txXfrm>
    </dsp:sp>
    <dsp:sp modelId="{EE6DA4A3-BC98-4A40-A971-73D75F87805F}">
      <dsp:nvSpPr>
        <dsp:cNvPr id="0" name=""/>
        <dsp:cNvSpPr/>
      </dsp:nvSpPr>
      <dsp:spPr>
        <a:xfrm rot="18236838">
          <a:off x="2504684" y="653655"/>
          <a:ext cx="64160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41600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8236838">
        <a:off x="2809444" y="644201"/>
        <a:ext cx="32080" cy="32080"/>
      </dsp:txXfrm>
    </dsp:sp>
    <dsp:sp modelId="{940DB865-9134-49E2-BC49-EA3495840E23}">
      <dsp:nvSpPr>
        <dsp:cNvPr id="0" name=""/>
        <dsp:cNvSpPr/>
      </dsp:nvSpPr>
      <dsp:spPr>
        <a:xfrm>
          <a:off x="3004629" y="162290"/>
          <a:ext cx="927321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Antes de iniciar… una historia</a:t>
          </a:r>
          <a:endParaRPr lang="es-ES" sz="1100" kern="1200" dirty="0"/>
        </a:p>
      </dsp:txBody>
      <dsp:txXfrm>
        <a:off x="3004629" y="162290"/>
        <a:ext cx="927321" cy="463660"/>
      </dsp:txXfrm>
    </dsp:sp>
    <dsp:sp modelId="{0E85FF7D-408D-4251-9E74-C772FB887E90}">
      <dsp:nvSpPr>
        <dsp:cNvPr id="0" name=""/>
        <dsp:cNvSpPr/>
      </dsp:nvSpPr>
      <dsp:spPr>
        <a:xfrm rot="9298">
          <a:off x="2646339" y="920260"/>
          <a:ext cx="35829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358290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9298">
        <a:off x="2816527" y="917888"/>
        <a:ext cx="17914" cy="17914"/>
      </dsp:txXfrm>
    </dsp:sp>
    <dsp:sp modelId="{EF0E89F2-A0C3-4CCE-96FA-87E21DBB018E}">
      <dsp:nvSpPr>
        <dsp:cNvPr id="0" name=""/>
        <dsp:cNvSpPr/>
      </dsp:nvSpPr>
      <dsp:spPr>
        <a:xfrm>
          <a:off x="3004629" y="695500"/>
          <a:ext cx="927321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Exploremos técnicas</a:t>
          </a:r>
          <a:endParaRPr lang="es-ES" sz="1100" kern="1200" dirty="0"/>
        </a:p>
      </dsp:txBody>
      <dsp:txXfrm>
        <a:off x="3004629" y="695500"/>
        <a:ext cx="927321" cy="463660"/>
      </dsp:txXfrm>
    </dsp:sp>
    <dsp:sp modelId="{FA9B5342-CFD8-41A5-A237-88439EF2F93A}">
      <dsp:nvSpPr>
        <dsp:cNvPr id="0" name=""/>
        <dsp:cNvSpPr/>
      </dsp:nvSpPr>
      <dsp:spPr>
        <a:xfrm rot="19527417">
          <a:off x="3834620" y="607704"/>
          <a:ext cx="110415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104150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527417">
        <a:off x="4359091" y="586686"/>
        <a:ext cx="55207" cy="55207"/>
      </dsp:txXfrm>
    </dsp:sp>
    <dsp:sp modelId="{92D34674-AFCB-4F44-8FCD-362929E6E4EF}">
      <dsp:nvSpPr>
        <dsp:cNvPr id="0" name=""/>
        <dsp:cNvSpPr/>
      </dsp:nvSpPr>
      <dsp:spPr>
        <a:xfrm>
          <a:off x="4841439" y="69419"/>
          <a:ext cx="1964669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2">
                  <a:lumMod val="75000"/>
                </a:schemeClr>
              </a:solidFill>
            </a:rPr>
            <a:t>Contexto</a:t>
          </a:r>
          <a:r>
            <a:rPr lang="es-ES" sz="1100" kern="1200" baseline="0" dirty="0" smtClean="0">
              <a:solidFill>
                <a:schemeClr val="accent2">
                  <a:lumMod val="75000"/>
                </a:schemeClr>
              </a:solidFill>
            </a:rPr>
            <a:t> histórico nacional e internacional</a:t>
          </a:r>
          <a:endParaRPr lang="es-ES" sz="1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841439" y="69419"/>
        <a:ext cx="1964669" cy="463660"/>
      </dsp:txXfrm>
    </dsp:sp>
    <dsp:sp modelId="{CDF23BDC-66EE-4659-A263-776A561776C0}">
      <dsp:nvSpPr>
        <dsp:cNvPr id="0" name=""/>
        <dsp:cNvSpPr/>
      </dsp:nvSpPr>
      <dsp:spPr>
        <a:xfrm rot="21433811">
          <a:off x="3931432" y="899314"/>
          <a:ext cx="886952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886952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1433811">
        <a:off x="4352735" y="883726"/>
        <a:ext cx="44347" cy="44347"/>
      </dsp:txXfrm>
    </dsp:sp>
    <dsp:sp modelId="{D9458D22-1DFF-4413-AE16-33A5077671A7}">
      <dsp:nvSpPr>
        <dsp:cNvPr id="0" name=""/>
        <dsp:cNvSpPr/>
      </dsp:nvSpPr>
      <dsp:spPr>
        <a:xfrm>
          <a:off x="4817867" y="652639"/>
          <a:ext cx="1964669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2">
                  <a:lumMod val="75000"/>
                </a:schemeClr>
              </a:solidFill>
            </a:rPr>
            <a:t>Autoridades</a:t>
          </a:r>
          <a:r>
            <a:rPr lang="es-ES" sz="1100" kern="1200" baseline="0" dirty="0" smtClean="0">
              <a:solidFill>
                <a:schemeClr val="accent2">
                  <a:lumMod val="75000"/>
                </a:schemeClr>
              </a:solidFill>
            </a:rPr>
            <a:t> y o</a:t>
          </a:r>
          <a:r>
            <a:rPr lang="es-ES" sz="1100" kern="1200" dirty="0" smtClean="0">
              <a:solidFill>
                <a:schemeClr val="accent2">
                  <a:lumMod val="75000"/>
                </a:schemeClr>
              </a:solidFill>
            </a:rPr>
            <a:t>rganismos nacionales e internacionales.</a:t>
          </a:r>
          <a:endParaRPr lang="es-ES" sz="11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817867" y="652639"/>
        <a:ext cx="1964669" cy="463660"/>
      </dsp:txXfrm>
    </dsp:sp>
    <dsp:sp modelId="{E3C69E27-2D94-4AE6-9F4A-BDD3A8A3CDE3}">
      <dsp:nvSpPr>
        <dsp:cNvPr id="0" name=""/>
        <dsp:cNvSpPr/>
      </dsp:nvSpPr>
      <dsp:spPr>
        <a:xfrm rot="1947721">
          <a:off x="3849919" y="1202528"/>
          <a:ext cx="104997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049978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47721">
        <a:off x="4348659" y="1182864"/>
        <a:ext cx="52498" cy="52498"/>
      </dsp:txXfrm>
    </dsp:sp>
    <dsp:sp modelId="{1B2C97D2-6370-422D-99DA-BF7241C59E60}">
      <dsp:nvSpPr>
        <dsp:cNvPr id="0" name=""/>
        <dsp:cNvSpPr/>
      </dsp:nvSpPr>
      <dsp:spPr>
        <a:xfrm>
          <a:off x="4817867" y="1259066"/>
          <a:ext cx="1992730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kern="1200" dirty="0" smtClean="0">
              <a:solidFill>
                <a:schemeClr val="accent2">
                  <a:lumMod val="75000"/>
                </a:schemeClr>
              </a:solidFill>
            </a:rPr>
            <a:t>Marco normativo</a:t>
          </a:r>
          <a:endParaRPr lang="es-ES" sz="1100" b="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817867" y="1259066"/>
        <a:ext cx="1992730" cy="463660"/>
      </dsp:txXfrm>
    </dsp:sp>
    <dsp:sp modelId="{A0F9F019-80E5-44DA-9AA9-CB8501307925}">
      <dsp:nvSpPr>
        <dsp:cNvPr id="0" name=""/>
        <dsp:cNvSpPr/>
      </dsp:nvSpPr>
      <dsp:spPr>
        <a:xfrm rot="3368946">
          <a:off x="2503880" y="1186865"/>
          <a:ext cx="643209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43209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3368946">
        <a:off x="2809404" y="1177370"/>
        <a:ext cx="32160" cy="32160"/>
      </dsp:txXfrm>
    </dsp:sp>
    <dsp:sp modelId="{B3A9A8FF-01B5-4CBF-8B26-37E84CD7D97A}">
      <dsp:nvSpPr>
        <dsp:cNvPr id="0" name=""/>
        <dsp:cNvSpPr/>
      </dsp:nvSpPr>
      <dsp:spPr>
        <a:xfrm>
          <a:off x="3004629" y="1228710"/>
          <a:ext cx="927321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Demostremos habilidades</a:t>
          </a:r>
          <a:endParaRPr lang="es-ES" sz="1100" kern="1200" dirty="0"/>
        </a:p>
      </dsp:txBody>
      <dsp:txXfrm>
        <a:off x="3004629" y="1228710"/>
        <a:ext cx="927321" cy="463660"/>
      </dsp:txXfrm>
    </dsp:sp>
    <dsp:sp modelId="{04E3F8F1-6B3C-4E37-A25A-3F12466BFCA5}">
      <dsp:nvSpPr>
        <dsp:cNvPr id="0" name=""/>
        <dsp:cNvSpPr/>
      </dsp:nvSpPr>
      <dsp:spPr>
        <a:xfrm rot="4286682">
          <a:off x="2262526" y="1453470"/>
          <a:ext cx="112591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125917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4286682">
        <a:off x="2797336" y="1431908"/>
        <a:ext cx="56295" cy="56295"/>
      </dsp:txXfrm>
    </dsp:sp>
    <dsp:sp modelId="{CE93C166-882D-4077-84D2-0F528447539C}">
      <dsp:nvSpPr>
        <dsp:cNvPr id="0" name=""/>
        <dsp:cNvSpPr/>
      </dsp:nvSpPr>
      <dsp:spPr>
        <a:xfrm>
          <a:off x="3004629" y="1761920"/>
          <a:ext cx="927321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Evaluemos</a:t>
          </a:r>
          <a:endParaRPr lang="es-ES" sz="1100" kern="1200" dirty="0"/>
        </a:p>
      </dsp:txBody>
      <dsp:txXfrm>
        <a:off x="3004629" y="1761920"/>
        <a:ext cx="927321" cy="463660"/>
      </dsp:txXfrm>
    </dsp:sp>
    <dsp:sp modelId="{EDFE39FD-83D6-41C3-B6C7-F60ABD8B37F2}">
      <dsp:nvSpPr>
        <dsp:cNvPr id="0" name=""/>
        <dsp:cNvSpPr/>
      </dsp:nvSpPr>
      <dsp:spPr>
        <a:xfrm rot="641295">
          <a:off x="921757" y="2925282"/>
          <a:ext cx="641472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41472" y="6585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641295">
        <a:off x="1226456" y="2915831"/>
        <a:ext cx="32073" cy="32073"/>
      </dsp:txXfrm>
    </dsp:sp>
    <dsp:sp modelId="{BFC8E187-1C0A-4835-BB28-66711531D03F}">
      <dsp:nvSpPr>
        <dsp:cNvPr id="0" name=""/>
        <dsp:cNvSpPr/>
      </dsp:nvSpPr>
      <dsp:spPr>
        <a:xfrm>
          <a:off x="1557664" y="2448710"/>
          <a:ext cx="1187472" cy="108528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Módulo 2.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Entendamos </a:t>
          </a:r>
          <a:r>
            <a:rPr lang="es-ES" sz="1100" kern="1200" baseline="0" dirty="0" smtClean="0"/>
            <a:t>el lavado de activos y la financiación del terrorismo </a:t>
          </a:r>
          <a:r>
            <a:rPr lang="es-ES" sz="1100" kern="1200" dirty="0" smtClean="0"/>
            <a:t>LA/FT.</a:t>
          </a:r>
          <a:r>
            <a:rPr lang="es-ES" sz="1100" b="1" kern="1200" dirty="0" smtClean="0"/>
            <a:t> </a:t>
          </a:r>
          <a:endParaRPr lang="es-ES" sz="1100" b="1" kern="1200" dirty="0"/>
        </a:p>
      </dsp:txBody>
      <dsp:txXfrm>
        <a:off x="1557664" y="2448710"/>
        <a:ext cx="1187472" cy="1085286"/>
      </dsp:txXfrm>
    </dsp:sp>
    <dsp:sp modelId="{8A70ADEC-3769-486F-9739-921FC2767A18}">
      <dsp:nvSpPr>
        <dsp:cNvPr id="0" name=""/>
        <dsp:cNvSpPr/>
      </dsp:nvSpPr>
      <dsp:spPr>
        <a:xfrm rot="20609163">
          <a:off x="2699946" y="2673359"/>
          <a:ext cx="219109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191098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20609163">
        <a:off x="3740718" y="2625167"/>
        <a:ext cx="109554" cy="109554"/>
      </dsp:txXfrm>
    </dsp:sp>
    <dsp:sp modelId="{2E985369-B2D4-47A6-8D0A-9FF2A3183FAF}">
      <dsp:nvSpPr>
        <dsp:cNvPr id="0" name=""/>
        <dsp:cNvSpPr/>
      </dsp:nvSpPr>
      <dsp:spPr>
        <a:xfrm>
          <a:off x="4845854" y="2136706"/>
          <a:ext cx="1101899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Antes de iniciar …una historia</a:t>
          </a:r>
          <a:endParaRPr lang="es-ES" sz="1100" kern="1200" dirty="0"/>
        </a:p>
      </dsp:txBody>
      <dsp:txXfrm>
        <a:off x="4845854" y="2136706"/>
        <a:ext cx="1101899" cy="463660"/>
      </dsp:txXfrm>
    </dsp:sp>
    <dsp:sp modelId="{D3680F41-1195-4452-BBEE-962B4F5BC9B1}">
      <dsp:nvSpPr>
        <dsp:cNvPr id="0" name=""/>
        <dsp:cNvSpPr/>
      </dsp:nvSpPr>
      <dsp:spPr>
        <a:xfrm rot="21453450">
          <a:off x="2744181" y="2939964"/>
          <a:ext cx="210262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102627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21453450">
        <a:off x="3742929" y="2893984"/>
        <a:ext cx="105131" cy="105131"/>
      </dsp:txXfrm>
    </dsp:sp>
    <dsp:sp modelId="{93A12725-4617-4C45-BEB1-D43F16484142}">
      <dsp:nvSpPr>
        <dsp:cNvPr id="0" name=""/>
        <dsp:cNvSpPr/>
      </dsp:nvSpPr>
      <dsp:spPr>
        <a:xfrm>
          <a:off x="4845854" y="2669916"/>
          <a:ext cx="1101899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Exploremos técnicas</a:t>
          </a:r>
          <a:endParaRPr lang="es-ES" sz="1100" kern="1200" dirty="0"/>
        </a:p>
      </dsp:txBody>
      <dsp:txXfrm>
        <a:off x="4845854" y="2669916"/>
        <a:ext cx="1101899" cy="463660"/>
      </dsp:txXfrm>
    </dsp:sp>
    <dsp:sp modelId="{91665B73-CCEB-45BE-9AB3-26A213CB8A2E}">
      <dsp:nvSpPr>
        <dsp:cNvPr id="0" name=""/>
        <dsp:cNvSpPr/>
      </dsp:nvSpPr>
      <dsp:spPr>
        <a:xfrm rot="19242305">
          <a:off x="5852570" y="2628556"/>
          <a:ext cx="84193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841938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242305">
        <a:off x="6252491" y="2614093"/>
        <a:ext cx="42096" cy="42096"/>
      </dsp:txXfrm>
    </dsp:sp>
    <dsp:sp modelId="{C74F4080-0AA8-42AD-9713-3267D187E33A}">
      <dsp:nvSpPr>
        <dsp:cNvPr id="0" name=""/>
        <dsp:cNvSpPr/>
      </dsp:nvSpPr>
      <dsp:spPr>
        <a:xfrm>
          <a:off x="6599326" y="2136706"/>
          <a:ext cx="1223415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solidFill>
                <a:schemeClr val="accent2">
                  <a:lumMod val="75000"/>
                </a:schemeClr>
              </a:solidFill>
            </a:rPr>
            <a:t>Definición </a:t>
          </a:r>
          <a:r>
            <a:rPr lang="es-ES" sz="1100" b="0" kern="1200" dirty="0" smtClean="0">
              <a:solidFill>
                <a:schemeClr val="accent2">
                  <a:lumMod val="75000"/>
                </a:schemeClr>
              </a:solidFill>
            </a:rPr>
            <a:t>del</a:t>
          </a:r>
          <a:r>
            <a:rPr lang="es-ES" sz="1100" b="1" kern="1200" dirty="0" smtClean="0">
              <a:solidFill>
                <a:schemeClr val="accent2">
                  <a:lumMod val="75000"/>
                </a:schemeClr>
              </a:solidFill>
            </a:rPr>
            <a:t> LA/FT</a:t>
          </a:r>
          <a:endParaRPr lang="es-ES" sz="1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6599326" y="2136706"/>
        <a:ext cx="1223415" cy="463660"/>
      </dsp:txXfrm>
    </dsp:sp>
    <dsp:sp modelId="{19D95A94-167F-47E4-B540-24F74B55E6AB}">
      <dsp:nvSpPr>
        <dsp:cNvPr id="0" name=""/>
        <dsp:cNvSpPr/>
      </dsp:nvSpPr>
      <dsp:spPr>
        <a:xfrm>
          <a:off x="5947753" y="2895161"/>
          <a:ext cx="651573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51573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6257250" y="2885457"/>
        <a:ext cx="32578" cy="32578"/>
      </dsp:txXfrm>
    </dsp:sp>
    <dsp:sp modelId="{3E67C4F5-B30D-419E-A477-F7EEDB1914F9}">
      <dsp:nvSpPr>
        <dsp:cNvPr id="0" name=""/>
        <dsp:cNvSpPr/>
      </dsp:nvSpPr>
      <dsp:spPr>
        <a:xfrm>
          <a:off x="6599326" y="2669916"/>
          <a:ext cx="1223415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kern="1200" dirty="0" smtClean="0">
              <a:solidFill>
                <a:schemeClr val="accent2">
                  <a:lumMod val="75000"/>
                </a:schemeClr>
              </a:solidFill>
            </a:rPr>
            <a:t>Etapas en el LA/FT</a:t>
          </a:r>
        </a:p>
      </dsp:txBody>
      <dsp:txXfrm>
        <a:off x="6599326" y="2669916"/>
        <a:ext cx="1223415" cy="463660"/>
      </dsp:txXfrm>
    </dsp:sp>
    <dsp:sp modelId="{D06650A6-75BD-43FD-B5B3-18CF66CCDE13}">
      <dsp:nvSpPr>
        <dsp:cNvPr id="0" name=""/>
        <dsp:cNvSpPr/>
      </dsp:nvSpPr>
      <dsp:spPr>
        <a:xfrm rot="2357695">
          <a:off x="5852570" y="3161766"/>
          <a:ext cx="84193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841938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357695">
        <a:off x="6252491" y="3147303"/>
        <a:ext cx="42096" cy="42096"/>
      </dsp:txXfrm>
    </dsp:sp>
    <dsp:sp modelId="{CC5AAED8-655B-42DF-B6EF-97C474FACA5D}">
      <dsp:nvSpPr>
        <dsp:cNvPr id="0" name=""/>
        <dsp:cNvSpPr/>
      </dsp:nvSpPr>
      <dsp:spPr>
        <a:xfrm>
          <a:off x="6599326" y="3203126"/>
          <a:ext cx="1215347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kern="1200" dirty="0" smtClean="0">
              <a:solidFill>
                <a:schemeClr val="accent2">
                  <a:lumMod val="75000"/>
                </a:schemeClr>
              </a:solidFill>
            </a:rPr>
            <a:t>Consecuencias del LA/FT</a:t>
          </a:r>
        </a:p>
      </dsp:txBody>
      <dsp:txXfrm>
        <a:off x="6599326" y="3203126"/>
        <a:ext cx="1215347" cy="463660"/>
      </dsp:txXfrm>
    </dsp:sp>
    <dsp:sp modelId="{4A7EBEA2-AB2A-4D6E-83DD-8773CCFB1790}">
      <dsp:nvSpPr>
        <dsp:cNvPr id="0" name=""/>
        <dsp:cNvSpPr/>
      </dsp:nvSpPr>
      <dsp:spPr>
        <a:xfrm rot="715429">
          <a:off x="2721973" y="3206569"/>
          <a:ext cx="2147043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147043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715429">
        <a:off x="3741819" y="3159478"/>
        <a:ext cx="107352" cy="107352"/>
      </dsp:txXfrm>
    </dsp:sp>
    <dsp:sp modelId="{4F864D02-32F8-4570-B8B4-CB6EA9AD16F4}">
      <dsp:nvSpPr>
        <dsp:cNvPr id="0" name=""/>
        <dsp:cNvSpPr/>
      </dsp:nvSpPr>
      <dsp:spPr>
        <a:xfrm>
          <a:off x="4845854" y="3203126"/>
          <a:ext cx="1101899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Demostremos habilidades</a:t>
          </a:r>
          <a:endParaRPr lang="es-ES" sz="1100" kern="1200" dirty="0"/>
        </a:p>
      </dsp:txBody>
      <dsp:txXfrm>
        <a:off x="4845854" y="3203126"/>
        <a:ext cx="1101899" cy="463660"/>
      </dsp:txXfrm>
    </dsp:sp>
    <dsp:sp modelId="{EDC2AFF2-6670-4332-A50F-E6828E98AEEA}">
      <dsp:nvSpPr>
        <dsp:cNvPr id="0" name=""/>
        <dsp:cNvSpPr/>
      </dsp:nvSpPr>
      <dsp:spPr>
        <a:xfrm rot="1496278">
          <a:off x="2637137" y="3473174"/>
          <a:ext cx="231671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316716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 rot="1496278">
        <a:off x="3737577" y="3421842"/>
        <a:ext cx="115835" cy="115835"/>
      </dsp:txXfrm>
    </dsp:sp>
    <dsp:sp modelId="{CE8CEF7E-4AA8-4BA7-82BC-8376E5C4DD40}">
      <dsp:nvSpPr>
        <dsp:cNvPr id="0" name=""/>
        <dsp:cNvSpPr/>
      </dsp:nvSpPr>
      <dsp:spPr>
        <a:xfrm>
          <a:off x="4845854" y="3736335"/>
          <a:ext cx="1101899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Evaluemos</a:t>
          </a:r>
          <a:endParaRPr lang="es-ES" sz="1100" kern="1200" dirty="0"/>
        </a:p>
      </dsp:txBody>
      <dsp:txXfrm>
        <a:off x="4845854" y="3736335"/>
        <a:ext cx="1101899" cy="463660"/>
      </dsp:txXfrm>
    </dsp:sp>
    <dsp:sp modelId="{6B434D70-E7D6-4146-A3D4-D7C65F17BE67}">
      <dsp:nvSpPr>
        <dsp:cNvPr id="0" name=""/>
        <dsp:cNvSpPr/>
      </dsp:nvSpPr>
      <dsp:spPr>
        <a:xfrm rot="4575691">
          <a:off x="74006" y="3952868"/>
          <a:ext cx="223817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238177" y="6585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 rot="4575691">
        <a:off x="1137140" y="3903499"/>
        <a:ext cx="111908" cy="111908"/>
      </dsp:txXfrm>
    </dsp:sp>
    <dsp:sp modelId="{F6CF27E1-A0B6-4355-9482-64DF359D1180}">
      <dsp:nvSpPr>
        <dsp:cNvPr id="0" name=""/>
        <dsp:cNvSpPr/>
      </dsp:nvSpPr>
      <dsp:spPr>
        <a:xfrm>
          <a:off x="1458867" y="4476424"/>
          <a:ext cx="1251132" cy="114020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Módulo 3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Identifiquemos y actuemos frente a los riesgos de LA/FT</a:t>
          </a:r>
          <a:endParaRPr lang="es-ES" sz="1100" kern="1200" dirty="0"/>
        </a:p>
      </dsp:txBody>
      <dsp:txXfrm>
        <a:off x="1458867" y="4476424"/>
        <a:ext cx="1251132" cy="1140202"/>
      </dsp:txXfrm>
    </dsp:sp>
    <dsp:sp modelId="{6D00A044-3B07-4325-9B3A-D1E3BDD27AAE}">
      <dsp:nvSpPr>
        <dsp:cNvPr id="0" name=""/>
        <dsp:cNvSpPr/>
      </dsp:nvSpPr>
      <dsp:spPr>
        <a:xfrm rot="18716124">
          <a:off x="2535597" y="4648816"/>
          <a:ext cx="1051549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051549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8716124">
        <a:off x="3035083" y="4629113"/>
        <a:ext cx="52577" cy="52577"/>
      </dsp:txXfrm>
    </dsp:sp>
    <dsp:sp modelId="{DC135375-BDED-435E-8891-CB286B3310EB}">
      <dsp:nvSpPr>
        <dsp:cNvPr id="0" name=""/>
        <dsp:cNvSpPr/>
      </dsp:nvSpPr>
      <dsp:spPr>
        <a:xfrm>
          <a:off x="3412743" y="4032448"/>
          <a:ext cx="1087803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Antes de iniciar …una historia</a:t>
          </a:r>
          <a:endParaRPr lang="es-ES" sz="1100" kern="1200" dirty="0"/>
        </a:p>
      </dsp:txBody>
      <dsp:txXfrm>
        <a:off x="3412743" y="4032448"/>
        <a:ext cx="1087803" cy="463660"/>
      </dsp:txXfrm>
    </dsp:sp>
    <dsp:sp modelId="{8D579D7D-E86F-4C2E-AF3F-1431EF8E839F}">
      <dsp:nvSpPr>
        <dsp:cNvPr id="0" name=""/>
        <dsp:cNvSpPr/>
      </dsp:nvSpPr>
      <dsp:spPr>
        <a:xfrm rot="20429207">
          <a:off x="2688589" y="4915421"/>
          <a:ext cx="745564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745564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0429207">
        <a:off x="3042733" y="4903367"/>
        <a:ext cx="37278" cy="37278"/>
      </dsp:txXfrm>
    </dsp:sp>
    <dsp:sp modelId="{363F157C-43FE-482B-9267-F54E358CE96F}">
      <dsp:nvSpPr>
        <dsp:cNvPr id="0" name=""/>
        <dsp:cNvSpPr/>
      </dsp:nvSpPr>
      <dsp:spPr>
        <a:xfrm>
          <a:off x="3412743" y="4565658"/>
          <a:ext cx="1087803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Exploremos técnicas</a:t>
          </a:r>
          <a:endParaRPr lang="es-ES" sz="1100" kern="1200" dirty="0"/>
        </a:p>
      </dsp:txBody>
      <dsp:txXfrm>
        <a:off x="3412743" y="4565658"/>
        <a:ext cx="1087803" cy="463660"/>
      </dsp:txXfrm>
    </dsp:sp>
    <dsp:sp modelId="{45FFF685-AAE2-46CF-831E-5E4C1D33C105}">
      <dsp:nvSpPr>
        <dsp:cNvPr id="0" name=""/>
        <dsp:cNvSpPr/>
      </dsp:nvSpPr>
      <dsp:spPr>
        <a:xfrm rot="20945914">
          <a:off x="4478258" y="4557320"/>
          <a:ext cx="2470209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470209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 rot="20945914">
        <a:off x="5651608" y="4502150"/>
        <a:ext cx="123510" cy="123510"/>
      </dsp:txXfrm>
    </dsp:sp>
    <dsp:sp modelId="{8DF1A1A1-1D9B-4271-A040-27DB9A19CCB2}">
      <dsp:nvSpPr>
        <dsp:cNvPr id="0" name=""/>
        <dsp:cNvSpPr/>
      </dsp:nvSpPr>
      <dsp:spPr>
        <a:xfrm>
          <a:off x="6926179" y="4098492"/>
          <a:ext cx="1289792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0" kern="1200" baseline="0" dirty="0" smtClean="0">
              <a:solidFill>
                <a:schemeClr val="accent2">
                  <a:lumMod val="75000"/>
                </a:schemeClr>
              </a:solidFill>
            </a:rPr>
            <a:t>Tipologías del LA/FT </a:t>
          </a:r>
          <a:endParaRPr lang="es-ES" sz="1100" b="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6926179" y="4098492"/>
        <a:ext cx="1289792" cy="463660"/>
      </dsp:txXfrm>
    </dsp:sp>
    <dsp:sp modelId="{DB9323A2-0089-4FD6-897A-FB86C557CA91}">
      <dsp:nvSpPr>
        <dsp:cNvPr id="0" name=""/>
        <dsp:cNvSpPr/>
      </dsp:nvSpPr>
      <dsp:spPr>
        <a:xfrm rot="93578">
          <a:off x="4500097" y="4823925"/>
          <a:ext cx="242653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426530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 rot="93578">
        <a:off x="5652700" y="4769847"/>
        <a:ext cx="121326" cy="121326"/>
      </dsp:txXfrm>
    </dsp:sp>
    <dsp:sp modelId="{AFB96CA8-AEB4-4FC6-ABAF-EBB3EA381470}">
      <dsp:nvSpPr>
        <dsp:cNvPr id="0" name=""/>
        <dsp:cNvSpPr/>
      </dsp:nvSpPr>
      <dsp:spPr>
        <a:xfrm>
          <a:off x="6926179" y="4631701"/>
          <a:ext cx="1289792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kern="1200" baseline="0" dirty="0" smtClean="0">
              <a:solidFill>
                <a:schemeClr val="accent2">
                  <a:lumMod val="75000"/>
                </a:schemeClr>
              </a:solidFill>
            </a:rPr>
            <a:t>Señales de alerta</a:t>
          </a:r>
        </a:p>
      </dsp:txBody>
      <dsp:txXfrm>
        <a:off x="6926179" y="4631701"/>
        <a:ext cx="1289792" cy="463660"/>
      </dsp:txXfrm>
    </dsp:sp>
    <dsp:sp modelId="{9E0A91C5-43FD-4FE4-A0A3-0FB70933E106}">
      <dsp:nvSpPr>
        <dsp:cNvPr id="0" name=""/>
        <dsp:cNvSpPr/>
      </dsp:nvSpPr>
      <dsp:spPr>
        <a:xfrm rot="832625">
          <a:off x="4464083" y="5090529"/>
          <a:ext cx="249855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498558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 rot="832625">
        <a:off x="5650899" y="5034651"/>
        <a:ext cx="124927" cy="124927"/>
      </dsp:txXfrm>
    </dsp:sp>
    <dsp:sp modelId="{C809A188-907F-48B0-BCD3-CBEE3C8E7AE7}">
      <dsp:nvSpPr>
        <dsp:cNvPr id="0" name=""/>
        <dsp:cNvSpPr/>
      </dsp:nvSpPr>
      <dsp:spPr>
        <a:xfrm>
          <a:off x="6926179" y="5164911"/>
          <a:ext cx="1289792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kern="1200" dirty="0" smtClean="0">
              <a:solidFill>
                <a:schemeClr val="accent2">
                  <a:lumMod val="75000"/>
                </a:schemeClr>
              </a:solidFill>
            </a:rPr>
            <a:t>Riesgos</a:t>
          </a:r>
          <a:r>
            <a:rPr lang="es-ES" sz="1100" b="0" kern="1200" baseline="0" dirty="0" smtClean="0">
              <a:solidFill>
                <a:schemeClr val="accent2">
                  <a:lumMod val="75000"/>
                </a:schemeClr>
              </a:solidFill>
            </a:rPr>
            <a:t> posibles y acciones preventivas.</a:t>
          </a:r>
        </a:p>
      </dsp:txBody>
      <dsp:txXfrm>
        <a:off x="6926179" y="5164911"/>
        <a:ext cx="1289792" cy="463660"/>
      </dsp:txXfrm>
    </dsp:sp>
    <dsp:sp modelId="{B621E491-A456-477C-8345-C914816EDA8D}">
      <dsp:nvSpPr>
        <dsp:cNvPr id="0" name=""/>
        <dsp:cNvSpPr/>
      </dsp:nvSpPr>
      <dsp:spPr>
        <a:xfrm rot="1501598">
          <a:off x="4374878" y="5357134"/>
          <a:ext cx="2676969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676969" y="658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/>
        </a:p>
      </dsp:txBody>
      <dsp:txXfrm rot="1501598">
        <a:off x="5646439" y="5296796"/>
        <a:ext cx="133848" cy="133848"/>
      </dsp:txXfrm>
    </dsp:sp>
    <dsp:sp modelId="{86536EED-A9F8-4CC0-ADB7-6B12517CD347}">
      <dsp:nvSpPr>
        <dsp:cNvPr id="0" name=""/>
        <dsp:cNvSpPr/>
      </dsp:nvSpPr>
      <dsp:spPr>
        <a:xfrm>
          <a:off x="6926179" y="5698121"/>
          <a:ext cx="1289792" cy="463660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kern="1200" dirty="0" smtClean="0">
              <a:solidFill>
                <a:schemeClr val="accent2">
                  <a:lumMod val="75000"/>
                </a:schemeClr>
              </a:solidFill>
            </a:rPr>
            <a:t>Reporte de operaciones sospechosas.</a:t>
          </a:r>
        </a:p>
      </dsp:txBody>
      <dsp:txXfrm>
        <a:off x="6926179" y="5698121"/>
        <a:ext cx="1289792" cy="463660"/>
      </dsp:txXfrm>
    </dsp:sp>
    <dsp:sp modelId="{17BD21CB-61BD-4FE2-A0D1-86717711F4F7}">
      <dsp:nvSpPr>
        <dsp:cNvPr id="0" name=""/>
        <dsp:cNvSpPr/>
      </dsp:nvSpPr>
      <dsp:spPr>
        <a:xfrm rot="1559652">
          <a:off x="2671934" y="5204861"/>
          <a:ext cx="75258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752586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559652">
        <a:off x="3029412" y="5192632"/>
        <a:ext cx="37629" cy="37629"/>
      </dsp:txXfrm>
    </dsp:sp>
    <dsp:sp modelId="{024BBE41-A33F-47D5-9422-61D92C2263FB}">
      <dsp:nvSpPr>
        <dsp:cNvPr id="0" name=""/>
        <dsp:cNvSpPr/>
      </dsp:nvSpPr>
      <dsp:spPr>
        <a:xfrm>
          <a:off x="3386453" y="5144538"/>
          <a:ext cx="1140382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Demostremos habilidades</a:t>
          </a:r>
        </a:p>
      </dsp:txBody>
      <dsp:txXfrm>
        <a:off x="3386453" y="5144538"/>
        <a:ext cx="1140382" cy="463660"/>
      </dsp:txXfrm>
    </dsp:sp>
    <dsp:sp modelId="{0E27BA9C-6713-4935-9C1A-71569DE64BC8}">
      <dsp:nvSpPr>
        <dsp:cNvPr id="0" name=""/>
        <dsp:cNvSpPr/>
      </dsp:nvSpPr>
      <dsp:spPr>
        <a:xfrm rot="3235913">
          <a:off x="2477404" y="5497107"/>
          <a:ext cx="113115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131157" y="658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3235913">
        <a:off x="3014704" y="5475413"/>
        <a:ext cx="56557" cy="56557"/>
      </dsp:txXfrm>
    </dsp:sp>
    <dsp:sp modelId="{F1F8C8BA-2A1D-4451-9309-F60E92B0E044}">
      <dsp:nvSpPr>
        <dsp:cNvPr id="0" name=""/>
        <dsp:cNvSpPr/>
      </dsp:nvSpPr>
      <dsp:spPr>
        <a:xfrm>
          <a:off x="3375965" y="5729029"/>
          <a:ext cx="1161358" cy="463660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Evaluemos</a:t>
          </a:r>
        </a:p>
      </dsp:txBody>
      <dsp:txXfrm>
        <a:off x="3375965" y="5729029"/>
        <a:ext cx="1161358" cy="46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2D80-4AA6-4CE2-B9C2-0D22F5217B91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685800"/>
            <a:ext cx="4765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FD45-D16D-4204-880E-41BB72D565C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618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12</a:t>
            </a:fld>
            <a:endParaRPr lang="es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13</a:t>
            </a:fld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8</a:t>
            </a:fld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9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953" y="2272454"/>
            <a:ext cx="8646795" cy="15680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5905" y="4145280"/>
            <a:ext cx="712089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8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7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75207" y="292948"/>
            <a:ext cx="2288858" cy="624162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8635" y="292948"/>
            <a:ext cx="6697028" cy="6241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 descr="logoMediatec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4702" y="345232"/>
            <a:ext cx="1661779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3573" y="4700694"/>
            <a:ext cx="8646795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3573" y="3100495"/>
            <a:ext cx="8646795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6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2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8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85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81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77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73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70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8635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71122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637454"/>
            <a:ext cx="4494709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635" y="2319867"/>
            <a:ext cx="4494709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7591" y="1637454"/>
            <a:ext cx="4496475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7591" y="2319867"/>
            <a:ext cx="4496475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636" y="291253"/>
            <a:ext cx="3346748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7243" y="291254"/>
            <a:ext cx="5686822" cy="624332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636" y="1530774"/>
            <a:ext cx="3346748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3920" y="5120640"/>
            <a:ext cx="610362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3920" y="653627"/>
            <a:ext cx="610362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9628" indent="0">
              <a:buNone/>
              <a:defRPr sz="3100"/>
            </a:lvl2pPr>
            <a:lvl3pPr marL="999256" indent="0">
              <a:buNone/>
              <a:defRPr sz="2600"/>
            </a:lvl3pPr>
            <a:lvl4pPr marL="1498884" indent="0">
              <a:buNone/>
              <a:defRPr sz="2200"/>
            </a:lvl4pPr>
            <a:lvl5pPr marL="1998513" indent="0">
              <a:buNone/>
              <a:defRPr sz="2200"/>
            </a:lvl5pPr>
            <a:lvl6pPr marL="2498141" indent="0">
              <a:buNone/>
              <a:defRPr sz="2200"/>
            </a:lvl6pPr>
            <a:lvl7pPr marL="2997769" indent="0">
              <a:buNone/>
              <a:defRPr sz="2200"/>
            </a:lvl7pPr>
            <a:lvl8pPr marL="3497397" indent="0">
              <a:buNone/>
              <a:defRPr sz="2200"/>
            </a:lvl8pPr>
            <a:lvl9pPr marL="3997025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3920" y="5725161"/>
            <a:ext cx="61036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8635" y="292947"/>
            <a:ext cx="9155430" cy="1219200"/>
          </a:xfrm>
          <a:prstGeom prst="rect">
            <a:avLst/>
          </a:prstGeom>
        </p:spPr>
        <p:txBody>
          <a:bodyPr vert="horz" lIns="99926" tIns="49963" rIns="99926" bIns="4996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706880"/>
            <a:ext cx="9155430" cy="4827694"/>
          </a:xfrm>
          <a:prstGeom prst="rect">
            <a:avLst/>
          </a:prstGeom>
        </p:spPr>
        <p:txBody>
          <a:bodyPr vert="horz" lIns="99926" tIns="49963" rIns="99926" bIns="4996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86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6BC6-CE97-46CE-B948-1334CFE89D44}" type="datetimeFigureOut">
              <a:rPr lang="es-ES" smtClean="0"/>
              <a:pPr/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75673" y="6780107"/>
            <a:ext cx="3221355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904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925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721" indent="-374721" algn="l" defTabSz="999256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1896" indent="-312268" algn="l" defTabSz="99925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0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699" indent="-249814" algn="l" defTabSz="999256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8327" indent="-249814" algn="l" defTabSz="999256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7955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583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7211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6839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628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884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3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141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7769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397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7025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Mediate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436" y="162560"/>
            <a:ext cx="2670386" cy="1056640"/>
          </a:xfrm>
          <a:prstGeom prst="rect">
            <a:avLst/>
          </a:prstGeom>
        </p:spPr>
      </p:pic>
      <p:pic>
        <p:nvPicPr>
          <p:cNvPr id="7" name="Imagen 6" descr="pieDocumen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52" y="5608321"/>
            <a:ext cx="9409748" cy="12598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88857" y="6421120"/>
            <a:ext cx="7714298" cy="454845"/>
          </a:xfrm>
          <a:prstGeom prst="rect">
            <a:avLst/>
          </a:prstGeom>
          <a:noFill/>
        </p:spPr>
        <p:txBody>
          <a:bodyPr wrap="square" lIns="99926" tIns="49963" rIns="99926" bIns="49963" rtlCol="0">
            <a:spAutoFit/>
          </a:bodyPr>
          <a:lstStyle/>
          <a:p>
            <a:r>
              <a:rPr lang="es-ES_tradnl" sz="1300" dirty="0" smtClean="0">
                <a:solidFill>
                  <a:schemeClr val="bg1"/>
                </a:solidFill>
                <a:cs typeface="Avenir LT Std 95 Black"/>
              </a:rPr>
              <a:t>Mediateca Soluciones Educativas S.A.S.   -   2014</a:t>
            </a:r>
          </a:p>
          <a:p>
            <a:r>
              <a:rPr lang="es-ES_tradnl" sz="1000" dirty="0" smtClean="0">
                <a:solidFill>
                  <a:schemeClr val="bg1"/>
                </a:solidFill>
                <a:cs typeface="Avenir LT Std 55 Roman"/>
              </a:rPr>
              <a:t>info@mediateca-se.com</a:t>
            </a:r>
            <a:endParaRPr lang="es-ES_tradnl" sz="1000" dirty="0">
              <a:solidFill>
                <a:schemeClr val="bg1"/>
              </a:solidFill>
              <a:cs typeface="Avenir LT Std 55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71508" y="1514460"/>
            <a:ext cx="907262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smtClean="0">
                <a:latin typeface="+mj-lt"/>
              </a:rPr>
              <a:t>Cursos de capacitación virtual en:</a:t>
            </a:r>
          </a:p>
          <a:p>
            <a:endParaRPr lang="es-CO" sz="4400" b="1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800" b="1" dirty="0">
                <a:latin typeface="+mj-lt"/>
              </a:rPr>
              <a:t>Inteligencia </a:t>
            </a:r>
            <a:r>
              <a:rPr lang="es-CO" sz="2800" b="1" dirty="0" smtClean="0">
                <a:latin typeface="+mj-lt"/>
              </a:rPr>
              <a:t>Estratégica</a:t>
            </a:r>
            <a:r>
              <a:rPr lang="es-CO" sz="2800" b="1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800" b="1" dirty="0" smtClean="0">
                <a:latin typeface="+mj-lt"/>
              </a:rPr>
              <a:t>Prevención del lavado de activos y  financiación del terrorismo.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Contenidos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0143" y="1506961"/>
            <a:ext cx="9155430" cy="53765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b="1" dirty="0" smtClean="0"/>
              <a:t>Módulo 2.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dirty="0" smtClean="0"/>
              <a:t>Entendamos la Inteligencia Estratégica - IE.</a:t>
            </a:r>
          </a:p>
          <a:p>
            <a:pPr marL="268288" indent="-268288">
              <a:buNone/>
            </a:pPr>
            <a:r>
              <a:rPr lang="es-ES" sz="2400" i="1" dirty="0" smtClean="0"/>
              <a:t>    Objetivo: identificar los </a:t>
            </a:r>
            <a:r>
              <a:rPr lang="es-ES" sz="2400" i="1" dirty="0"/>
              <a:t>conceptos básicos </a:t>
            </a:r>
            <a:r>
              <a:rPr lang="es-ES" sz="2400" i="1" dirty="0" smtClean="0"/>
              <a:t>de la Inteligencia Estratégica motivando su aplicación en la empresa.</a:t>
            </a:r>
          </a:p>
          <a:p>
            <a:pPr marL="268288" indent="-268288">
              <a:buNone/>
            </a:pPr>
            <a:endParaRPr lang="es-ES" sz="2400" i="1" dirty="0" smtClean="0"/>
          </a:p>
          <a:p>
            <a:pPr>
              <a:buNone/>
            </a:pPr>
            <a:r>
              <a:rPr lang="es-ES" sz="2400" b="1" dirty="0" smtClean="0"/>
              <a:t>Temas: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Antes de iniciar… una historia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Alistemos herramientas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Conceptos de Inteligencia Estratégica, Empresarial o de Negocios.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Características de la IE.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Herramientas de la IE como apoyo a la toma de decisiones.</a:t>
            </a:r>
            <a:endParaRPr lang="es-ES" sz="2400" b="1" dirty="0" smtClean="0"/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Demostremos habilidades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Evaluemos</a:t>
            </a:r>
            <a:endParaRPr lang="es-ES" sz="2400" dirty="0" smtClean="0"/>
          </a:p>
          <a:p>
            <a:pPr lvl="2"/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xmlns="" val="291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40111252"/>
              </p:ext>
            </p:extLst>
          </p:nvPr>
        </p:nvGraphicFramePr>
        <p:xfrm>
          <a:off x="508000" y="561256"/>
          <a:ext cx="9330878" cy="633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Lavado de activos y financiación del terrorismo- LA/FT</a:t>
            </a:r>
            <a:endParaRPr lang="es-ES" b="1" dirty="0"/>
          </a:p>
        </p:txBody>
      </p:sp>
      <p:pic>
        <p:nvPicPr>
          <p:cNvPr id="5" name="Imagen 4" descr="logoMediate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436" y="162560"/>
            <a:ext cx="2670386" cy="1056640"/>
          </a:xfrm>
          <a:prstGeom prst="rect">
            <a:avLst/>
          </a:prstGeom>
        </p:spPr>
      </p:pic>
      <p:pic>
        <p:nvPicPr>
          <p:cNvPr id="7" name="Imagen 6" descr="pieDocumen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52" y="5608321"/>
            <a:ext cx="9409748" cy="12598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88857" y="6421120"/>
            <a:ext cx="7714298" cy="454845"/>
          </a:xfrm>
          <a:prstGeom prst="rect">
            <a:avLst/>
          </a:prstGeom>
          <a:noFill/>
        </p:spPr>
        <p:txBody>
          <a:bodyPr wrap="square" lIns="99926" tIns="49963" rIns="99926" bIns="49963" rtlCol="0">
            <a:spAutoFit/>
          </a:bodyPr>
          <a:lstStyle/>
          <a:p>
            <a:r>
              <a:rPr lang="es-ES_tradnl" sz="1300" dirty="0" smtClean="0">
                <a:solidFill>
                  <a:schemeClr val="bg1"/>
                </a:solidFill>
                <a:cs typeface="Avenir LT Std 95 Black"/>
              </a:rPr>
              <a:t>Mediateca Soluciones Educativas S.A.S.   -   2014</a:t>
            </a:r>
          </a:p>
          <a:p>
            <a:r>
              <a:rPr lang="es-ES_tradnl" sz="1000" dirty="0" smtClean="0">
                <a:solidFill>
                  <a:schemeClr val="bg1"/>
                </a:solidFill>
                <a:cs typeface="Avenir LT Std 55 Roman"/>
              </a:rPr>
              <a:t>info@mediateca-se.com</a:t>
            </a:r>
            <a:endParaRPr lang="es-ES_tradnl" sz="1000" dirty="0">
              <a:solidFill>
                <a:schemeClr val="bg1"/>
              </a:solidFill>
              <a:cs typeface="Avenir LT Std 55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Competencia general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635" y="1706881"/>
            <a:ext cx="9155430" cy="2257954"/>
          </a:xfrm>
        </p:spPr>
        <p:txBody>
          <a:bodyPr>
            <a:normAutofit fontScale="92500"/>
          </a:bodyPr>
          <a:lstStyle/>
          <a:p>
            <a:r>
              <a:rPr lang="es-ES" dirty="0"/>
              <a:t>P</a:t>
            </a:r>
            <a:r>
              <a:rPr lang="es-ES" dirty="0" smtClean="0"/>
              <a:t>roporcionar herramientas básicas para identificar los riesgos del lavado de activos y financiación del terrorismo (LA/FT) y las mejores prácticas para prevenir estas actividades en la empresa.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4973338"/>
              </p:ext>
            </p:extLst>
          </p:nvPr>
        </p:nvGraphicFramePr>
        <p:xfrm>
          <a:off x="549846" y="1713385"/>
          <a:ext cx="9217024" cy="4824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8272"/>
                <a:gridCol w="3024336"/>
                <a:gridCol w="1835302"/>
                <a:gridCol w="1909114"/>
              </a:tblGrid>
              <a:tr h="454661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Módulos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Conceptuales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Procedimentales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Actitudinales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</a:tr>
              <a:tr h="1138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1. Conozcamos el contexto del LA/FT.</a:t>
                      </a:r>
                      <a:endParaRPr lang="es-E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sz="1400" dirty="0" smtClean="0"/>
                        <a:t> Conocimiento</a:t>
                      </a:r>
                      <a:r>
                        <a:rPr lang="es-ES" sz="1400" baseline="0" dirty="0" smtClean="0"/>
                        <a:t> del c</a:t>
                      </a:r>
                      <a:r>
                        <a:rPr lang="es-ES" sz="1400" dirty="0" smtClean="0"/>
                        <a:t>ontexto</a:t>
                      </a:r>
                      <a:r>
                        <a:rPr lang="es-ES" sz="1400" baseline="0" dirty="0" smtClean="0"/>
                        <a:t> histórico nacional e internacional.</a:t>
                      </a:r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 Identificación del marco normativo</a:t>
                      </a:r>
                      <a:r>
                        <a:rPr lang="es-ES" sz="1400" baseline="0" dirty="0" smtClean="0"/>
                        <a:t> y </a:t>
                      </a:r>
                      <a:r>
                        <a:rPr lang="es-ES" sz="1400" dirty="0" smtClean="0"/>
                        <a:t>de autoridades</a:t>
                      </a:r>
                      <a:r>
                        <a:rPr lang="es-ES" sz="1400" baseline="0" dirty="0" smtClean="0"/>
                        <a:t> y o</a:t>
                      </a:r>
                      <a:r>
                        <a:rPr lang="es-ES" sz="1400" dirty="0" smtClean="0"/>
                        <a:t>rganismos nacionales e internacionales.</a:t>
                      </a: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dentificación de las situaciones de origen del LA/FT.</a:t>
                      </a: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Interiorización de las condiciones del contexto que dan origen a los fenómenos de LA/FT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  <a:tr h="1347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2. Entendamos </a:t>
                      </a:r>
                      <a:r>
                        <a:rPr lang="es-ES" sz="1400" baseline="0" dirty="0" smtClean="0"/>
                        <a:t>el lavado de activos y la financiación del terrorismo </a:t>
                      </a:r>
                      <a:r>
                        <a:rPr lang="es-ES" sz="1400" dirty="0" smtClean="0"/>
                        <a:t>LA/FT.</a:t>
                      </a: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 Definición del lavado</a:t>
                      </a:r>
                      <a:r>
                        <a:rPr lang="es-ES" sz="1400" baseline="0" dirty="0" smtClean="0"/>
                        <a:t> de activos y financiación del terrorismo LA/FT.</a:t>
                      </a:r>
                      <a:endParaRPr lang="es-ES" sz="1400" dirty="0" smtClean="0"/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aseline="0" dirty="0" smtClean="0"/>
                        <a:t> Identificación de las etapas del LA/FT</a:t>
                      </a:r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aseline="0" dirty="0" smtClean="0"/>
                        <a:t>  Comprensión de las consecuencias del lavado de activos y financiación del terrorismo. </a:t>
                      </a: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Asociación</a:t>
                      </a:r>
                      <a:r>
                        <a:rPr lang="es-ES" sz="1400" baseline="0" dirty="0" smtClean="0"/>
                        <a:t> de los conceptos con sus funciones y responsabilidades individuales.</a:t>
                      </a:r>
                      <a:endParaRPr lang="es-ES" sz="1400" dirty="0" smtClean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Valoración consciente de la importancia de prevención del LA/FT.</a:t>
                      </a:r>
                    </a:p>
                    <a:p>
                      <a:endParaRPr lang="es-E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1727" marR="101727" marT="48768" marB="48768"/>
                </a:tc>
              </a:tr>
              <a:tr h="1827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3. Identifiquemos</a:t>
                      </a:r>
                      <a:r>
                        <a:rPr lang="es-ES" sz="1400" baseline="0" dirty="0" smtClean="0"/>
                        <a:t> y actuemos frente a los  </a:t>
                      </a:r>
                      <a:r>
                        <a:rPr lang="es-ES" sz="1400" dirty="0" smtClean="0"/>
                        <a:t>riesgos del LA/FT.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O" sz="1400" kern="1200" baseline="0" dirty="0" smtClean="0"/>
                        <a:t> Identificación de tipologías del LA/FT </a:t>
                      </a:r>
                      <a:endParaRPr lang="es-ES" sz="1400" kern="1200" baseline="0" dirty="0" smtClean="0"/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aseline="0" dirty="0" smtClean="0"/>
                        <a:t> Reconocimientos de las señales de alerta.</a:t>
                      </a:r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 Detección de riesgos</a:t>
                      </a:r>
                      <a:r>
                        <a:rPr lang="es-ES" sz="1400" baseline="0" dirty="0" smtClean="0"/>
                        <a:t> posibles y acciones preventivas.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sz="1400" kern="1200" dirty="0" smtClean="0"/>
                        <a:t> Conocimiento de los procedimientos para el reporte de operaciones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kern="1200" dirty="0" smtClean="0"/>
                        <a:t>sospechosas (ROS).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Exploración de riesgos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y  procedimientos para prevenirlos.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S" sz="14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Reconocimiento de la responsabilida</a:t>
                      </a:r>
                      <a:r>
                        <a:rPr lang="es-ES" sz="1400" baseline="0" dirty="0" smtClean="0"/>
                        <a:t>d individual frente a la prevención del LA/FT. </a:t>
                      </a:r>
                      <a:endParaRPr lang="es-ES" sz="1400" dirty="0" smtClean="0"/>
                    </a:p>
                    <a:p>
                      <a:endParaRPr lang="es-ES" sz="1400" dirty="0"/>
                    </a:p>
                  </a:txBody>
                  <a:tcPr marL="101727" marR="101727" marT="48768" marB="48768"/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477838" y="345232"/>
            <a:ext cx="9155430" cy="1219200"/>
          </a:xfrm>
          <a:prstGeom prst="rect">
            <a:avLst/>
          </a:prstGeom>
        </p:spPr>
        <p:txBody>
          <a:bodyPr vert="horz" lIns="99926" tIns="49963" rIns="99926" bIns="49963" rtlCol="0" anchor="ctr">
            <a:noAutofit/>
          </a:bodyPr>
          <a:lstStyle/>
          <a:p>
            <a:pPr marL="0" marR="0" lvl="0" indent="0" algn="l" defTabSz="9992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 smtClean="0">
                <a:latin typeface="+mj-lt"/>
                <a:ea typeface="+mj-ea"/>
                <a:cs typeface="+mj-cs"/>
              </a:rPr>
              <a:t>Lavado de activos </a:t>
            </a:r>
          </a:p>
          <a:p>
            <a:pPr marL="0" marR="0" lvl="0" indent="0" algn="l" defTabSz="9992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 smtClean="0">
                <a:latin typeface="+mj-lt"/>
                <a:ea typeface="+mj-ea"/>
                <a:cs typeface="+mj-cs"/>
              </a:rPr>
              <a:t>y financiación del terrorismo.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Contenidos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s-ES" sz="2400" b="1" dirty="0" smtClean="0"/>
              <a:t>Módulo 1. </a:t>
            </a:r>
            <a:r>
              <a:rPr lang="es-ES" sz="2400" dirty="0" smtClean="0"/>
              <a:t>Conozcamos el contexto del LA/FT</a:t>
            </a:r>
            <a:endParaRPr lang="es-E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s-ES" sz="2400" b="1" i="1" dirty="0" smtClean="0"/>
              <a:t>Objetivo</a:t>
            </a:r>
            <a:r>
              <a:rPr lang="es-ES" sz="2400" i="1" dirty="0" smtClean="0"/>
              <a:t>: comprender el origen de las actividades de lavado de activos y la financiación del terrorismo</a:t>
            </a:r>
            <a:r>
              <a:rPr lang="es-ES" sz="2400" i="1" dirty="0" smtClean="0"/>
              <a:t>.</a:t>
            </a:r>
            <a:endParaRPr lang="es-ES" sz="2400" i="1" smtClean="0"/>
          </a:p>
          <a:p>
            <a:pPr lvl="1">
              <a:buNone/>
            </a:pPr>
            <a:endParaRPr lang="es-ES" sz="2400" b="1" dirty="0" smtClean="0"/>
          </a:p>
          <a:p>
            <a:pPr>
              <a:buNone/>
            </a:pPr>
            <a:r>
              <a:rPr lang="es-ES" sz="2400" b="1" dirty="0" smtClean="0"/>
              <a:t>Temas: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Antes de iniciar… una historia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Exploremos técnicas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Contexto histórico nacional e internacional.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 Autoridades y organismos nacionales e internacionales.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 Marco normativo.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Demostremos habilidades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Evaluemos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Contenidos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634" y="1353344"/>
            <a:ext cx="9258236" cy="5184575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s-ES" sz="2400" b="1" dirty="0" smtClean="0"/>
              <a:t>Módulo 2. </a:t>
            </a:r>
            <a:r>
              <a:rPr lang="es-ES" sz="2400" dirty="0" smtClean="0"/>
              <a:t>Entendamos el lavado de activos y la financiación del terrorismo LA/FT.</a:t>
            </a:r>
            <a:endParaRPr lang="es-ES" sz="2400" dirty="0"/>
          </a:p>
          <a:p>
            <a:pPr marL="374721" lvl="1" indent="-374721">
              <a:buNone/>
            </a:pPr>
            <a:r>
              <a:rPr lang="es-ES" sz="2400" i="1" dirty="0" smtClean="0">
                <a:solidFill>
                  <a:srgbClr val="FF0000"/>
                </a:solidFill>
              </a:rPr>
              <a:t>     </a:t>
            </a:r>
            <a:r>
              <a:rPr lang="es-ES" sz="2400" b="1" i="1" dirty="0"/>
              <a:t>Objetivo</a:t>
            </a:r>
            <a:r>
              <a:rPr lang="es-ES" sz="2400" i="1" dirty="0"/>
              <a:t>: </a:t>
            </a:r>
            <a:r>
              <a:rPr lang="es-ES" sz="2400" i="1" dirty="0" smtClean="0"/>
              <a:t>reconocer </a:t>
            </a:r>
            <a:r>
              <a:rPr lang="es-ES" sz="2400" i="1" dirty="0"/>
              <a:t>los conceptos básicos asociados </a:t>
            </a:r>
            <a:r>
              <a:rPr lang="es-ES" sz="2400" i="1" dirty="0" smtClean="0"/>
              <a:t>con el </a:t>
            </a:r>
            <a:r>
              <a:rPr lang="es-ES" sz="2400" i="1" dirty="0"/>
              <a:t>lavado de activos y la financiación del terrorismo- </a:t>
            </a:r>
            <a:r>
              <a:rPr lang="es-ES" sz="2400" i="1" dirty="0" smtClean="0"/>
              <a:t>LA/FT</a:t>
            </a:r>
            <a:r>
              <a:rPr lang="es-ES" sz="2400" b="1" i="1" dirty="0" smtClean="0"/>
              <a:t>.</a:t>
            </a:r>
            <a:endParaRPr lang="es-ES" sz="2400" b="1" i="1" dirty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r>
              <a:rPr lang="es-ES" sz="2400" b="1" dirty="0" smtClean="0"/>
              <a:t>Temas: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Antes de iniciar… una historia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Exploremos técnicas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 Definición del lavado de activos y financiación del terrorismo LA/FT.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 Etapas del LA/FT.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 Consecuencias del lavado de activos y financiación del terrorismo. </a:t>
            </a:r>
            <a:endParaRPr lang="es-ES" sz="2000" b="1" dirty="0" smtClean="0"/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Demostremos habilidades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Evaluemos</a:t>
            </a:r>
          </a:p>
          <a:p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Contenidos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634" y="1353344"/>
            <a:ext cx="9258236" cy="5112568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s-ES" sz="2400" b="1" dirty="0" smtClean="0"/>
              <a:t>Módulo 3. </a:t>
            </a:r>
            <a:r>
              <a:rPr lang="es-ES" sz="2400" dirty="0" smtClean="0"/>
              <a:t>Identifiquemos y actuemos frente a los riesgos del LA/FT.</a:t>
            </a:r>
            <a:endParaRPr lang="es-ES" sz="2400" dirty="0"/>
          </a:p>
          <a:p>
            <a:pPr marL="374721" lvl="1" indent="-374721">
              <a:buNone/>
            </a:pPr>
            <a:r>
              <a:rPr lang="es-ES" sz="2400" i="1" dirty="0" smtClean="0">
                <a:solidFill>
                  <a:srgbClr val="FF0000"/>
                </a:solidFill>
              </a:rPr>
              <a:t>     </a:t>
            </a:r>
            <a:r>
              <a:rPr lang="es-ES" sz="2400" b="1" i="1" dirty="0"/>
              <a:t>Objetivo</a:t>
            </a:r>
            <a:r>
              <a:rPr lang="es-ES" sz="2400" i="1" dirty="0"/>
              <a:t>: </a:t>
            </a:r>
            <a:r>
              <a:rPr lang="es-ES" sz="2400" dirty="0"/>
              <a:t>i</a:t>
            </a:r>
            <a:r>
              <a:rPr lang="es-ES" sz="2400" dirty="0" smtClean="0"/>
              <a:t>dentificar los riesgos posibles, las señales de alerta y las acciones preventivas frente al LA/FT</a:t>
            </a:r>
            <a:r>
              <a:rPr lang="es-ES" sz="2400" b="1" dirty="0" smtClean="0"/>
              <a:t> </a:t>
            </a:r>
            <a:endParaRPr lang="es-ES" sz="2400" b="1" dirty="0"/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r>
              <a:rPr lang="es-ES" sz="2400" b="1" dirty="0" smtClean="0"/>
              <a:t>Temas: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Antes de iniciar… una historia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Exploremos técnicas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 </a:t>
            </a:r>
            <a:r>
              <a:rPr lang="es-CO" sz="2000" dirty="0" smtClean="0"/>
              <a:t>Tipologías del LA/FT </a:t>
            </a:r>
            <a:endParaRPr lang="es-ES" sz="2000" dirty="0" smtClean="0"/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 Señales de alerta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 Riesgos posibles y acciones preventivas.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 Reporte de operaciones sospechosas.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Demostremos habilidades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Evaluemos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81676721"/>
              </p:ext>
            </p:extLst>
          </p:nvPr>
        </p:nvGraphicFramePr>
        <p:xfrm>
          <a:off x="508000" y="561256"/>
          <a:ext cx="9330878" cy="633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Definiciones pedagógicas, didácticas y técnicas generales</a:t>
            </a:r>
            <a:endParaRPr lang="es-ES" b="1" dirty="0"/>
          </a:p>
        </p:txBody>
      </p:sp>
      <p:pic>
        <p:nvPicPr>
          <p:cNvPr id="5" name="Imagen 4" descr="logoMediate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436" y="162560"/>
            <a:ext cx="2670386" cy="1056640"/>
          </a:xfrm>
          <a:prstGeom prst="rect">
            <a:avLst/>
          </a:prstGeom>
        </p:spPr>
      </p:pic>
      <p:pic>
        <p:nvPicPr>
          <p:cNvPr id="7" name="Imagen 6" descr="pieDocumen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52" y="5608321"/>
            <a:ext cx="9409748" cy="12598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88857" y="6421120"/>
            <a:ext cx="7714298" cy="454845"/>
          </a:xfrm>
          <a:prstGeom prst="rect">
            <a:avLst/>
          </a:prstGeom>
          <a:noFill/>
        </p:spPr>
        <p:txBody>
          <a:bodyPr wrap="square" lIns="99926" tIns="49963" rIns="99926" bIns="49963" rtlCol="0">
            <a:spAutoFit/>
          </a:bodyPr>
          <a:lstStyle/>
          <a:p>
            <a:r>
              <a:rPr lang="es-ES_tradnl" sz="1300" dirty="0" smtClean="0">
                <a:solidFill>
                  <a:schemeClr val="bg1"/>
                </a:solidFill>
                <a:cs typeface="Avenir LT Std 95 Black"/>
              </a:rPr>
              <a:t>Mediateca Soluciones Educativas S.A.S.   -   2014</a:t>
            </a:r>
          </a:p>
          <a:p>
            <a:r>
              <a:rPr lang="es-ES_tradnl" sz="1000" dirty="0" smtClean="0">
                <a:solidFill>
                  <a:schemeClr val="bg1"/>
                </a:solidFill>
                <a:cs typeface="Avenir LT Std 55 Roman"/>
              </a:rPr>
              <a:t>info@mediateca-se.com</a:t>
            </a:r>
            <a:endParaRPr lang="es-ES_tradnl" sz="1000" dirty="0">
              <a:solidFill>
                <a:schemeClr val="bg1"/>
              </a:solidFill>
              <a:cs typeface="Avenir LT Std 55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Principios básicos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635" y="1706881"/>
            <a:ext cx="9155430" cy="22579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Aprendizaje de adultos.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Desarrollo de competencias.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Aprendizaje significativo- Secuencia didáctica.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027133"/>
              </p:ext>
            </p:extLst>
          </p:nvPr>
        </p:nvGraphicFramePr>
        <p:xfrm>
          <a:off x="549846" y="2001416"/>
          <a:ext cx="9073008" cy="46355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73008"/>
              </a:tblGrid>
              <a:tr h="72008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Antes de iniciar… una historia.</a:t>
                      </a:r>
                      <a:endParaRPr lang="es-E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 al módulo, a través de la presentación de una historia (caso o noticia), para relacionar las temáticas con el contexto real. </a:t>
                      </a:r>
                      <a:endParaRPr lang="es-CO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Este momento termina con la exploración de saberes previos, a partir de preguntas reflexivas en torno a la historia presentada; de tal manera que el participante pueda identificar sus conocimientos y vacíos actuales.</a:t>
                      </a:r>
                      <a:endParaRPr lang="es-CO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  <a:tr h="7768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2. Alistemos herramientas/Exploremos técnicas</a:t>
                      </a: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kumimoji="0" lang="es-ES" sz="18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Desarrollo de los</a:t>
                      </a:r>
                      <a:r>
                        <a:rPr lang="es-ES" sz="1800" baseline="0" dirty="0" smtClean="0"/>
                        <a:t> c</a:t>
                      </a:r>
                      <a:r>
                        <a:rPr lang="es-ES" sz="1800" dirty="0" smtClean="0"/>
                        <a:t>ontenidos conceptuales,</a:t>
                      </a:r>
                      <a:r>
                        <a:rPr lang="es-ES" sz="1800" baseline="0" dirty="0" smtClean="0"/>
                        <a:t> procedimentales y actitudinales del módulo.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</a:tr>
              <a:tr h="10010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3. Demostremos habilidades.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Presentación de situaciones para tomar la mejor decisión (casos 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particulares, el ordenamiento de pasos, apareamiento de conceptos, etc.)</a:t>
                      </a: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E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partir de los elementos estudiados 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el segundo momento.</a:t>
                      </a:r>
                      <a:endParaRPr lang="es-CO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  <a:tr h="640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4. Evaluemos.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Preguntas  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relacionadas con los contenidos conceptuales </a:t>
                      </a: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evaluar lo aprendido.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valoración será cuantitativa y acumulativa.</a:t>
                      </a:r>
                      <a:endParaRPr lang="es-CO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</a:tbl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49846" y="633264"/>
            <a:ext cx="8422942" cy="1219200"/>
          </a:xfrm>
        </p:spPr>
        <p:txBody>
          <a:bodyPr>
            <a:noAutofit/>
          </a:bodyPr>
          <a:lstStyle/>
          <a:p>
            <a:pPr algn="l"/>
            <a:r>
              <a:rPr lang="es-ES" b="1" dirty="0" smtClean="0"/>
              <a:t>Secuencia didáctica </a:t>
            </a:r>
            <a:br>
              <a:rPr lang="es-ES" b="1" dirty="0" smtClean="0"/>
            </a:br>
            <a:r>
              <a:rPr lang="es-ES" sz="2400" b="1" dirty="0" smtClean="0"/>
              <a:t>(Es la misma para cada módulo de cada curso)</a:t>
            </a:r>
            <a:r>
              <a:rPr lang="es-ES" b="1" dirty="0" smtClean="0"/>
              <a:t> 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432" y="2001416"/>
            <a:ext cx="9155430" cy="3030840"/>
          </a:xfrm>
        </p:spPr>
        <p:txBody>
          <a:bodyPr>
            <a:normAutofit fontScale="92500" lnSpcReduction="10000"/>
          </a:bodyPr>
          <a:lstStyle/>
          <a:p>
            <a:r>
              <a:rPr lang="es-ES_tradnl" sz="2800" dirty="0" smtClean="0"/>
              <a:t>Diseño web adaptable, que se acomoda a diferentes tamaños de pantallas, incluyendo dispositivos móviles.</a:t>
            </a:r>
          </a:p>
          <a:p>
            <a:r>
              <a:rPr lang="es-ES_tradnl" sz="2800" dirty="0" smtClean="0"/>
              <a:t>Compatibilidad con Internet Explorer 9 en adelante y navegadores modernos.</a:t>
            </a:r>
          </a:p>
          <a:p>
            <a:r>
              <a:rPr lang="es-ES_tradnl" sz="2800" dirty="0" smtClean="0"/>
              <a:t>Actividades prácticas e interactivas de bajo peso.</a:t>
            </a:r>
          </a:p>
          <a:p>
            <a:r>
              <a:rPr lang="es-ES_tradnl" sz="2800" dirty="0" smtClean="0"/>
              <a:t>Tipografías de fácil lectura y alto contraste.</a:t>
            </a:r>
          </a:p>
          <a:p>
            <a:r>
              <a:rPr lang="es-ES_tradnl" sz="2800" dirty="0" smtClean="0"/>
              <a:t>Navegación clara y permanente.</a:t>
            </a:r>
            <a:endParaRPr lang="es-ES_tradnl" sz="2800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08635" y="292947"/>
            <a:ext cx="9155430" cy="1219200"/>
          </a:xfrm>
        </p:spPr>
        <p:txBody>
          <a:bodyPr/>
          <a:lstStyle/>
          <a:p>
            <a:pPr algn="l"/>
            <a:r>
              <a:rPr lang="es-ES" b="1" dirty="0" smtClean="0"/>
              <a:t>Especificaciones técnicas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Inteligencia Estratégica- IE</a:t>
            </a:r>
            <a:endParaRPr lang="es-ES" b="1" dirty="0"/>
          </a:p>
        </p:txBody>
      </p:sp>
      <p:pic>
        <p:nvPicPr>
          <p:cNvPr id="5" name="Imagen 4" descr="logoMediate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436" y="162560"/>
            <a:ext cx="2670386" cy="1056640"/>
          </a:xfrm>
          <a:prstGeom prst="rect">
            <a:avLst/>
          </a:prstGeom>
        </p:spPr>
      </p:pic>
      <p:pic>
        <p:nvPicPr>
          <p:cNvPr id="7" name="Imagen 6" descr="pieDocumen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52" y="5608321"/>
            <a:ext cx="9409748" cy="12598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88857" y="6421120"/>
            <a:ext cx="7714298" cy="454845"/>
          </a:xfrm>
          <a:prstGeom prst="rect">
            <a:avLst/>
          </a:prstGeom>
          <a:noFill/>
        </p:spPr>
        <p:txBody>
          <a:bodyPr wrap="square" lIns="99926" tIns="49963" rIns="99926" bIns="49963" rtlCol="0">
            <a:spAutoFit/>
          </a:bodyPr>
          <a:lstStyle/>
          <a:p>
            <a:r>
              <a:rPr lang="es-ES_tradnl" sz="1300" dirty="0" err="1" smtClean="0">
                <a:solidFill>
                  <a:schemeClr val="bg1"/>
                </a:solidFill>
                <a:cs typeface="Avenir LT Std 95 Black"/>
              </a:rPr>
              <a:t>Mediateca</a:t>
            </a:r>
            <a:r>
              <a:rPr lang="es-ES_tradnl" sz="1300" dirty="0" smtClean="0">
                <a:solidFill>
                  <a:schemeClr val="bg1"/>
                </a:solidFill>
                <a:cs typeface="Avenir LT Std 95 Black"/>
              </a:rPr>
              <a:t> Soluciones Educativas </a:t>
            </a:r>
            <a:r>
              <a:rPr lang="es-ES_tradnl" sz="1300" dirty="0" err="1" smtClean="0">
                <a:solidFill>
                  <a:schemeClr val="bg1"/>
                </a:solidFill>
                <a:cs typeface="Avenir LT Std 95 Black"/>
              </a:rPr>
              <a:t>S.A.S</a:t>
            </a:r>
            <a:r>
              <a:rPr lang="es-ES_tradnl" sz="1300" dirty="0" smtClean="0">
                <a:solidFill>
                  <a:schemeClr val="bg1"/>
                </a:solidFill>
                <a:cs typeface="Avenir LT Std 95 Black"/>
              </a:rPr>
              <a:t>.   -   2014</a:t>
            </a:r>
          </a:p>
          <a:p>
            <a:r>
              <a:rPr lang="es-ES_tradnl" sz="1000" dirty="0" err="1" smtClean="0">
                <a:solidFill>
                  <a:schemeClr val="bg1"/>
                </a:solidFill>
                <a:cs typeface="Avenir LT Std 55 Roman"/>
              </a:rPr>
              <a:t>info@mediateca</a:t>
            </a:r>
            <a:r>
              <a:rPr lang="es-ES_tradnl" sz="1000" dirty="0" smtClean="0">
                <a:solidFill>
                  <a:schemeClr val="bg1"/>
                </a:solidFill>
                <a:cs typeface="Avenir LT Std 55 Roman"/>
              </a:rPr>
              <a:t>-</a:t>
            </a:r>
            <a:r>
              <a:rPr lang="es-ES_tradnl" sz="1000" dirty="0" err="1" smtClean="0">
                <a:solidFill>
                  <a:schemeClr val="bg1"/>
                </a:solidFill>
                <a:cs typeface="Avenir LT Std 55 Roman"/>
              </a:rPr>
              <a:t>se.com</a:t>
            </a:r>
            <a:endParaRPr lang="es-ES_tradnl" sz="1000" dirty="0">
              <a:solidFill>
                <a:schemeClr val="bg1"/>
              </a:solidFill>
              <a:cs typeface="Aveni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2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Competencia general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e interiorizar los conceptos de la </a:t>
            </a:r>
            <a:r>
              <a:rPr lang="es-ES" dirty="0"/>
              <a:t>I</a:t>
            </a:r>
            <a:r>
              <a:rPr lang="es-ES" dirty="0" smtClean="0"/>
              <a:t>nteligencia Estratégica, como una herramienta eficaz para la toma de decisiones a nivel empresarial.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468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4981630"/>
              </p:ext>
            </p:extLst>
          </p:nvPr>
        </p:nvGraphicFramePr>
        <p:xfrm>
          <a:off x="405830" y="1595744"/>
          <a:ext cx="9042362" cy="43752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2494"/>
                <a:gridCol w="2125273"/>
                <a:gridCol w="2162740"/>
                <a:gridCol w="2021855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Módulos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Conceptuales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Procedimentales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Actitudinales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</a:tr>
              <a:tr h="1467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1. Conozcamos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los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elementos básicos.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aseline="0" dirty="0" smtClean="0"/>
                        <a:t> Comprensión de la i</a:t>
                      </a:r>
                      <a:r>
                        <a:rPr lang="es-ES" sz="1400" dirty="0" smtClean="0"/>
                        <a:t>mportancia de la Inteligencia Estratégica para las empresas.</a:t>
                      </a: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Manejo de los elementos esenciales de la Inteligencia Estratégica y su impacto en la toma de decisiones empresariales.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Valoración consciente de la importancia de la Inteligencia Estratégica para la</a:t>
                      </a:r>
                      <a:r>
                        <a:rPr lang="es-ES" sz="1400" baseline="0" dirty="0" smtClean="0"/>
                        <a:t> empresa</a:t>
                      </a:r>
                      <a:r>
                        <a:rPr lang="es-ES" sz="1400" dirty="0" smtClean="0"/>
                        <a:t>.</a:t>
                      </a:r>
                    </a:p>
                  </a:txBody>
                  <a:tcPr marL="101727" marR="101727" marT="48768" marB="48768"/>
                </a:tc>
              </a:tr>
              <a:tr h="2303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2. Entendamos </a:t>
                      </a:r>
                      <a:r>
                        <a:rPr lang="es-ES" sz="1400" baseline="0" dirty="0" smtClean="0"/>
                        <a:t>la Inteligencia Estratégica - IE.</a:t>
                      </a:r>
                      <a:endParaRPr lang="es-ES" sz="14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 Definición de Inteligencia Estratégica, Empresarial</a:t>
                      </a:r>
                      <a:r>
                        <a:rPr lang="es-ES" sz="1400" baseline="0" dirty="0" smtClean="0"/>
                        <a:t> o </a:t>
                      </a:r>
                      <a:r>
                        <a:rPr lang="es-ES" sz="1400" dirty="0" smtClean="0"/>
                        <a:t>de Negocios.</a:t>
                      </a:r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  Identificación de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características de la </a:t>
                      </a:r>
                      <a:r>
                        <a:rPr lang="es-ES" sz="1400" baseline="0" dirty="0" smtClean="0"/>
                        <a:t>IE.</a:t>
                      </a:r>
                      <a:endParaRPr lang="es-ES" sz="1400" dirty="0" smtClean="0"/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s-ES" sz="1400" dirty="0" smtClean="0"/>
                        <a:t> Presentación de</a:t>
                      </a:r>
                      <a:r>
                        <a:rPr lang="es-ES" sz="1400" baseline="0" dirty="0" smtClean="0"/>
                        <a:t> diferentes h</a:t>
                      </a:r>
                      <a:r>
                        <a:rPr lang="es-ES" sz="1400" dirty="0" smtClean="0"/>
                        <a:t>erramientas de</a:t>
                      </a:r>
                      <a:r>
                        <a:rPr lang="es-ES" sz="1400" baseline="0" dirty="0" smtClean="0"/>
                        <a:t> la IE, como apoyo a la toma de decisiones.</a:t>
                      </a:r>
                      <a:endParaRPr lang="es-ES" sz="1400" b="0" i="1" dirty="0" smtClean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Asociación</a:t>
                      </a:r>
                      <a:r>
                        <a:rPr lang="es-ES" sz="1400" baseline="0" dirty="0" smtClean="0"/>
                        <a:t> de los conceptos con las funciones y responsabilidades individuales.</a:t>
                      </a:r>
                      <a:endParaRPr lang="es-ES" sz="1400" dirty="0" smtClean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Uso de la IE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para el aporte i</a:t>
                      </a:r>
                      <a:r>
                        <a:rPr lang="es-ES" sz="1400" baseline="0" dirty="0" smtClean="0"/>
                        <a:t>ndividual en la toma de decisiones de la empresa. </a:t>
                      </a:r>
                      <a:endParaRPr lang="es-ES" sz="1400" dirty="0" smtClean="0"/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s-E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1727" marR="101727" marT="48768" marB="48768"/>
                </a:tc>
              </a:tr>
            </a:tbl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05830" y="345232"/>
            <a:ext cx="9155430" cy="12192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 smtClean="0"/>
              <a:t>Inteligencia Estratégica Empresarial.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xmlns="" val="8060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Contenidos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635" y="1706880"/>
            <a:ext cx="9155430" cy="5119072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s-ES" sz="2400" b="1" dirty="0" smtClean="0"/>
              <a:t>Módulo 1. </a:t>
            </a:r>
            <a:r>
              <a:rPr lang="es-ES" sz="2400" dirty="0" smtClean="0"/>
              <a:t>Conozcamos los elementos </a:t>
            </a:r>
            <a:r>
              <a:rPr lang="es-ES" sz="2400" dirty="0"/>
              <a:t>básicos</a:t>
            </a:r>
            <a:r>
              <a:rPr lang="es-ES" sz="2400" dirty="0" smtClean="0"/>
              <a:t>.</a:t>
            </a:r>
          </a:p>
          <a:p>
            <a:pPr marL="374721" lvl="1" indent="-374721">
              <a:buNone/>
            </a:pPr>
            <a:r>
              <a:rPr lang="es-ES" sz="2400" i="1" dirty="0" smtClean="0">
                <a:solidFill>
                  <a:srgbClr val="FF0000"/>
                </a:solidFill>
              </a:rPr>
              <a:t>     </a:t>
            </a:r>
            <a:r>
              <a:rPr lang="es-ES" sz="2400" i="1" dirty="0" smtClean="0"/>
              <a:t>Objetivo: reconocer los orígenes y la importancia de la inteligencia estratégica y de su aplicación en la empresa.</a:t>
            </a:r>
            <a:r>
              <a:rPr lang="es-ES" sz="2400" b="1" i="1" dirty="0" smtClean="0"/>
              <a:t> </a:t>
            </a:r>
          </a:p>
          <a:p>
            <a:pPr marL="374721" lvl="1" indent="-374721">
              <a:buNone/>
            </a:pPr>
            <a:endParaRPr lang="es-E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2400" b="1" dirty="0" smtClean="0"/>
              <a:t>Temas: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Antes de iniciar… una historia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Alistemos herramientas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Antecedentes históricos.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Importancia de la Inteligencia Estratégica para las empresas.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000" dirty="0" smtClean="0"/>
              <a:t>Casos de éxito y de fracaso.</a:t>
            </a:r>
            <a:endParaRPr lang="es-ES" sz="2400" dirty="0" smtClean="0"/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Demostremos habilidades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400" b="1" dirty="0" smtClean="0"/>
              <a:t>Evaluemos</a:t>
            </a:r>
          </a:p>
        </p:txBody>
      </p:sp>
    </p:spTree>
    <p:extLst>
      <p:ext uri="{BB962C8B-B14F-4D97-AF65-F5344CB8AC3E}">
        <p14:creationId xmlns:p14="http://schemas.microsoft.com/office/powerpoint/2010/main" xmlns="" val="17103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1867</TotalTime>
  <Words>1219</Words>
  <Application>Microsoft Office PowerPoint</Application>
  <PresentationFormat>Personalizado</PresentationFormat>
  <Paragraphs>207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Diapositiva 1</vt:lpstr>
      <vt:lpstr>Definiciones pedagógicas, didácticas y técnicas generales</vt:lpstr>
      <vt:lpstr>Principios básicos</vt:lpstr>
      <vt:lpstr>Secuencia didáctica  (Es la misma para cada módulo de cada curso) </vt:lpstr>
      <vt:lpstr>Especificaciones técnicas</vt:lpstr>
      <vt:lpstr>Inteligencia Estratégica- IE</vt:lpstr>
      <vt:lpstr>Competencia general</vt:lpstr>
      <vt:lpstr>Inteligencia Estratégica Empresarial.</vt:lpstr>
      <vt:lpstr>Contenidos</vt:lpstr>
      <vt:lpstr>Contenidos</vt:lpstr>
      <vt:lpstr>Diapositiva 11</vt:lpstr>
      <vt:lpstr>Lavado de activos y financiación del terrorismo- LA/FT</vt:lpstr>
      <vt:lpstr>Competencia general</vt:lpstr>
      <vt:lpstr>Diapositiva 14</vt:lpstr>
      <vt:lpstr>Contenidos</vt:lpstr>
      <vt:lpstr>Contenidos</vt:lpstr>
      <vt:lpstr>Contenidos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del personal</dc:title>
  <dc:creator>PaulaOspina</dc:creator>
  <cp:lastModifiedBy>AndreillaPilla</cp:lastModifiedBy>
  <cp:revision>285</cp:revision>
  <dcterms:created xsi:type="dcterms:W3CDTF">2011-03-29T03:27:25Z</dcterms:created>
  <dcterms:modified xsi:type="dcterms:W3CDTF">2014-02-28T22:03:34Z</dcterms:modified>
</cp:coreProperties>
</file>