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9" r:id="rId2"/>
    <p:sldId id="285" r:id="rId3"/>
    <p:sldId id="287" r:id="rId4"/>
    <p:sldId id="290" r:id="rId5"/>
    <p:sldId id="286" r:id="rId6"/>
    <p:sldId id="288" r:id="rId7"/>
    <p:sldId id="291" r:id="rId8"/>
  </p:sldIdLst>
  <p:sldSz cx="10172700" cy="7315200"/>
  <p:notesSz cx="6858000" cy="9144000"/>
  <p:defaultTextStyle>
    <a:defPPr>
      <a:defRPr lang="es-ES"/>
    </a:defPPr>
    <a:lvl1pPr marL="0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9628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9256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8884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8513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8141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7769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97397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97025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1" autoAdjust="0"/>
    <p:restoredTop sz="94698" autoAdjust="0"/>
  </p:normalViewPr>
  <p:slideViewPr>
    <p:cSldViewPr>
      <p:cViewPr>
        <p:scale>
          <a:sx n="50" d="100"/>
          <a:sy n="50" d="100"/>
        </p:scale>
        <p:origin x="-2146" y="-758"/>
      </p:cViewPr>
      <p:guideLst>
        <p:guide orient="horz" pos="2304"/>
        <p:guide pos="3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81538-216C-4B05-A616-255930A3F34A}" type="doc">
      <dgm:prSet loTypeId="urn:microsoft.com/office/officeart/2005/8/layout/cycle1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s-CO"/>
        </a:p>
      </dgm:t>
    </dgm:pt>
    <dgm:pt modelId="{5AA4211C-DB3E-4C47-B2CE-E655853157C2}">
      <dgm:prSet phldrT="[Texto]" custT="1"/>
      <dgm:spPr/>
      <dgm:t>
        <a:bodyPr/>
        <a:lstStyle/>
        <a:p>
          <a:r>
            <a:rPr lang="es-CO" sz="2400" b="1" dirty="0"/>
            <a:t>Acción</a:t>
          </a:r>
        </a:p>
      </dgm:t>
    </dgm:pt>
    <dgm:pt modelId="{84E985CA-0C87-497B-809D-394396CA1E83}" type="parTrans" cxnId="{C94073F5-A3E7-48FB-BF81-EA7443C7655E}">
      <dgm:prSet/>
      <dgm:spPr/>
      <dgm:t>
        <a:bodyPr/>
        <a:lstStyle/>
        <a:p>
          <a:endParaRPr lang="es-CO"/>
        </a:p>
      </dgm:t>
    </dgm:pt>
    <dgm:pt modelId="{A5D9840D-03C6-413D-B5D6-8A9873087CA1}" type="sibTrans" cxnId="{C94073F5-A3E7-48FB-BF81-EA7443C7655E}">
      <dgm:prSet/>
      <dgm:spPr/>
      <dgm:t>
        <a:bodyPr/>
        <a:lstStyle/>
        <a:p>
          <a:endParaRPr lang="es-CO"/>
        </a:p>
      </dgm:t>
    </dgm:pt>
    <dgm:pt modelId="{A217A898-D9EA-40C6-8D32-F851467745AE}">
      <dgm:prSet phldrT="[Texto]" custT="1"/>
      <dgm:spPr/>
      <dgm:t>
        <a:bodyPr/>
        <a:lstStyle/>
        <a:p>
          <a:r>
            <a:rPr lang="es-CO" sz="2400" b="1"/>
            <a:t>Información</a:t>
          </a:r>
        </a:p>
      </dgm:t>
    </dgm:pt>
    <dgm:pt modelId="{5B61B14E-51C2-4BFF-97EE-3E6B6FEF7519}" type="parTrans" cxnId="{FBBF5C55-26A5-4375-AD0A-9DC2442A0B69}">
      <dgm:prSet/>
      <dgm:spPr/>
      <dgm:t>
        <a:bodyPr/>
        <a:lstStyle/>
        <a:p>
          <a:endParaRPr lang="es-CO"/>
        </a:p>
      </dgm:t>
    </dgm:pt>
    <dgm:pt modelId="{4304998C-BA3D-49F0-B5AD-A50E941C3C1D}" type="sibTrans" cxnId="{FBBF5C55-26A5-4375-AD0A-9DC2442A0B69}">
      <dgm:prSet/>
      <dgm:spPr/>
      <dgm:t>
        <a:bodyPr/>
        <a:lstStyle/>
        <a:p>
          <a:endParaRPr lang="es-CO"/>
        </a:p>
      </dgm:t>
    </dgm:pt>
    <dgm:pt modelId="{5F721FC7-5563-455B-A773-64DD2AE8B396}">
      <dgm:prSet phldrT="[Texto]" custT="1"/>
      <dgm:spPr/>
      <dgm:t>
        <a:bodyPr/>
        <a:lstStyle/>
        <a:p>
          <a:r>
            <a:rPr lang="es-CO" sz="2400" b="1" dirty="0"/>
            <a:t>Decisión</a:t>
          </a:r>
        </a:p>
      </dgm:t>
    </dgm:pt>
    <dgm:pt modelId="{2083A7A4-EDAD-4BE9-8202-EDA9A247D9E3}" type="parTrans" cxnId="{64C66AF8-D285-48DB-BFC6-06A0139F5D00}">
      <dgm:prSet/>
      <dgm:spPr/>
      <dgm:t>
        <a:bodyPr/>
        <a:lstStyle/>
        <a:p>
          <a:endParaRPr lang="es-CO"/>
        </a:p>
      </dgm:t>
    </dgm:pt>
    <dgm:pt modelId="{24E7B407-0A84-43B0-90FD-47C1F98121A0}" type="sibTrans" cxnId="{64C66AF8-D285-48DB-BFC6-06A0139F5D00}">
      <dgm:prSet/>
      <dgm:spPr/>
      <dgm:t>
        <a:bodyPr/>
        <a:lstStyle/>
        <a:p>
          <a:endParaRPr lang="es-CO"/>
        </a:p>
      </dgm:t>
    </dgm:pt>
    <dgm:pt modelId="{BC1B0D01-D37C-4A79-AD37-1155C3B36D7E}" type="pres">
      <dgm:prSet presAssocID="{39281538-216C-4B05-A616-255930A3F34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04082B7-86E3-4DD7-B880-D076EF8F5A5D}" type="pres">
      <dgm:prSet presAssocID="{5AA4211C-DB3E-4C47-B2CE-E655853157C2}" presName="dummy" presStyleCnt="0"/>
      <dgm:spPr/>
    </dgm:pt>
    <dgm:pt modelId="{58608398-C70C-42E1-A8D7-3FD5BC014AB7}" type="pres">
      <dgm:prSet presAssocID="{5AA4211C-DB3E-4C47-B2CE-E655853157C2}" presName="node" presStyleLbl="revTx" presStyleIdx="0" presStyleCnt="3" custScaleX="12363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6A9312-8F78-44B2-A77F-B3B8ACF7AADB}" type="pres">
      <dgm:prSet presAssocID="{A5D9840D-03C6-413D-B5D6-8A9873087CA1}" presName="sibTrans" presStyleLbl="node1" presStyleIdx="0" presStyleCnt="3"/>
      <dgm:spPr/>
      <dgm:t>
        <a:bodyPr/>
        <a:lstStyle/>
        <a:p>
          <a:endParaRPr lang="es-CO"/>
        </a:p>
      </dgm:t>
    </dgm:pt>
    <dgm:pt modelId="{499910EB-7CA1-4111-9396-ED15C69274B9}" type="pres">
      <dgm:prSet presAssocID="{A217A898-D9EA-40C6-8D32-F851467745AE}" presName="dummy" presStyleCnt="0"/>
      <dgm:spPr/>
    </dgm:pt>
    <dgm:pt modelId="{FA92ABA9-F4FC-4204-A5B0-08083E2ED6D7}" type="pres">
      <dgm:prSet presAssocID="{A217A898-D9EA-40C6-8D32-F851467745AE}" presName="node" presStyleLbl="revTx" presStyleIdx="1" presStyleCnt="3" custScaleX="12363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334B721-8AEF-4A45-9A92-EB01981FFFAB}" type="pres">
      <dgm:prSet presAssocID="{4304998C-BA3D-49F0-B5AD-A50E941C3C1D}" presName="sibTrans" presStyleLbl="node1" presStyleIdx="1" presStyleCnt="3"/>
      <dgm:spPr/>
      <dgm:t>
        <a:bodyPr/>
        <a:lstStyle/>
        <a:p>
          <a:endParaRPr lang="es-CO"/>
        </a:p>
      </dgm:t>
    </dgm:pt>
    <dgm:pt modelId="{436D0317-BC33-4F13-BCAC-5695C2B6C2E3}" type="pres">
      <dgm:prSet presAssocID="{5F721FC7-5563-455B-A773-64DD2AE8B396}" presName="dummy" presStyleCnt="0"/>
      <dgm:spPr/>
    </dgm:pt>
    <dgm:pt modelId="{28AEC3B5-17CD-4E39-B823-FBD4EADF1247}" type="pres">
      <dgm:prSet presAssocID="{5F721FC7-5563-455B-A773-64DD2AE8B396}" presName="node" presStyleLbl="revTx" presStyleIdx="2" presStyleCnt="3" custScaleX="12363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6440055-8A12-4C25-8813-0FBC4845DDA1}" type="pres">
      <dgm:prSet presAssocID="{24E7B407-0A84-43B0-90FD-47C1F98121A0}" presName="sibTrans" presStyleLbl="node1" presStyleIdx="2" presStyleCnt="3"/>
      <dgm:spPr/>
      <dgm:t>
        <a:bodyPr/>
        <a:lstStyle/>
        <a:p>
          <a:endParaRPr lang="es-CO"/>
        </a:p>
      </dgm:t>
    </dgm:pt>
  </dgm:ptLst>
  <dgm:cxnLst>
    <dgm:cxn modelId="{51BABC6D-D67E-4558-B8F2-BCFE39B39C4E}" type="presOf" srcId="{5AA4211C-DB3E-4C47-B2CE-E655853157C2}" destId="{58608398-C70C-42E1-A8D7-3FD5BC014AB7}" srcOrd="0" destOrd="0" presId="urn:microsoft.com/office/officeart/2005/8/layout/cycle1"/>
    <dgm:cxn modelId="{F74934F5-55B0-464C-A312-3DABDBF6B136}" type="presOf" srcId="{A217A898-D9EA-40C6-8D32-F851467745AE}" destId="{FA92ABA9-F4FC-4204-A5B0-08083E2ED6D7}" srcOrd="0" destOrd="0" presId="urn:microsoft.com/office/officeart/2005/8/layout/cycle1"/>
    <dgm:cxn modelId="{9CEFCECE-83EC-4E2A-BF03-22170858EEE1}" type="presOf" srcId="{A5D9840D-03C6-413D-B5D6-8A9873087CA1}" destId="{AB6A9312-8F78-44B2-A77F-B3B8ACF7AADB}" srcOrd="0" destOrd="0" presId="urn:microsoft.com/office/officeart/2005/8/layout/cycle1"/>
    <dgm:cxn modelId="{B61030B0-7884-4A2C-A244-C438E441517D}" type="presOf" srcId="{39281538-216C-4B05-A616-255930A3F34A}" destId="{BC1B0D01-D37C-4A79-AD37-1155C3B36D7E}" srcOrd="0" destOrd="0" presId="urn:microsoft.com/office/officeart/2005/8/layout/cycle1"/>
    <dgm:cxn modelId="{9620BEB7-F046-48BE-BA1B-659EC3288CC0}" type="presOf" srcId="{4304998C-BA3D-49F0-B5AD-A50E941C3C1D}" destId="{3334B721-8AEF-4A45-9A92-EB01981FFFAB}" srcOrd="0" destOrd="0" presId="urn:microsoft.com/office/officeart/2005/8/layout/cycle1"/>
    <dgm:cxn modelId="{64C66AF8-D285-48DB-BFC6-06A0139F5D00}" srcId="{39281538-216C-4B05-A616-255930A3F34A}" destId="{5F721FC7-5563-455B-A773-64DD2AE8B396}" srcOrd="2" destOrd="0" parTransId="{2083A7A4-EDAD-4BE9-8202-EDA9A247D9E3}" sibTransId="{24E7B407-0A84-43B0-90FD-47C1F98121A0}"/>
    <dgm:cxn modelId="{FBBF5C55-26A5-4375-AD0A-9DC2442A0B69}" srcId="{39281538-216C-4B05-A616-255930A3F34A}" destId="{A217A898-D9EA-40C6-8D32-F851467745AE}" srcOrd="1" destOrd="0" parTransId="{5B61B14E-51C2-4BFF-97EE-3E6B6FEF7519}" sibTransId="{4304998C-BA3D-49F0-B5AD-A50E941C3C1D}"/>
    <dgm:cxn modelId="{F192ABAC-1E86-4A87-B746-AC2D9ECD81E5}" type="presOf" srcId="{5F721FC7-5563-455B-A773-64DD2AE8B396}" destId="{28AEC3B5-17CD-4E39-B823-FBD4EADF1247}" srcOrd="0" destOrd="0" presId="urn:microsoft.com/office/officeart/2005/8/layout/cycle1"/>
    <dgm:cxn modelId="{C94073F5-A3E7-48FB-BF81-EA7443C7655E}" srcId="{39281538-216C-4B05-A616-255930A3F34A}" destId="{5AA4211C-DB3E-4C47-B2CE-E655853157C2}" srcOrd="0" destOrd="0" parTransId="{84E985CA-0C87-497B-809D-394396CA1E83}" sibTransId="{A5D9840D-03C6-413D-B5D6-8A9873087CA1}"/>
    <dgm:cxn modelId="{1BB35940-F6AA-4295-BD35-2A48CC6AA6E3}" type="presOf" srcId="{24E7B407-0A84-43B0-90FD-47C1F98121A0}" destId="{D6440055-8A12-4C25-8813-0FBC4845DDA1}" srcOrd="0" destOrd="0" presId="urn:microsoft.com/office/officeart/2005/8/layout/cycle1"/>
    <dgm:cxn modelId="{275F4CE7-D71E-405A-B4CF-FEC92EF97D64}" type="presParOf" srcId="{BC1B0D01-D37C-4A79-AD37-1155C3B36D7E}" destId="{804082B7-86E3-4DD7-B880-D076EF8F5A5D}" srcOrd="0" destOrd="0" presId="urn:microsoft.com/office/officeart/2005/8/layout/cycle1"/>
    <dgm:cxn modelId="{5FBDBAAB-442A-4CA9-AFD5-57A87E18F23C}" type="presParOf" srcId="{BC1B0D01-D37C-4A79-AD37-1155C3B36D7E}" destId="{58608398-C70C-42E1-A8D7-3FD5BC014AB7}" srcOrd="1" destOrd="0" presId="urn:microsoft.com/office/officeart/2005/8/layout/cycle1"/>
    <dgm:cxn modelId="{EAACDFE6-2D7D-44A3-ACEF-71929B0F1ECB}" type="presParOf" srcId="{BC1B0D01-D37C-4A79-AD37-1155C3B36D7E}" destId="{AB6A9312-8F78-44B2-A77F-B3B8ACF7AADB}" srcOrd="2" destOrd="0" presId="urn:microsoft.com/office/officeart/2005/8/layout/cycle1"/>
    <dgm:cxn modelId="{DAD8EBE7-DDF5-4335-90A6-846E015A2C91}" type="presParOf" srcId="{BC1B0D01-D37C-4A79-AD37-1155C3B36D7E}" destId="{499910EB-7CA1-4111-9396-ED15C69274B9}" srcOrd="3" destOrd="0" presId="urn:microsoft.com/office/officeart/2005/8/layout/cycle1"/>
    <dgm:cxn modelId="{072007A5-E4FC-4FB0-9D6C-969A73844201}" type="presParOf" srcId="{BC1B0D01-D37C-4A79-AD37-1155C3B36D7E}" destId="{FA92ABA9-F4FC-4204-A5B0-08083E2ED6D7}" srcOrd="4" destOrd="0" presId="urn:microsoft.com/office/officeart/2005/8/layout/cycle1"/>
    <dgm:cxn modelId="{8925F59D-3314-45AF-9D44-20D5DD040F42}" type="presParOf" srcId="{BC1B0D01-D37C-4A79-AD37-1155C3B36D7E}" destId="{3334B721-8AEF-4A45-9A92-EB01981FFFAB}" srcOrd="5" destOrd="0" presId="urn:microsoft.com/office/officeart/2005/8/layout/cycle1"/>
    <dgm:cxn modelId="{0EB2FCCF-F873-46B9-8B23-258778A24A62}" type="presParOf" srcId="{BC1B0D01-D37C-4A79-AD37-1155C3B36D7E}" destId="{436D0317-BC33-4F13-BCAC-5695C2B6C2E3}" srcOrd="6" destOrd="0" presId="urn:microsoft.com/office/officeart/2005/8/layout/cycle1"/>
    <dgm:cxn modelId="{B51A21DB-26EB-4956-B370-0C6A7E5A0E17}" type="presParOf" srcId="{BC1B0D01-D37C-4A79-AD37-1155C3B36D7E}" destId="{28AEC3B5-17CD-4E39-B823-FBD4EADF1247}" srcOrd="7" destOrd="0" presId="urn:microsoft.com/office/officeart/2005/8/layout/cycle1"/>
    <dgm:cxn modelId="{EE10EF5C-389D-423C-A31B-FD85D8A800B0}" type="presParOf" srcId="{BC1B0D01-D37C-4A79-AD37-1155C3B36D7E}" destId="{D6440055-8A12-4C25-8813-0FBC4845DDA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28B5ED-6503-4988-A4EA-786F6C0AF2F0}" type="doc">
      <dgm:prSet loTypeId="urn:microsoft.com/office/officeart/2005/8/layout/venn2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s-CO"/>
        </a:p>
      </dgm:t>
    </dgm:pt>
    <dgm:pt modelId="{C95DC0F9-BEC8-4774-9BBE-EEF16C9DD69E}">
      <dgm:prSet phldrT="[Texto]" custT="1"/>
      <dgm:spPr/>
      <dgm:t>
        <a:bodyPr/>
        <a:lstStyle/>
        <a:p>
          <a:pPr algn="ctr"/>
          <a:r>
            <a:rPr lang="es-CO" sz="1100"/>
            <a:t>Cuadro de Mando Integral - CMI</a:t>
          </a:r>
        </a:p>
      </dgm:t>
    </dgm:pt>
    <dgm:pt modelId="{78DC8E0F-CEF3-4C5F-8F46-67ADE546C948}" type="parTrans" cxnId="{FC378D89-6AB3-42C2-9DDE-4706D477DC46}">
      <dgm:prSet/>
      <dgm:spPr/>
      <dgm:t>
        <a:bodyPr/>
        <a:lstStyle/>
        <a:p>
          <a:pPr algn="ctr"/>
          <a:endParaRPr lang="es-CO"/>
        </a:p>
      </dgm:t>
    </dgm:pt>
    <dgm:pt modelId="{426584C7-2103-40CC-A7A9-F72610222858}" type="sibTrans" cxnId="{FC378D89-6AB3-42C2-9DDE-4706D477DC46}">
      <dgm:prSet/>
      <dgm:spPr/>
      <dgm:t>
        <a:bodyPr/>
        <a:lstStyle/>
        <a:p>
          <a:pPr algn="ctr"/>
          <a:endParaRPr lang="es-CO"/>
        </a:p>
      </dgm:t>
    </dgm:pt>
    <dgm:pt modelId="{75B79F49-A843-421A-BFB2-B49507C00426}">
      <dgm:prSet phldrT="[Texto]" custT="1"/>
      <dgm:spPr/>
      <dgm:t>
        <a:bodyPr/>
        <a:lstStyle/>
        <a:p>
          <a:pPr algn="ctr"/>
          <a:endParaRPr lang="es-CO" sz="1100" dirty="0"/>
        </a:p>
        <a:p>
          <a:pPr algn="ctr"/>
          <a:r>
            <a:rPr lang="es-CO" sz="1100" dirty="0"/>
            <a:t>Sistemas de Soporte a la </a:t>
          </a:r>
          <a:r>
            <a:rPr lang="es-CO" sz="1100" dirty="0" smtClean="0"/>
            <a:t>Decisión </a:t>
          </a:r>
          <a:r>
            <a:rPr lang="es-CO" sz="1100" dirty="0"/>
            <a:t>- DSS      </a:t>
          </a:r>
          <a:r>
            <a:rPr lang="es-CO" sz="1100" dirty="0" smtClean="0"/>
            <a:t>Sistemas </a:t>
          </a:r>
          <a:r>
            <a:rPr lang="es-CO" sz="1100" dirty="0"/>
            <a:t>de Información Ejecutiva - EIS</a:t>
          </a:r>
        </a:p>
      </dgm:t>
    </dgm:pt>
    <dgm:pt modelId="{EB3F0E1D-DB5D-476B-BB89-E2C1A3F00B0E}" type="parTrans" cxnId="{58962239-BDBF-4732-AFBE-50597A361F15}">
      <dgm:prSet/>
      <dgm:spPr/>
      <dgm:t>
        <a:bodyPr/>
        <a:lstStyle/>
        <a:p>
          <a:pPr algn="ctr"/>
          <a:endParaRPr lang="es-CO"/>
        </a:p>
      </dgm:t>
    </dgm:pt>
    <dgm:pt modelId="{266E4EE2-0DDE-45D7-AD5B-F4E9ACF544BC}" type="sibTrans" cxnId="{58962239-BDBF-4732-AFBE-50597A361F15}">
      <dgm:prSet/>
      <dgm:spPr/>
      <dgm:t>
        <a:bodyPr/>
        <a:lstStyle/>
        <a:p>
          <a:pPr algn="ctr"/>
          <a:endParaRPr lang="es-CO"/>
        </a:p>
      </dgm:t>
    </dgm:pt>
    <dgm:pt modelId="{385CD733-E0EE-4139-9186-54A91899E16E}">
      <dgm:prSet phldrT="[Texto]" custT="1"/>
      <dgm:spPr/>
      <dgm:t>
        <a:bodyPr/>
        <a:lstStyle/>
        <a:p>
          <a:pPr algn="ctr"/>
          <a:endParaRPr lang="es-CO" sz="1100"/>
        </a:p>
        <a:p>
          <a:pPr algn="ctr"/>
          <a:r>
            <a:rPr lang="es-CO" sz="1100"/>
            <a:t>Datos operacionales de la empresa: ERP/CRM</a:t>
          </a:r>
        </a:p>
      </dgm:t>
    </dgm:pt>
    <dgm:pt modelId="{27EA7287-C79E-438F-8D56-99E6F92AC5E9}" type="parTrans" cxnId="{53A42704-8161-497B-A4D5-195E0D248B66}">
      <dgm:prSet/>
      <dgm:spPr/>
      <dgm:t>
        <a:bodyPr/>
        <a:lstStyle/>
        <a:p>
          <a:pPr algn="ctr"/>
          <a:endParaRPr lang="es-CO"/>
        </a:p>
      </dgm:t>
    </dgm:pt>
    <dgm:pt modelId="{70C269C1-EF80-472B-ACF0-9B4E5EFA3F65}" type="sibTrans" cxnId="{53A42704-8161-497B-A4D5-195E0D248B66}">
      <dgm:prSet/>
      <dgm:spPr/>
      <dgm:t>
        <a:bodyPr/>
        <a:lstStyle/>
        <a:p>
          <a:pPr algn="ctr"/>
          <a:endParaRPr lang="es-CO"/>
        </a:p>
      </dgm:t>
    </dgm:pt>
    <dgm:pt modelId="{250681AB-ADA0-41AF-B18A-E126D11FF423}">
      <dgm:prSet phldrT="[Texto]" custT="1"/>
      <dgm:spPr/>
      <dgm:t>
        <a:bodyPr/>
        <a:lstStyle/>
        <a:p>
          <a:pPr algn="ctr"/>
          <a:r>
            <a:rPr lang="es-CO" sz="1100" dirty="0"/>
            <a:t>Datawarehouse</a:t>
          </a:r>
          <a:r>
            <a:rPr lang="es-CO" sz="1100" dirty="0" smtClean="0"/>
            <a:t>/</a:t>
          </a:r>
        </a:p>
        <a:p>
          <a:pPr algn="ctr"/>
          <a:r>
            <a:rPr lang="es-CO" sz="1100" dirty="0" err="1" smtClean="0"/>
            <a:t>datamarts</a:t>
          </a:r>
          <a:r>
            <a:rPr lang="es-CO" sz="1100" dirty="0" smtClean="0"/>
            <a:t>/</a:t>
          </a:r>
          <a:r>
            <a:rPr lang="es-CO" sz="1100" dirty="0" err="1" smtClean="0"/>
            <a:t>database</a:t>
          </a:r>
          <a:r>
            <a:rPr lang="es-CO" sz="1100" dirty="0"/>
            <a:t>, etc.</a:t>
          </a:r>
        </a:p>
      </dgm:t>
    </dgm:pt>
    <dgm:pt modelId="{9C604795-F270-48BA-AB01-0ADACD5103B0}" type="parTrans" cxnId="{6B77F040-0998-4202-A120-82768D7C35C3}">
      <dgm:prSet/>
      <dgm:spPr/>
      <dgm:t>
        <a:bodyPr/>
        <a:lstStyle/>
        <a:p>
          <a:pPr algn="ctr"/>
          <a:endParaRPr lang="es-CO"/>
        </a:p>
      </dgm:t>
    </dgm:pt>
    <dgm:pt modelId="{21BB8A36-6B97-4FEE-B167-3AAFF9CD7027}" type="sibTrans" cxnId="{6B77F040-0998-4202-A120-82768D7C35C3}">
      <dgm:prSet/>
      <dgm:spPr/>
      <dgm:t>
        <a:bodyPr/>
        <a:lstStyle/>
        <a:p>
          <a:pPr algn="ctr"/>
          <a:endParaRPr lang="es-CO"/>
        </a:p>
      </dgm:t>
    </dgm:pt>
    <dgm:pt modelId="{35B715B6-9C0D-4CDA-8B0C-1A88DD3F0505}" type="pres">
      <dgm:prSet presAssocID="{FC28B5ED-6503-4988-A4EA-786F6C0AF2F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27FD62B-1981-4A90-BCEE-0097A971B211}" type="pres">
      <dgm:prSet presAssocID="{FC28B5ED-6503-4988-A4EA-786F6C0AF2F0}" presName="comp1" presStyleCnt="0"/>
      <dgm:spPr/>
    </dgm:pt>
    <dgm:pt modelId="{EB91F70D-9793-4AE3-8C68-612699C99B26}" type="pres">
      <dgm:prSet presAssocID="{FC28B5ED-6503-4988-A4EA-786F6C0AF2F0}" presName="circle1" presStyleLbl="node1" presStyleIdx="0" presStyleCnt="4" custScaleX="151191"/>
      <dgm:spPr/>
      <dgm:t>
        <a:bodyPr/>
        <a:lstStyle/>
        <a:p>
          <a:endParaRPr lang="es-CO"/>
        </a:p>
      </dgm:t>
    </dgm:pt>
    <dgm:pt modelId="{D1B87B75-BC12-47C1-BBFA-5AAD813EB19E}" type="pres">
      <dgm:prSet presAssocID="{FC28B5ED-6503-4988-A4EA-786F6C0AF2F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38E3275-3A95-40F5-A304-A10E60F2F3DF}" type="pres">
      <dgm:prSet presAssocID="{FC28B5ED-6503-4988-A4EA-786F6C0AF2F0}" presName="comp2" presStyleCnt="0"/>
      <dgm:spPr/>
    </dgm:pt>
    <dgm:pt modelId="{A91A0022-34C8-4C07-9F41-09AF46019B30}" type="pres">
      <dgm:prSet presAssocID="{FC28B5ED-6503-4988-A4EA-786F6C0AF2F0}" presName="circle2" presStyleLbl="node1" presStyleIdx="1" presStyleCnt="4" custScaleX="183780"/>
      <dgm:spPr/>
      <dgm:t>
        <a:bodyPr/>
        <a:lstStyle/>
        <a:p>
          <a:endParaRPr lang="es-CO"/>
        </a:p>
      </dgm:t>
    </dgm:pt>
    <dgm:pt modelId="{0EA55EF3-648F-41ED-A1E1-391B62AAB3F9}" type="pres">
      <dgm:prSet presAssocID="{FC28B5ED-6503-4988-A4EA-786F6C0AF2F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C7A582D-F91B-403D-9899-1D5704DD4C86}" type="pres">
      <dgm:prSet presAssocID="{FC28B5ED-6503-4988-A4EA-786F6C0AF2F0}" presName="comp3" presStyleCnt="0"/>
      <dgm:spPr/>
    </dgm:pt>
    <dgm:pt modelId="{72CC1006-6B8A-4A94-991F-8177C4ADB4F2}" type="pres">
      <dgm:prSet presAssocID="{FC28B5ED-6503-4988-A4EA-786F6C0AF2F0}" presName="circle3" presStyleLbl="node1" presStyleIdx="2" presStyleCnt="4" custScaleX="151191" custScaleY="85516" custLinFactNeighborX="992" custLinFactNeighborY="7242"/>
      <dgm:spPr/>
      <dgm:t>
        <a:bodyPr/>
        <a:lstStyle/>
        <a:p>
          <a:endParaRPr lang="es-CO"/>
        </a:p>
      </dgm:t>
    </dgm:pt>
    <dgm:pt modelId="{2E31E341-A7ED-43F4-B4F9-F687CF4BF483}" type="pres">
      <dgm:prSet presAssocID="{FC28B5ED-6503-4988-A4EA-786F6C0AF2F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A6A4D5F-7BE5-4923-8DEE-E86A063655B9}" type="pres">
      <dgm:prSet presAssocID="{FC28B5ED-6503-4988-A4EA-786F6C0AF2F0}" presName="comp4" presStyleCnt="0"/>
      <dgm:spPr/>
    </dgm:pt>
    <dgm:pt modelId="{B28B2238-6D95-4F96-8D2D-E0ACC1E906A5}" type="pres">
      <dgm:prSet presAssocID="{FC28B5ED-6503-4988-A4EA-786F6C0AF2F0}" presName="circle4" presStyleLbl="node1" presStyleIdx="3" presStyleCnt="4" custScaleX="151191" custScaleY="69643" custLinFactNeighborX="2232" custLinFactNeighborY="15179"/>
      <dgm:spPr/>
      <dgm:t>
        <a:bodyPr/>
        <a:lstStyle/>
        <a:p>
          <a:endParaRPr lang="es-CO"/>
        </a:p>
      </dgm:t>
    </dgm:pt>
    <dgm:pt modelId="{5444AE17-66C6-450B-9270-E7E6FABB766C}" type="pres">
      <dgm:prSet presAssocID="{FC28B5ED-6503-4988-A4EA-786F6C0AF2F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BA135D5-4EE4-4392-ADCD-F27C28C4FDDF}" type="presOf" srcId="{C95DC0F9-BEC8-4774-9BBE-EEF16C9DD69E}" destId="{D1B87B75-BC12-47C1-BBFA-5AAD813EB19E}" srcOrd="1" destOrd="0" presId="urn:microsoft.com/office/officeart/2005/8/layout/venn2"/>
    <dgm:cxn modelId="{53A42704-8161-497B-A4D5-195E0D248B66}" srcId="{FC28B5ED-6503-4988-A4EA-786F6C0AF2F0}" destId="{385CD733-E0EE-4139-9186-54A91899E16E}" srcOrd="2" destOrd="0" parTransId="{27EA7287-C79E-438F-8D56-99E6F92AC5E9}" sibTransId="{70C269C1-EF80-472B-ACF0-9B4E5EFA3F65}"/>
    <dgm:cxn modelId="{58962239-BDBF-4732-AFBE-50597A361F15}" srcId="{FC28B5ED-6503-4988-A4EA-786F6C0AF2F0}" destId="{75B79F49-A843-421A-BFB2-B49507C00426}" srcOrd="1" destOrd="0" parTransId="{EB3F0E1D-DB5D-476B-BB89-E2C1A3F00B0E}" sibTransId="{266E4EE2-0DDE-45D7-AD5B-F4E9ACF544BC}"/>
    <dgm:cxn modelId="{271A7E0F-2554-4D48-917C-1F277D4B08EB}" type="presOf" srcId="{75B79F49-A843-421A-BFB2-B49507C00426}" destId="{0EA55EF3-648F-41ED-A1E1-391B62AAB3F9}" srcOrd="1" destOrd="0" presId="urn:microsoft.com/office/officeart/2005/8/layout/venn2"/>
    <dgm:cxn modelId="{A001F596-0C88-4A24-A6B8-06A9FAEBC22E}" type="presOf" srcId="{C95DC0F9-BEC8-4774-9BBE-EEF16C9DD69E}" destId="{EB91F70D-9793-4AE3-8C68-612699C99B26}" srcOrd="0" destOrd="0" presId="urn:microsoft.com/office/officeart/2005/8/layout/venn2"/>
    <dgm:cxn modelId="{6B77F040-0998-4202-A120-82768D7C35C3}" srcId="{FC28B5ED-6503-4988-A4EA-786F6C0AF2F0}" destId="{250681AB-ADA0-41AF-B18A-E126D11FF423}" srcOrd="3" destOrd="0" parTransId="{9C604795-F270-48BA-AB01-0ADACD5103B0}" sibTransId="{21BB8A36-6B97-4FEE-B167-3AAFF9CD7027}"/>
    <dgm:cxn modelId="{30476CA0-0F6E-49AC-A464-2FF15A27E068}" type="presOf" srcId="{FC28B5ED-6503-4988-A4EA-786F6C0AF2F0}" destId="{35B715B6-9C0D-4CDA-8B0C-1A88DD3F0505}" srcOrd="0" destOrd="0" presId="urn:microsoft.com/office/officeart/2005/8/layout/venn2"/>
    <dgm:cxn modelId="{51B8D97B-BECC-4B06-8229-1A7FD95471DD}" type="presOf" srcId="{385CD733-E0EE-4139-9186-54A91899E16E}" destId="{72CC1006-6B8A-4A94-991F-8177C4ADB4F2}" srcOrd="0" destOrd="0" presId="urn:microsoft.com/office/officeart/2005/8/layout/venn2"/>
    <dgm:cxn modelId="{67B9B96C-3146-4EDD-8C6D-0C285BEAD9E2}" type="presOf" srcId="{250681AB-ADA0-41AF-B18A-E126D11FF423}" destId="{5444AE17-66C6-450B-9270-E7E6FABB766C}" srcOrd="1" destOrd="0" presId="urn:microsoft.com/office/officeart/2005/8/layout/venn2"/>
    <dgm:cxn modelId="{FC378D89-6AB3-42C2-9DDE-4706D477DC46}" srcId="{FC28B5ED-6503-4988-A4EA-786F6C0AF2F0}" destId="{C95DC0F9-BEC8-4774-9BBE-EEF16C9DD69E}" srcOrd="0" destOrd="0" parTransId="{78DC8E0F-CEF3-4C5F-8F46-67ADE546C948}" sibTransId="{426584C7-2103-40CC-A7A9-F72610222858}"/>
    <dgm:cxn modelId="{BD0B027A-DFB0-4073-A0D8-DB51EA087A59}" type="presOf" srcId="{250681AB-ADA0-41AF-B18A-E126D11FF423}" destId="{B28B2238-6D95-4F96-8D2D-E0ACC1E906A5}" srcOrd="0" destOrd="0" presId="urn:microsoft.com/office/officeart/2005/8/layout/venn2"/>
    <dgm:cxn modelId="{D706AE0B-B3AC-456D-A77C-D565C5C1F27F}" type="presOf" srcId="{385CD733-E0EE-4139-9186-54A91899E16E}" destId="{2E31E341-A7ED-43F4-B4F9-F687CF4BF483}" srcOrd="1" destOrd="0" presId="urn:microsoft.com/office/officeart/2005/8/layout/venn2"/>
    <dgm:cxn modelId="{5F865BBE-FDAD-4F01-ACC0-FA42AF2ECE4A}" type="presOf" srcId="{75B79F49-A843-421A-BFB2-B49507C00426}" destId="{A91A0022-34C8-4C07-9F41-09AF46019B30}" srcOrd="0" destOrd="0" presId="urn:microsoft.com/office/officeart/2005/8/layout/venn2"/>
    <dgm:cxn modelId="{72E7F6C3-8E45-4185-A081-A8D7050811F5}" type="presParOf" srcId="{35B715B6-9C0D-4CDA-8B0C-1A88DD3F0505}" destId="{927FD62B-1981-4A90-BCEE-0097A971B211}" srcOrd="0" destOrd="0" presId="urn:microsoft.com/office/officeart/2005/8/layout/venn2"/>
    <dgm:cxn modelId="{1896563B-6452-4248-8C1B-C0B2CAB91D3A}" type="presParOf" srcId="{927FD62B-1981-4A90-BCEE-0097A971B211}" destId="{EB91F70D-9793-4AE3-8C68-612699C99B26}" srcOrd="0" destOrd="0" presId="urn:microsoft.com/office/officeart/2005/8/layout/venn2"/>
    <dgm:cxn modelId="{3BB5C719-4699-4FE1-80CD-853533765596}" type="presParOf" srcId="{927FD62B-1981-4A90-BCEE-0097A971B211}" destId="{D1B87B75-BC12-47C1-BBFA-5AAD813EB19E}" srcOrd="1" destOrd="0" presId="urn:microsoft.com/office/officeart/2005/8/layout/venn2"/>
    <dgm:cxn modelId="{66E7A878-10DD-4F4A-88EB-E018064BF0A0}" type="presParOf" srcId="{35B715B6-9C0D-4CDA-8B0C-1A88DD3F0505}" destId="{638E3275-3A95-40F5-A304-A10E60F2F3DF}" srcOrd="1" destOrd="0" presId="urn:microsoft.com/office/officeart/2005/8/layout/venn2"/>
    <dgm:cxn modelId="{248523B0-5EA7-4153-B7D9-2D8933609111}" type="presParOf" srcId="{638E3275-3A95-40F5-A304-A10E60F2F3DF}" destId="{A91A0022-34C8-4C07-9F41-09AF46019B30}" srcOrd="0" destOrd="0" presId="urn:microsoft.com/office/officeart/2005/8/layout/venn2"/>
    <dgm:cxn modelId="{9D38029A-223A-4F54-93AD-65B890606A56}" type="presParOf" srcId="{638E3275-3A95-40F5-A304-A10E60F2F3DF}" destId="{0EA55EF3-648F-41ED-A1E1-391B62AAB3F9}" srcOrd="1" destOrd="0" presId="urn:microsoft.com/office/officeart/2005/8/layout/venn2"/>
    <dgm:cxn modelId="{A7EED091-2B9D-43A1-BCA9-16F234C87589}" type="presParOf" srcId="{35B715B6-9C0D-4CDA-8B0C-1A88DD3F0505}" destId="{7C7A582D-F91B-403D-9899-1D5704DD4C86}" srcOrd="2" destOrd="0" presId="urn:microsoft.com/office/officeart/2005/8/layout/venn2"/>
    <dgm:cxn modelId="{7A01FCBA-F057-4BCC-B503-A8F5A22EB276}" type="presParOf" srcId="{7C7A582D-F91B-403D-9899-1D5704DD4C86}" destId="{72CC1006-6B8A-4A94-991F-8177C4ADB4F2}" srcOrd="0" destOrd="0" presId="urn:microsoft.com/office/officeart/2005/8/layout/venn2"/>
    <dgm:cxn modelId="{58A7F68F-007A-49DC-95F1-495913A32BCE}" type="presParOf" srcId="{7C7A582D-F91B-403D-9899-1D5704DD4C86}" destId="{2E31E341-A7ED-43F4-B4F9-F687CF4BF483}" srcOrd="1" destOrd="0" presId="urn:microsoft.com/office/officeart/2005/8/layout/venn2"/>
    <dgm:cxn modelId="{F1E71915-902B-4A1D-AD66-DE1809F6F355}" type="presParOf" srcId="{35B715B6-9C0D-4CDA-8B0C-1A88DD3F0505}" destId="{7A6A4D5F-7BE5-4923-8DEE-E86A063655B9}" srcOrd="3" destOrd="0" presId="urn:microsoft.com/office/officeart/2005/8/layout/venn2"/>
    <dgm:cxn modelId="{DC1BABF3-F17F-4F1B-A4C1-8D1E3DBC8040}" type="presParOf" srcId="{7A6A4D5F-7BE5-4923-8DEE-E86A063655B9}" destId="{B28B2238-6D95-4F96-8D2D-E0ACC1E906A5}" srcOrd="0" destOrd="0" presId="urn:microsoft.com/office/officeart/2005/8/layout/venn2"/>
    <dgm:cxn modelId="{78BB4A58-93D5-4394-AACC-856F2ADEB90E}" type="presParOf" srcId="{7A6A4D5F-7BE5-4923-8DEE-E86A063655B9}" destId="{5444AE17-66C6-450B-9270-E7E6FABB76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28B5ED-6503-4988-A4EA-786F6C0AF2F0}" type="doc">
      <dgm:prSet loTypeId="urn:microsoft.com/office/officeart/2005/8/layout/venn2" loCatId="relationship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CO"/>
        </a:p>
      </dgm:t>
    </dgm:pt>
    <dgm:pt modelId="{C95DC0F9-BEC8-4774-9BBE-EEF16C9DD69E}">
      <dgm:prSet phldrT="[Texto]" custT="1"/>
      <dgm:spPr/>
      <dgm:t>
        <a:bodyPr/>
        <a:lstStyle/>
        <a:p>
          <a:pPr algn="ctr"/>
          <a:r>
            <a:rPr lang="es-CO" sz="1100" dirty="0"/>
            <a:t>Cuadro de Mando Integral - CMI</a:t>
          </a:r>
        </a:p>
      </dgm:t>
    </dgm:pt>
    <dgm:pt modelId="{78DC8E0F-CEF3-4C5F-8F46-67ADE546C948}" type="parTrans" cxnId="{FC378D89-6AB3-42C2-9DDE-4706D477DC46}">
      <dgm:prSet/>
      <dgm:spPr/>
      <dgm:t>
        <a:bodyPr/>
        <a:lstStyle/>
        <a:p>
          <a:pPr algn="ctr"/>
          <a:endParaRPr lang="es-CO"/>
        </a:p>
      </dgm:t>
    </dgm:pt>
    <dgm:pt modelId="{426584C7-2103-40CC-A7A9-F72610222858}" type="sibTrans" cxnId="{FC378D89-6AB3-42C2-9DDE-4706D477DC46}">
      <dgm:prSet/>
      <dgm:spPr/>
      <dgm:t>
        <a:bodyPr/>
        <a:lstStyle/>
        <a:p>
          <a:pPr algn="ctr"/>
          <a:endParaRPr lang="es-CO"/>
        </a:p>
      </dgm:t>
    </dgm:pt>
    <dgm:pt modelId="{75B79F49-A843-421A-BFB2-B49507C00426}">
      <dgm:prSet phldrT="[Texto]" custT="1"/>
      <dgm:spPr/>
      <dgm:t>
        <a:bodyPr/>
        <a:lstStyle/>
        <a:p>
          <a:pPr algn="ctr"/>
          <a:endParaRPr lang="es-CO" sz="1100" dirty="0"/>
        </a:p>
        <a:p>
          <a:pPr algn="ctr"/>
          <a:r>
            <a:rPr lang="es-CO" sz="1100" dirty="0"/>
            <a:t>Sistemas de Soporte a la </a:t>
          </a:r>
          <a:r>
            <a:rPr lang="es-CO" sz="1100" dirty="0" smtClean="0"/>
            <a:t>Decisión – DSS</a:t>
          </a:r>
        </a:p>
        <a:p>
          <a:pPr algn="ctr"/>
          <a:r>
            <a:rPr lang="es-CO" sz="1100" dirty="0" smtClean="0"/>
            <a:t>Sistemas </a:t>
          </a:r>
          <a:r>
            <a:rPr lang="es-CO" sz="1100" dirty="0"/>
            <a:t>de Información Ejecutiva - EIS</a:t>
          </a:r>
        </a:p>
      </dgm:t>
    </dgm:pt>
    <dgm:pt modelId="{EB3F0E1D-DB5D-476B-BB89-E2C1A3F00B0E}" type="parTrans" cxnId="{58962239-BDBF-4732-AFBE-50597A361F15}">
      <dgm:prSet/>
      <dgm:spPr/>
      <dgm:t>
        <a:bodyPr/>
        <a:lstStyle/>
        <a:p>
          <a:pPr algn="ctr"/>
          <a:endParaRPr lang="es-CO"/>
        </a:p>
      </dgm:t>
    </dgm:pt>
    <dgm:pt modelId="{266E4EE2-0DDE-45D7-AD5B-F4E9ACF544BC}" type="sibTrans" cxnId="{58962239-BDBF-4732-AFBE-50597A361F15}">
      <dgm:prSet/>
      <dgm:spPr/>
      <dgm:t>
        <a:bodyPr/>
        <a:lstStyle/>
        <a:p>
          <a:pPr algn="ctr"/>
          <a:endParaRPr lang="es-CO"/>
        </a:p>
      </dgm:t>
    </dgm:pt>
    <dgm:pt modelId="{385CD733-E0EE-4139-9186-54A91899E16E}">
      <dgm:prSet phldrT="[Texto]" custT="1"/>
      <dgm:spPr/>
      <dgm:t>
        <a:bodyPr/>
        <a:lstStyle/>
        <a:p>
          <a:pPr algn="ctr"/>
          <a:endParaRPr lang="es-CO" sz="1100" dirty="0"/>
        </a:p>
        <a:p>
          <a:pPr algn="ctr"/>
          <a:r>
            <a:rPr lang="es-CO" sz="1600" dirty="0"/>
            <a:t>Datos operacionales de la empresa: ERP/CRM</a:t>
          </a:r>
        </a:p>
      </dgm:t>
    </dgm:pt>
    <dgm:pt modelId="{27EA7287-C79E-438F-8D56-99E6F92AC5E9}" type="parTrans" cxnId="{53A42704-8161-497B-A4D5-195E0D248B66}">
      <dgm:prSet/>
      <dgm:spPr/>
      <dgm:t>
        <a:bodyPr/>
        <a:lstStyle/>
        <a:p>
          <a:pPr algn="ctr"/>
          <a:endParaRPr lang="es-CO"/>
        </a:p>
      </dgm:t>
    </dgm:pt>
    <dgm:pt modelId="{70C269C1-EF80-472B-ACF0-9B4E5EFA3F65}" type="sibTrans" cxnId="{53A42704-8161-497B-A4D5-195E0D248B66}">
      <dgm:prSet/>
      <dgm:spPr/>
      <dgm:t>
        <a:bodyPr/>
        <a:lstStyle/>
        <a:p>
          <a:pPr algn="ctr"/>
          <a:endParaRPr lang="es-CO"/>
        </a:p>
      </dgm:t>
    </dgm:pt>
    <dgm:pt modelId="{250681AB-ADA0-41AF-B18A-E126D11FF423}">
      <dgm:prSet phldrT="[Texto]" custT="1"/>
      <dgm:spPr/>
      <dgm:t>
        <a:bodyPr/>
        <a:lstStyle/>
        <a:p>
          <a:pPr algn="ctr"/>
          <a:r>
            <a:rPr lang="es-CO" sz="1100" dirty="0"/>
            <a:t>Datawarehouse</a:t>
          </a:r>
          <a:r>
            <a:rPr lang="es-CO" sz="1100" dirty="0" smtClean="0"/>
            <a:t>/</a:t>
          </a:r>
        </a:p>
        <a:p>
          <a:pPr algn="ctr"/>
          <a:r>
            <a:rPr lang="es-CO" sz="1100" dirty="0" smtClean="0"/>
            <a:t>datamarts/</a:t>
          </a:r>
          <a:r>
            <a:rPr lang="es-CO" sz="1100" dirty="0" err="1" smtClean="0"/>
            <a:t>database</a:t>
          </a:r>
          <a:r>
            <a:rPr lang="es-CO" sz="1100" dirty="0"/>
            <a:t>, etc.</a:t>
          </a:r>
        </a:p>
      </dgm:t>
    </dgm:pt>
    <dgm:pt modelId="{9C604795-F270-48BA-AB01-0ADACD5103B0}" type="parTrans" cxnId="{6B77F040-0998-4202-A120-82768D7C35C3}">
      <dgm:prSet/>
      <dgm:spPr/>
      <dgm:t>
        <a:bodyPr/>
        <a:lstStyle/>
        <a:p>
          <a:pPr algn="ctr"/>
          <a:endParaRPr lang="es-CO"/>
        </a:p>
      </dgm:t>
    </dgm:pt>
    <dgm:pt modelId="{21BB8A36-6B97-4FEE-B167-3AAFF9CD7027}" type="sibTrans" cxnId="{6B77F040-0998-4202-A120-82768D7C35C3}">
      <dgm:prSet/>
      <dgm:spPr/>
      <dgm:t>
        <a:bodyPr/>
        <a:lstStyle/>
        <a:p>
          <a:pPr algn="ctr"/>
          <a:endParaRPr lang="es-CO"/>
        </a:p>
      </dgm:t>
    </dgm:pt>
    <dgm:pt modelId="{35B715B6-9C0D-4CDA-8B0C-1A88DD3F0505}" type="pres">
      <dgm:prSet presAssocID="{FC28B5ED-6503-4988-A4EA-786F6C0AF2F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27FD62B-1981-4A90-BCEE-0097A971B211}" type="pres">
      <dgm:prSet presAssocID="{FC28B5ED-6503-4988-A4EA-786F6C0AF2F0}" presName="comp1" presStyleCnt="0"/>
      <dgm:spPr/>
    </dgm:pt>
    <dgm:pt modelId="{EB91F70D-9793-4AE3-8C68-612699C99B26}" type="pres">
      <dgm:prSet presAssocID="{FC28B5ED-6503-4988-A4EA-786F6C0AF2F0}" presName="circle1" presStyleLbl="node1" presStyleIdx="0" presStyleCnt="4" custScaleX="157929" custLinFactNeighborX="-2164" custLinFactNeighborY="-472"/>
      <dgm:spPr/>
      <dgm:t>
        <a:bodyPr/>
        <a:lstStyle/>
        <a:p>
          <a:endParaRPr lang="es-CO"/>
        </a:p>
      </dgm:t>
    </dgm:pt>
    <dgm:pt modelId="{D1B87B75-BC12-47C1-BBFA-5AAD813EB19E}" type="pres">
      <dgm:prSet presAssocID="{FC28B5ED-6503-4988-A4EA-786F6C0AF2F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38E3275-3A95-40F5-A304-A10E60F2F3DF}" type="pres">
      <dgm:prSet presAssocID="{FC28B5ED-6503-4988-A4EA-786F6C0AF2F0}" presName="comp2" presStyleCnt="0"/>
      <dgm:spPr/>
    </dgm:pt>
    <dgm:pt modelId="{A91A0022-34C8-4C07-9F41-09AF46019B30}" type="pres">
      <dgm:prSet presAssocID="{FC28B5ED-6503-4988-A4EA-786F6C0AF2F0}" presName="circle2" presStyleLbl="node1" presStyleIdx="1" presStyleCnt="4" custScaleX="179512" custScaleY="106594" custLinFactNeighborX="-548" custLinFactNeighborY="7246"/>
      <dgm:spPr/>
      <dgm:t>
        <a:bodyPr/>
        <a:lstStyle/>
        <a:p>
          <a:endParaRPr lang="es-CO"/>
        </a:p>
      </dgm:t>
    </dgm:pt>
    <dgm:pt modelId="{0EA55EF3-648F-41ED-A1E1-391B62AAB3F9}" type="pres">
      <dgm:prSet presAssocID="{FC28B5ED-6503-4988-A4EA-786F6C0AF2F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C7A582D-F91B-403D-9899-1D5704DD4C86}" type="pres">
      <dgm:prSet presAssocID="{FC28B5ED-6503-4988-A4EA-786F6C0AF2F0}" presName="comp3" presStyleCnt="0"/>
      <dgm:spPr/>
    </dgm:pt>
    <dgm:pt modelId="{72CC1006-6B8A-4A94-991F-8177C4ADB4F2}" type="pres">
      <dgm:prSet presAssocID="{FC28B5ED-6503-4988-A4EA-786F6C0AF2F0}" presName="circle3" presStyleLbl="node1" presStyleIdx="2" presStyleCnt="4" custScaleX="194568" custScaleY="83830" custLinFactNeighborX="-663" custLinFactNeighborY="10167"/>
      <dgm:spPr/>
      <dgm:t>
        <a:bodyPr/>
        <a:lstStyle/>
        <a:p>
          <a:endParaRPr lang="es-CO"/>
        </a:p>
      </dgm:t>
    </dgm:pt>
    <dgm:pt modelId="{2E31E341-A7ED-43F4-B4F9-F687CF4BF483}" type="pres">
      <dgm:prSet presAssocID="{FC28B5ED-6503-4988-A4EA-786F6C0AF2F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A6A4D5F-7BE5-4923-8DEE-E86A063655B9}" type="pres">
      <dgm:prSet presAssocID="{FC28B5ED-6503-4988-A4EA-786F6C0AF2F0}" presName="comp4" presStyleCnt="0"/>
      <dgm:spPr/>
    </dgm:pt>
    <dgm:pt modelId="{B28B2238-6D95-4F96-8D2D-E0ACC1E906A5}" type="pres">
      <dgm:prSet presAssocID="{FC28B5ED-6503-4988-A4EA-786F6C0AF2F0}" presName="circle4" presStyleLbl="node1" presStyleIdx="3" presStyleCnt="4" custScaleX="151191" custScaleY="55049" custLinFactNeighborX="-836" custLinFactNeighborY="24154"/>
      <dgm:spPr/>
      <dgm:t>
        <a:bodyPr/>
        <a:lstStyle/>
        <a:p>
          <a:endParaRPr lang="es-CO"/>
        </a:p>
      </dgm:t>
    </dgm:pt>
    <dgm:pt modelId="{5444AE17-66C6-450B-9270-E7E6FABB766C}" type="pres">
      <dgm:prSet presAssocID="{FC28B5ED-6503-4988-A4EA-786F6C0AF2F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3A42704-8161-497B-A4D5-195E0D248B66}" srcId="{FC28B5ED-6503-4988-A4EA-786F6C0AF2F0}" destId="{385CD733-E0EE-4139-9186-54A91899E16E}" srcOrd="2" destOrd="0" parTransId="{27EA7287-C79E-438F-8D56-99E6F92AC5E9}" sibTransId="{70C269C1-EF80-472B-ACF0-9B4E5EFA3F65}"/>
    <dgm:cxn modelId="{FCDDCAFA-7B7C-4B74-B254-9AF645CEACEB}" type="presOf" srcId="{FC28B5ED-6503-4988-A4EA-786F6C0AF2F0}" destId="{35B715B6-9C0D-4CDA-8B0C-1A88DD3F0505}" srcOrd="0" destOrd="0" presId="urn:microsoft.com/office/officeart/2005/8/layout/venn2"/>
    <dgm:cxn modelId="{DF523DFF-EBBE-4C76-A575-99A82D7BD04D}" type="presOf" srcId="{385CD733-E0EE-4139-9186-54A91899E16E}" destId="{72CC1006-6B8A-4A94-991F-8177C4ADB4F2}" srcOrd="0" destOrd="0" presId="urn:microsoft.com/office/officeart/2005/8/layout/venn2"/>
    <dgm:cxn modelId="{457E89F9-D796-4839-A514-EF8C38324A00}" type="presOf" srcId="{C95DC0F9-BEC8-4774-9BBE-EEF16C9DD69E}" destId="{EB91F70D-9793-4AE3-8C68-612699C99B26}" srcOrd="0" destOrd="0" presId="urn:microsoft.com/office/officeart/2005/8/layout/venn2"/>
    <dgm:cxn modelId="{58962239-BDBF-4732-AFBE-50597A361F15}" srcId="{FC28B5ED-6503-4988-A4EA-786F6C0AF2F0}" destId="{75B79F49-A843-421A-BFB2-B49507C00426}" srcOrd="1" destOrd="0" parTransId="{EB3F0E1D-DB5D-476B-BB89-E2C1A3F00B0E}" sibTransId="{266E4EE2-0DDE-45D7-AD5B-F4E9ACF544BC}"/>
    <dgm:cxn modelId="{A97A6F48-80D6-47B2-8863-1DE64553BFF9}" type="presOf" srcId="{250681AB-ADA0-41AF-B18A-E126D11FF423}" destId="{B28B2238-6D95-4F96-8D2D-E0ACC1E906A5}" srcOrd="0" destOrd="0" presId="urn:microsoft.com/office/officeart/2005/8/layout/venn2"/>
    <dgm:cxn modelId="{6B77F040-0998-4202-A120-82768D7C35C3}" srcId="{FC28B5ED-6503-4988-A4EA-786F6C0AF2F0}" destId="{250681AB-ADA0-41AF-B18A-E126D11FF423}" srcOrd="3" destOrd="0" parTransId="{9C604795-F270-48BA-AB01-0ADACD5103B0}" sibTransId="{21BB8A36-6B97-4FEE-B167-3AAFF9CD7027}"/>
    <dgm:cxn modelId="{05BA3570-840D-461F-BD63-8FA23BC859B4}" type="presOf" srcId="{75B79F49-A843-421A-BFB2-B49507C00426}" destId="{A91A0022-34C8-4C07-9F41-09AF46019B30}" srcOrd="0" destOrd="0" presId="urn:microsoft.com/office/officeart/2005/8/layout/venn2"/>
    <dgm:cxn modelId="{A6626079-B176-4EC7-A6F8-20BB0A6EE831}" type="presOf" srcId="{250681AB-ADA0-41AF-B18A-E126D11FF423}" destId="{5444AE17-66C6-450B-9270-E7E6FABB766C}" srcOrd="1" destOrd="0" presId="urn:microsoft.com/office/officeart/2005/8/layout/venn2"/>
    <dgm:cxn modelId="{9541CB76-9C05-4A83-861D-3C3E430995A5}" type="presOf" srcId="{75B79F49-A843-421A-BFB2-B49507C00426}" destId="{0EA55EF3-648F-41ED-A1E1-391B62AAB3F9}" srcOrd="1" destOrd="0" presId="urn:microsoft.com/office/officeart/2005/8/layout/venn2"/>
    <dgm:cxn modelId="{6DA68BB0-481B-4CA5-93D8-4699523F6D85}" type="presOf" srcId="{385CD733-E0EE-4139-9186-54A91899E16E}" destId="{2E31E341-A7ED-43F4-B4F9-F687CF4BF483}" srcOrd="1" destOrd="0" presId="urn:microsoft.com/office/officeart/2005/8/layout/venn2"/>
    <dgm:cxn modelId="{FC378D89-6AB3-42C2-9DDE-4706D477DC46}" srcId="{FC28B5ED-6503-4988-A4EA-786F6C0AF2F0}" destId="{C95DC0F9-BEC8-4774-9BBE-EEF16C9DD69E}" srcOrd="0" destOrd="0" parTransId="{78DC8E0F-CEF3-4C5F-8F46-67ADE546C948}" sibTransId="{426584C7-2103-40CC-A7A9-F72610222858}"/>
    <dgm:cxn modelId="{1216E524-1AC4-4E5F-A692-642717856A19}" type="presOf" srcId="{C95DC0F9-BEC8-4774-9BBE-EEF16C9DD69E}" destId="{D1B87B75-BC12-47C1-BBFA-5AAD813EB19E}" srcOrd="1" destOrd="0" presId="urn:microsoft.com/office/officeart/2005/8/layout/venn2"/>
    <dgm:cxn modelId="{B036F5B9-68D8-46C4-807D-282B66952B3C}" type="presParOf" srcId="{35B715B6-9C0D-4CDA-8B0C-1A88DD3F0505}" destId="{927FD62B-1981-4A90-BCEE-0097A971B211}" srcOrd="0" destOrd="0" presId="urn:microsoft.com/office/officeart/2005/8/layout/venn2"/>
    <dgm:cxn modelId="{96B1ACA8-1AA0-4536-92E9-F82B69861788}" type="presParOf" srcId="{927FD62B-1981-4A90-BCEE-0097A971B211}" destId="{EB91F70D-9793-4AE3-8C68-612699C99B26}" srcOrd="0" destOrd="0" presId="urn:microsoft.com/office/officeart/2005/8/layout/venn2"/>
    <dgm:cxn modelId="{01ACFAB7-FF79-439F-85EB-005AA7BC4892}" type="presParOf" srcId="{927FD62B-1981-4A90-BCEE-0097A971B211}" destId="{D1B87B75-BC12-47C1-BBFA-5AAD813EB19E}" srcOrd="1" destOrd="0" presId="urn:microsoft.com/office/officeart/2005/8/layout/venn2"/>
    <dgm:cxn modelId="{4FEC24E3-84A6-42E4-B6CD-8F4312E1EC1F}" type="presParOf" srcId="{35B715B6-9C0D-4CDA-8B0C-1A88DD3F0505}" destId="{638E3275-3A95-40F5-A304-A10E60F2F3DF}" srcOrd="1" destOrd="0" presId="urn:microsoft.com/office/officeart/2005/8/layout/venn2"/>
    <dgm:cxn modelId="{12F9774A-4E00-4708-950D-ABCCE3E1E958}" type="presParOf" srcId="{638E3275-3A95-40F5-A304-A10E60F2F3DF}" destId="{A91A0022-34C8-4C07-9F41-09AF46019B30}" srcOrd="0" destOrd="0" presId="urn:microsoft.com/office/officeart/2005/8/layout/venn2"/>
    <dgm:cxn modelId="{4915F892-A640-49A2-AB3C-BA2B4834ECD3}" type="presParOf" srcId="{638E3275-3A95-40F5-A304-A10E60F2F3DF}" destId="{0EA55EF3-648F-41ED-A1E1-391B62AAB3F9}" srcOrd="1" destOrd="0" presId="urn:microsoft.com/office/officeart/2005/8/layout/venn2"/>
    <dgm:cxn modelId="{7D011185-4AC9-450E-A32E-DACBE518757C}" type="presParOf" srcId="{35B715B6-9C0D-4CDA-8B0C-1A88DD3F0505}" destId="{7C7A582D-F91B-403D-9899-1D5704DD4C86}" srcOrd="2" destOrd="0" presId="urn:microsoft.com/office/officeart/2005/8/layout/venn2"/>
    <dgm:cxn modelId="{A50833F6-74F6-4142-9474-0D6D618861A5}" type="presParOf" srcId="{7C7A582D-F91B-403D-9899-1D5704DD4C86}" destId="{72CC1006-6B8A-4A94-991F-8177C4ADB4F2}" srcOrd="0" destOrd="0" presId="urn:microsoft.com/office/officeart/2005/8/layout/venn2"/>
    <dgm:cxn modelId="{B394BAD8-F50E-4980-8634-D3E1F8B9CE35}" type="presParOf" srcId="{7C7A582D-F91B-403D-9899-1D5704DD4C86}" destId="{2E31E341-A7ED-43F4-B4F9-F687CF4BF483}" srcOrd="1" destOrd="0" presId="urn:microsoft.com/office/officeart/2005/8/layout/venn2"/>
    <dgm:cxn modelId="{7CFAA58E-9786-4EA6-93A7-4EC0DF46B2B8}" type="presParOf" srcId="{35B715B6-9C0D-4CDA-8B0C-1A88DD3F0505}" destId="{7A6A4D5F-7BE5-4923-8DEE-E86A063655B9}" srcOrd="3" destOrd="0" presId="urn:microsoft.com/office/officeart/2005/8/layout/venn2"/>
    <dgm:cxn modelId="{EB950112-7F9F-4BF0-BE9F-21707F8F045B}" type="presParOf" srcId="{7A6A4D5F-7BE5-4923-8DEE-E86A063655B9}" destId="{B28B2238-6D95-4F96-8D2D-E0ACC1E906A5}" srcOrd="0" destOrd="0" presId="urn:microsoft.com/office/officeart/2005/8/layout/venn2"/>
    <dgm:cxn modelId="{39CB1752-5665-40C9-800A-1546955C0639}" type="presParOf" srcId="{7A6A4D5F-7BE5-4923-8DEE-E86A063655B9}" destId="{5444AE17-66C6-450B-9270-E7E6FABB76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8B5ED-6503-4988-A4EA-786F6C0AF2F0}" type="doc">
      <dgm:prSet loTypeId="urn:microsoft.com/office/officeart/2005/8/layout/venn2" loCatId="relationship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CO"/>
        </a:p>
      </dgm:t>
    </dgm:pt>
    <dgm:pt modelId="{C95DC0F9-BEC8-4774-9BBE-EEF16C9DD69E}">
      <dgm:prSet phldrT="[Texto]" custT="1"/>
      <dgm:spPr/>
      <dgm:t>
        <a:bodyPr/>
        <a:lstStyle/>
        <a:p>
          <a:pPr algn="ctr"/>
          <a:r>
            <a:rPr lang="es-CO" sz="1100" dirty="0"/>
            <a:t>Cuadro de Mando Integral - CMI</a:t>
          </a:r>
        </a:p>
      </dgm:t>
    </dgm:pt>
    <dgm:pt modelId="{78DC8E0F-CEF3-4C5F-8F46-67ADE546C948}" type="parTrans" cxnId="{FC378D89-6AB3-42C2-9DDE-4706D477DC46}">
      <dgm:prSet/>
      <dgm:spPr/>
      <dgm:t>
        <a:bodyPr/>
        <a:lstStyle/>
        <a:p>
          <a:pPr algn="ctr"/>
          <a:endParaRPr lang="es-CO"/>
        </a:p>
      </dgm:t>
    </dgm:pt>
    <dgm:pt modelId="{426584C7-2103-40CC-A7A9-F72610222858}" type="sibTrans" cxnId="{FC378D89-6AB3-42C2-9DDE-4706D477DC46}">
      <dgm:prSet/>
      <dgm:spPr/>
      <dgm:t>
        <a:bodyPr/>
        <a:lstStyle/>
        <a:p>
          <a:pPr algn="ctr"/>
          <a:endParaRPr lang="es-CO"/>
        </a:p>
      </dgm:t>
    </dgm:pt>
    <dgm:pt modelId="{75B79F49-A843-421A-BFB2-B49507C00426}">
      <dgm:prSet phldrT="[Texto]" custT="1"/>
      <dgm:spPr/>
      <dgm:t>
        <a:bodyPr/>
        <a:lstStyle/>
        <a:p>
          <a:pPr algn="ctr"/>
          <a:endParaRPr lang="es-CO" sz="1100" dirty="0"/>
        </a:p>
        <a:p>
          <a:pPr algn="ctr"/>
          <a:r>
            <a:rPr lang="es-CO" sz="1100" dirty="0"/>
            <a:t>Sistemas de Soporte a la </a:t>
          </a:r>
          <a:r>
            <a:rPr lang="es-CO" sz="1100" dirty="0" smtClean="0"/>
            <a:t>Decisión – DSS</a:t>
          </a:r>
        </a:p>
        <a:p>
          <a:pPr algn="ctr"/>
          <a:r>
            <a:rPr lang="es-CO" sz="1100" dirty="0" smtClean="0"/>
            <a:t>Sistemas </a:t>
          </a:r>
          <a:r>
            <a:rPr lang="es-CO" sz="1100" dirty="0"/>
            <a:t>de Información Ejecutiva - EIS</a:t>
          </a:r>
        </a:p>
      </dgm:t>
    </dgm:pt>
    <dgm:pt modelId="{EB3F0E1D-DB5D-476B-BB89-E2C1A3F00B0E}" type="parTrans" cxnId="{58962239-BDBF-4732-AFBE-50597A361F15}">
      <dgm:prSet/>
      <dgm:spPr/>
      <dgm:t>
        <a:bodyPr/>
        <a:lstStyle/>
        <a:p>
          <a:pPr algn="ctr"/>
          <a:endParaRPr lang="es-CO"/>
        </a:p>
      </dgm:t>
    </dgm:pt>
    <dgm:pt modelId="{266E4EE2-0DDE-45D7-AD5B-F4E9ACF544BC}" type="sibTrans" cxnId="{58962239-BDBF-4732-AFBE-50597A361F15}">
      <dgm:prSet/>
      <dgm:spPr/>
      <dgm:t>
        <a:bodyPr/>
        <a:lstStyle/>
        <a:p>
          <a:pPr algn="ctr"/>
          <a:endParaRPr lang="es-CO"/>
        </a:p>
      </dgm:t>
    </dgm:pt>
    <dgm:pt modelId="{385CD733-E0EE-4139-9186-54A91899E16E}">
      <dgm:prSet phldrT="[Texto]" custT="1"/>
      <dgm:spPr/>
      <dgm:t>
        <a:bodyPr/>
        <a:lstStyle/>
        <a:p>
          <a:pPr algn="ctr"/>
          <a:endParaRPr lang="es-CO" sz="1100" dirty="0"/>
        </a:p>
        <a:p>
          <a:pPr algn="ctr"/>
          <a:r>
            <a:rPr lang="es-CO" sz="1600" dirty="0"/>
            <a:t>Datos operacionales de la empresa: ERP/CRM</a:t>
          </a:r>
        </a:p>
      </dgm:t>
    </dgm:pt>
    <dgm:pt modelId="{27EA7287-C79E-438F-8D56-99E6F92AC5E9}" type="parTrans" cxnId="{53A42704-8161-497B-A4D5-195E0D248B66}">
      <dgm:prSet/>
      <dgm:spPr/>
      <dgm:t>
        <a:bodyPr/>
        <a:lstStyle/>
        <a:p>
          <a:pPr algn="ctr"/>
          <a:endParaRPr lang="es-CO"/>
        </a:p>
      </dgm:t>
    </dgm:pt>
    <dgm:pt modelId="{70C269C1-EF80-472B-ACF0-9B4E5EFA3F65}" type="sibTrans" cxnId="{53A42704-8161-497B-A4D5-195E0D248B66}">
      <dgm:prSet/>
      <dgm:spPr/>
      <dgm:t>
        <a:bodyPr/>
        <a:lstStyle/>
        <a:p>
          <a:pPr algn="ctr"/>
          <a:endParaRPr lang="es-CO"/>
        </a:p>
      </dgm:t>
    </dgm:pt>
    <dgm:pt modelId="{250681AB-ADA0-41AF-B18A-E126D11FF423}">
      <dgm:prSet phldrT="[Texto]" custT="1"/>
      <dgm:spPr/>
      <dgm:t>
        <a:bodyPr/>
        <a:lstStyle/>
        <a:p>
          <a:pPr algn="ctr"/>
          <a:r>
            <a:rPr lang="es-CO" sz="1100" dirty="0"/>
            <a:t>Datawarehouse</a:t>
          </a:r>
          <a:r>
            <a:rPr lang="es-CO" sz="1100" dirty="0" smtClean="0"/>
            <a:t>/</a:t>
          </a:r>
        </a:p>
        <a:p>
          <a:pPr algn="ctr"/>
          <a:r>
            <a:rPr lang="es-CO" sz="1100" dirty="0" smtClean="0"/>
            <a:t>datamarts/</a:t>
          </a:r>
          <a:r>
            <a:rPr lang="es-CO" sz="1100" dirty="0" err="1" smtClean="0"/>
            <a:t>database</a:t>
          </a:r>
          <a:r>
            <a:rPr lang="es-CO" sz="1100" dirty="0"/>
            <a:t>, etc.</a:t>
          </a:r>
        </a:p>
      </dgm:t>
    </dgm:pt>
    <dgm:pt modelId="{9C604795-F270-48BA-AB01-0ADACD5103B0}" type="parTrans" cxnId="{6B77F040-0998-4202-A120-82768D7C35C3}">
      <dgm:prSet/>
      <dgm:spPr/>
      <dgm:t>
        <a:bodyPr/>
        <a:lstStyle/>
        <a:p>
          <a:pPr algn="ctr"/>
          <a:endParaRPr lang="es-CO"/>
        </a:p>
      </dgm:t>
    </dgm:pt>
    <dgm:pt modelId="{21BB8A36-6B97-4FEE-B167-3AAFF9CD7027}" type="sibTrans" cxnId="{6B77F040-0998-4202-A120-82768D7C35C3}">
      <dgm:prSet/>
      <dgm:spPr/>
      <dgm:t>
        <a:bodyPr/>
        <a:lstStyle/>
        <a:p>
          <a:pPr algn="ctr"/>
          <a:endParaRPr lang="es-CO"/>
        </a:p>
      </dgm:t>
    </dgm:pt>
    <dgm:pt modelId="{35B715B6-9C0D-4CDA-8B0C-1A88DD3F0505}" type="pres">
      <dgm:prSet presAssocID="{FC28B5ED-6503-4988-A4EA-786F6C0AF2F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27FD62B-1981-4A90-BCEE-0097A971B211}" type="pres">
      <dgm:prSet presAssocID="{FC28B5ED-6503-4988-A4EA-786F6C0AF2F0}" presName="comp1" presStyleCnt="0"/>
      <dgm:spPr/>
    </dgm:pt>
    <dgm:pt modelId="{EB91F70D-9793-4AE3-8C68-612699C99B26}" type="pres">
      <dgm:prSet presAssocID="{FC28B5ED-6503-4988-A4EA-786F6C0AF2F0}" presName="circle1" presStyleLbl="node1" presStyleIdx="0" presStyleCnt="4" custScaleX="157929" custLinFactNeighborX="-2164" custLinFactNeighborY="-472"/>
      <dgm:spPr/>
      <dgm:t>
        <a:bodyPr/>
        <a:lstStyle/>
        <a:p>
          <a:endParaRPr lang="es-CO"/>
        </a:p>
      </dgm:t>
    </dgm:pt>
    <dgm:pt modelId="{D1B87B75-BC12-47C1-BBFA-5AAD813EB19E}" type="pres">
      <dgm:prSet presAssocID="{FC28B5ED-6503-4988-A4EA-786F6C0AF2F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38E3275-3A95-40F5-A304-A10E60F2F3DF}" type="pres">
      <dgm:prSet presAssocID="{FC28B5ED-6503-4988-A4EA-786F6C0AF2F0}" presName="comp2" presStyleCnt="0"/>
      <dgm:spPr/>
    </dgm:pt>
    <dgm:pt modelId="{A91A0022-34C8-4C07-9F41-09AF46019B30}" type="pres">
      <dgm:prSet presAssocID="{FC28B5ED-6503-4988-A4EA-786F6C0AF2F0}" presName="circle2" presStyleLbl="node1" presStyleIdx="1" presStyleCnt="4" custScaleX="179512" custScaleY="106594" custLinFactNeighborX="-548" custLinFactNeighborY="7246"/>
      <dgm:spPr/>
      <dgm:t>
        <a:bodyPr/>
        <a:lstStyle/>
        <a:p>
          <a:endParaRPr lang="es-CO"/>
        </a:p>
      </dgm:t>
    </dgm:pt>
    <dgm:pt modelId="{0EA55EF3-648F-41ED-A1E1-391B62AAB3F9}" type="pres">
      <dgm:prSet presAssocID="{FC28B5ED-6503-4988-A4EA-786F6C0AF2F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C7A582D-F91B-403D-9899-1D5704DD4C86}" type="pres">
      <dgm:prSet presAssocID="{FC28B5ED-6503-4988-A4EA-786F6C0AF2F0}" presName="comp3" presStyleCnt="0"/>
      <dgm:spPr/>
    </dgm:pt>
    <dgm:pt modelId="{72CC1006-6B8A-4A94-991F-8177C4ADB4F2}" type="pres">
      <dgm:prSet presAssocID="{FC28B5ED-6503-4988-A4EA-786F6C0AF2F0}" presName="circle3" presStyleLbl="node1" presStyleIdx="2" presStyleCnt="4" custScaleX="194568" custScaleY="83830" custLinFactNeighborX="-663" custLinFactNeighborY="10167"/>
      <dgm:spPr/>
      <dgm:t>
        <a:bodyPr/>
        <a:lstStyle/>
        <a:p>
          <a:endParaRPr lang="es-CO"/>
        </a:p>
      </dgm:t>
    </dgm:pt>
    <dgm:pt modelId="{2E31E341-A7ED-43F4-B4F9-F687CF4BF483}" type="pres">
      <dgm:prSet presAssocID="{FC28B5ED-6503-4988-A4EA-786F6C0AF2F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A6A4D5F-7BE5-4923-8DEE-E86A063655B9}" type="pres">
      <dgm:prSet presAssocID="{FC28B5ED-6503-4988-A4EA-786F6C0AF2F0}" presName="comp4" presStyleCnt="0"/>
      <dgm:spPr/>
    </dgm:pt>
    <dgm:pt modelId="{B28B2238-6D95-4F96-8D2D-E0ACC1E906A5}" type="pres">
      <dgm:prSet presAssocID="{FC28B5ED-6503-4988-A4EA-786F6C0AF2F0}" presName="circle4" presStyleLbl="node1" presStyleIdx="3" presStyleCnt="4" custScaleX="151191" custScaleY="55049" custLinFactNeighborX="-836" custLinFactNeighborY="24154"/>
      <dgm:spPr/>
      <dgm:t>
        <a:bodyPr/>
        <a:lstStyle/>
        <a:p>
          <a:endParaRPr lang="es-CO"/>
        </a:p>
      </dgm:t>
    </dgm:pt>
    <dgm:pt modelId="{5444AE17-66C6-450B-9270-E7E6FABB766C}" type="pres">
      <dgm:prSet presAssocID="{FC28B5ED-6503-4988-A4EA-786F6C0AF2F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FBBE2D5-3B6B-4678-8FEC-86B452697295}" type="presOf" srcId="{C95DC0F9-BEC8-4774-9BBE-EEF16C9DD69E}" destId="{D1B87B75-BC12-47C1-BBFA-5AAD813EB19E}" srcOrd="1" destOrd="0" presId="urn:microsoft.com/office/officeart/2005/8/layout/venn2"/>
    <dgm:cxn modelId="{53A42704-8161-497B-A4D5-195E0D248B66}" srcId="{FC28B5ED-6503-4988-A4EA-786F6C0AF2F0}" destId="{385CD733-E0EE-4139-9186-54A91899E16E}" srcOrd="2" destOrd="0" parTransId="{27EA7287-C79E-438F-8D56-99E6F92AC5E9}" sibTransId="{70C269C1-EF80-472B-ACF0-9B4E5EFA3F65}"/>
    <dgm:cxn modelId="{01FF2665-989E-4E1C-BCAD-68CA5D3D0CC1}" type="presOf" srcId="{250681AB-ADA0-41AF-B18A-E126D11FF423}" destId="{B28B2238-6D95-4F96-8D2D-E0ACC1E906A5}" srcOrd="0" destOrd="0" presId="urn:microsoft.com/office/officeart/2005/8/layout/venn2"/>
    <dgm:cxn modelId="{0D2D9793-910D-43B0-9DD3-1579899288F2}" type="presOf" srcId="{75B79F49-A843-421A-BFB2-B49507C00426}" destId="{0EA55EF3-648F-41ED-A1E1-391B62AAB3F9}" srcOrd="1" destOrd="0" presId="urn:microsoft.com/office/officeart/2005/8/layout/venn2"/>
    <dgm:cxn modelId="{58962239-BDBF-4732-AFBE-50597A361F15}" srcId="{FC28B5ED-6503-4988-A4EA-786F6C0AF2F0}" destId="{75B79F49-A843-421A-BFB2-B49507C00426}" srcOrd="1" destOrd="0" parTransId="{EB3F0E1D-DB5D-476B-BB89-E2C1A3F00B0E}" sibTransId="{266E4EE2-0DDE-45D7-AD5B-F4E9ACF544BC}"/>
    <dgm:cxn modelId="{15FA15D6-DB48-4308-89A2-DD0E0593CFBE}" type="presOf" srcId="{385CD733-E0EE-4139-9186-54A91899E16E}" destId="{2E31E341-A7ED-43F4-B4F9-F687CF4BF483}" srcOrd="1" destOrd="0" presId="urn:microsoft.com/office/officeart/2005/8/layout/venn2"/>
    <dgm:cxn modelId="{6B77F040-0998-4202-A120-82768D7C35C3}" srcId="{FC28B5ED-6503-4988-A4EA-786F6C0AF2F0}" destId="{250681AB-ADA0-41AF-B18A-E126D11FF423}" srcOrd="3" destOrd="0" parTransId="{9C604795-F270-48BA-AB01-0ADACD5103B0}" sibTransId="{21BB8A36-6B97-4FEE-B167-3AAFF9CD7027}"/>
    <dgm:cxn modelId="{46F97625-8110-4E4B-9E0E-490347919E1A}" type="presOf" srcId="{385CD733-E0EE-4139-9186-54A91899E16E}" destId="{72CC1006-6B8A-4A94-991F-8177C4ADB4F2}" srcOrd="0" destOrd="0" presId="urn:microsoft.com/office/officeart/2005/8/layout/venn2"/>
    <dgm:cxn modelId="{873AE7AF-2618-4F81-94AC-62C4876DECA7}" type="presOf" srcId="{75B79F49-A843-421A-BFB2-B49507C00426}" destId="{A91A0022-34C8-4C07-9F41-09AF46019B30}" srcOrd="0" destOrd="0" presId="urn:microsoft.com/office/officeart/2005/8/layout/venn2"/>
    <dgm:cxn modelId="{24EC278A-4609-4656-B365-088EF9676DE8}" type="presOf" srcId="{C95DC0F9-BEC8-4774-9BBE-EEF16C9DD69E}" destId="{EB91F70D-9793-4AE3-8C68-612699C99B26}" srcOrd="0" destOrd="0" presId="urn:microsoft.com/office/officeart/2005/8/layout/venn2"/>
    <dgm:cxn modelId="{838D95D5-0EC7-4A3F-9893-C8CED96FEBA9}" type="presOf" srcId="{250681AB-ADA0-41AF-B18A-E126D11FF423}" destId="{5444AE17-66C6-450B-9270-E7E6FABB766C}" srcOrd="1" destOrd="0" presId="urn:microsoft.com/office/officeart/2005/8/layout/venn2"/>
    <dgm:cxn modelId="{FC378D89-6AB3-42C2-9DDE-4706D477DC46}" srcId="{FC28B5ED-6503-4988-A4EA-786F6C0AF2F0}" destId="{C95DC0F9-BEC8-4774-9BBE-EEF16C9DD69E}" srcOrd="0" destOrd="0" parTransId="{78DC8E0F-CEF3-4C5F-8F46-67ADE546C948}" sibTransId="{426584C7-2103-40CC-A7A9-F72610222858}"/>
    <dgm:cxn modelId="{3C7F3DAF-D395-47B0-A4CA-2749AC8C1C59}" type="presOf" srcId="{FC28B5ED-6503-4988-A4EA-786F6C0AF2F0}" destId="{35B715B6-9C0D-4CDA-8B0C-1A88DD3F0505}" srcOrd="0" destOrd="0" presId="urn:microsoft.com/office/officeart/2005/8/layout/venn2"/>
    <dgm:cxn modelId="{4827ECD7-201D-4A56-9686-5376A4239D7F}" type="presParOf" srcId="{35B715B6-9C0D-4CDA-8B0C-1A88DD3F0505}" destId="{927FD62B-1981-4A90-BCEE-0097A971B211}" srcOrd="0" destOrd="0" presId="urn:microsoft.com/office/officeart/2005/8/layout/venn2"/>
    <dgm:cxn modelId="{B2DAF282-A2BD-4672-9E74-8D3AB3F5A616}" type="presParOf" srcId="{927FD62B-1981-4A90-BCEE-0097A971B211}" destId="{EB91F70D-9793-4AE3-8C68-612699C99B26}" srcOrd="0" destOrd="0" presId="urn:microsoft.com/office/officeart/2005/8/layout/venn2"/>
    <dgm:cxn modelId="{A1B79BD5-422E-4401-916C-C6FA1EE31CA0}" type="presParOf" srcId="{927FD62B-1981-4A90-BCEE-0097A971B211}" destId="{D1B87B75-BC12-47C1-BBFA-5AAD813EB19E}" srcOrd="1" destOrd="0" presId="urn:microsoft.com/office/officeart/2005/8/layout/venn2"/>
    <dgm:cxn modelId="{65FE8E4B-7896-4FAC-8066-CECAB90807B0}" type="presParOf" srcId="{35B715B6-9C0D-4CDA-8B0C-1A88DD3F0505}" destId="{638E3275-3A95-40F5-A304-A10E60F2F3DF}" srcOrd="1" destOrd="0" presId="urn:microsoft.com/office/officeart/2005/8/layout/venn2"/>
    <dgm:cxn modelId="{94CA64B7-B255-4240-AEC9-0F6DE14D958F}" type="presParOf" srcId="{638E3275-3A95-40F5-A304-A10E60F2F3DF}" destId="{A91A0022-34C8-4C07-9F41-09AF46019B30}" srcOrd="0" destOrd="0" presId="urn:microsoft.com/office/officeart/2005/8/layout/venn2"/>
    <dgm:cxn modelId="{1EB7E61E-275D-43BD-8A75-A5292EB0E774}" type="presParOf" srcId="{638E3275-3A95-40F5-A304-A10E60F2F3DF}" destId="{0EA55EF3-648F-41ED-A1E1-391B62AAB3F9}" srcOrd="1" destOrd="0" presId="urn:microsoft.com/office/officeart/2005/8/layout/venn2"/>
    <dgm:cxn modelId="{850C8562-E6E7-48A6-9568-2844C3F84823}" type="presParOf" srcId="{35B715B6-9C0D-4CDA-8B0C-1A88DD3F0505}" destId="{7C7A582D-F91B-403D-9899-1D5704DD4C86}" srcOrd="2" destOrd="0" presId="urn:microsoft.com/office/officeart/2005/8/layout/venn2"/>
    <dgm:cxn modelId="{CBAB6F65-03F1-449B-9C05-1F87BC0E64DE}" type="presParOf" srcId="{7C7A582D-F91B-403D-9899-1D5704DD4C86}" destId="{72CC1006-6B8A-4A94-991F-8177C4ADB4F2}" srcOrd="0" destOrd="0" presId="urn:microsoft.com/office/officeart/2005/8/layout/venn2"/>
    <dgm:cxn modelId="{027C8664-0620-427D-BF60-E90941631F28}" type="presParOf" srcId="{7C7A582D-F91B-403D-9899-1D5704DD4C86}" destId="{2E31E341-A7ED-43F4-B4F9-F687CF4BF483}" srcOrd="1" destOrd="0" presId="urn:microsoft.com/office/officeart/2005/8/layout/venn2"/>
    <dgm:cxn modelId="{73055177-5723-4057-9FE3-A26A660753B6}" type="presParOf" srcId="{35B715B6-9C0D-4CDA-8B0C-1A88DD3F0505}" destId="{7A6A4D5F-7BE5-4923-8DEE-E86A063655B9}" srcOrd="3" destOrd="0" presId="urn:microsoft.com/office/officeart/2005/8/layout/venn2"/>
    <dgm:cxn modelId="{CC0EAFCF-15EB-487A-9D55-D856A92DEA70}" type="presParOf" srcId="{7A6A4D5F-7BE5-4923-8DEE-E86A063655B9}" destId="{B28B2238-6D95-4F96-8D2D-E0ACC1E906A5}" srcOrd="0" destOrd="0" presId="urn:microsoft.com/office/officeart/2005/8/layout/venn2"/>
    <dgm:cxn modelId="{B98599F2-014D-47BB-9B7E-82CA7103680A}" type="presParOf" srcId="{7A6A4D5F-7BE5-4923-8DEE-E86A063655B9}" destId="{5444AE17-66C6-450B-9270-E7E6FABB76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094C0A-F230-4590-BBAD-82BB334EB9C6}" type="doc">
      <dgm:prSet loTypeId="urn:microsoft.com/office/officeart/2005/8/layout/pList1#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94169FF4-7176-4741-B9EF-7053DAA13B27}">
      <dgm:prSet phldrT="[Texto]" custT="1"/>
      <dgm:spPr/>
      <dgm:t>
        <a:bodyPr/>
        <a:lstStyle/>
        <a:p>
          <a:pPr algn="l"/>
          <a:r>
            <a:rPr lang="es-ES" sz="1400" b="0" dirty="0"/>
            <a:t>FINANZAS: objetivos e indicadores que </a:t>
          </a:r>
          <a:r>
            <a:rPr lang="es-ES" sz="1400" dirty="0"/>
            <a:t>midan la creación de valor de la empresa. </a:t>
          </a:r>
        </a:p>
      </dgm:t>
    </dgm:pt>
    <dgm:pt modelId="{474A9D44-5C37-4E4A-A924-085A392889C1}" type="parTrans" cxnId="{2D036B3B-4968-4AA3-8C32-82B3A816F01C}">
      <dgm:prSet/>
      <dgm:spPr/>
      <dgm:t>
        <a:bodyPr/>
        <a:lstStyle/>
        <a:p>
          <a:endParaRPr lang="es-CO"/>
        </a:p>
      </dgm:t>
    </dgm:pt>
    <dgm:pt modelId="{4B7D2859-C3E4-4C8F-BB5E-5B46E4A34E86}" type="sibTrans" cxnId="{2D036B3B-4968-4AA3-8C32-82B3A816F01C}">
      <dgm:prSet/>
      <dgm:spPr/>
      <dgm:t>
        <a:bodyPr/>
        <a:lstStyle/>
        <a:p>
          <a:endParaRPr lang="es-CO"/>
        </a:p>
      </dgm:t>
    </dgm:pt>
    <dgm:pt modelId="{507B2FBF-ECFD-456C-96AB-A6B3BE41B553}">
      <dgm:prSet phldrT="[Texto]" custT="1"/>
      <dgm:spPr/>
      <dgm:t>
        <a:bodyPr/>
        <a:lstStyle/>
        <a:p>
          <a:pPr algn="l"/>
          <a:r>
            <a:rPr lang="es-ES" sz="1400" b="0" dirty="0"/>
            <a:t>CLIENTES: objetivos e </a:t>
          </a:r>
          <a:r>
            <a:rPr lang="es-ES" sz="1400" b="0" dirty="0" smtClean="0"/>
            <a:t>indicadores que </a:t>
          </a:r>
          <a:r>
            <a:rPr lang="es-ES" sz="1400" dirty="0"/>
            <a:t>reflejen el posicionamiento de la empresa en los segmentos de mercado en donde compite. </a:t>
          </a:r>
          <a:endParaRPr lang="es-CO" sz="1400" dirty="0"/>
        </a:p>
      </dgm:t>
    </dgm:pt>
    <dgm:pt modelId="{DED35EC6-F863-40D3-A058-B247912800ED}" type="parTrans" cxnId="{BB2F0075-24E5-492B-AC6C-7034DA55EC76}">
      <dgm:prSet/>
      <dgm:spPr/>
      <dgm:t>
        <a:bodyPr/>
        <a:lstStyle/>
        <a:p>
          <a:endParaRPr lang="es-CO"/>
        </a:p>
      </dgm:t>
    </dgm:pt>
    <dgm:pt modelId="{05FF34D8-EC94-4CE1-8D74-408659E98DB0}" type="sibTrans" cxnId="{BB2F0075-24E5-492B-AC6C-7034DA55EC76}">
      <dgm:prSet/>
      <dgm:spPr/>
      <dgm:t>
        <a:bodyPr/>
        <a:lstStyle/>
        <a:p>
          <a:endParaRPr lang="es-CO"/>
        </a:p>
      </dgm:t>
    </dgm:pt>
    <dgm:pt modelId="{C5DBA7A2-DA52-4C9A-A641-DAABEDC07112}">
      <dgm:prSet phldrT="[Texto]" custT="1"/>
      <dgm:spPr/>
      <dgm:t>
        <a:bodyPr/>
        <a:lstStyle/>
        <a:p>
          <a:pPr algn="l"/>
          <a:r>
            <a:rPr lang="es-CO" sz="1400" dirty="0"/>
            <a:t>PROCESOS INTERNOS: Indicadores de procesos críticos para el posicionamiento en el mercado y para el cumplimiento de la estrategia (productividad, calidad, innovación, </a:t>
          </a:r>
          <a:r>
            <a:rPr lang="es-CO" sz="1400" dirty="0" smtClean="0"/>
            <a:t>etc.).</a:t>
          </a:r>
          <a:endParaRPr lang="es-CO" sz="1400" dirty="0"/>
        </a:p>
      </dgm:t>
    </dgm:pt>
    <dgm:pt modelId="{1F670DF0-93E3-44A0-92A3-3A3F87D18622}" type="parTrans" cxnId="{A4337A7C-3495-40D8-8A94-7436A8DC4F7C}">
      <dgm:prSet/>
      <dgm:spPr/>
      <dgm:t>
        <a:bodyPr/>
        <a:lstStyle/>
        <a:p>
          <a:endParaRPr lang="es-CO"/>
        </a:p>
      </dgm:t>
    </dgm:pt>
    <dgm:pt modelId="{E8A2F3F4-2996-4594-B2AB-F753AF98A94E}" type="sibTrans" cxnId="{A4337A7C-3495-40D8-8A94-7436A8DC4F7C}">
      <dgm:prSet/>
      <dgm:spPr/>
      <dgm:t>
        <a:bodyPr/>
        <a:lstStyle/>
        <a:p>
          <a:endParaRPr lang="es-CO"/>
        </a:p>
      </dgm:t>
    </dgm:pt>
    <dgm:pt modelId="{91E6276A-C322-4D37-90BE-CD5E1D004C2F}">
      <dgm:prSet phldrT="[Texto]" custT="1"/>
      <dgm:spPr/>
      <dgm:t>
        <a:bodyPr/>
        <a:lstStyle/>
        <a:p>
          <a:pPr algn="l"/>
          <a:r>
            <a:rPr lang="es-CO" sz="1400" dirty="0"/>
            <a:t>APRENDIZAJE Y CRECIMIENTO:  objetivos claros de la formación y el </a:t>
          </a:r>
          <a:r>
            <a:rPr lang="es-CO" sz="1400" dirty="0" smtClean="0"/>
            <a:t>desarrollo </a:t>
          </a:r>
          <a:r>
            <a:rPr lang="es-CO" sz="1400" dirty="0"/>
            <a:t>de conocimiento en las personas como </a:t>
          </a:r>
          <a:r>
            <a:rPr lang="es-ES" sz="1400" dirty="0"/>
            <a:t>fuente primaria de creación de valor.</a:t>
          </a:r>
          <a:endParaRPr lang="es-CO" sz="1400" dirty="0"/>
        </a:p>
      </dgm:t>
    </dgm:pt>
    <dgm:pt modelId="{E3AAAAD0-7C35-4127-A69D-7C32FCE9399D}" type="parTrans" cxnId="{F111B160-CFDE-425E-9185-F353BCB6EE69}">
      <dgm:prSet/>
      <dgm:spPr/>
      <dgm:t>
        <a:bodyPr/>
        <a:lstStyle/>
        <a:p>
          <a:endParaRPr lang="es-CO"/>
        </a:p>
      </dgm:t>
    </dgm:pt>
    <dgm:pt modelId="{D442B766-B286-43CA-BFCC-940379EB8737}" type="sibTrans" cxnId="{F111B160-CFDE-425E-9185-F353BCB6EE69}">
      <dgm:prSet/>
      <dgm:spPr/>
      <dgm:t>
        <a:bodyPr/>
        <a:lstStyle/>
        <a:p>
          <a:endParaRPr lang="es-CO"/>
        </a:p>
      </dgm:t>
    </dgm:pt>
    <dgm:pt modelId="{DBB33C35-8240-4408-9F3F-69931ECE753D}" type="pres">
      <dgm:prSet presAssocID="{6D094C0A-F230-4590-BBAD-82BB334EB9C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F4827CA-C69E-4BFA-863D-06AFFAC1DA28}" type="pres">
      <dgm:prSet presAssocID="{94169FF4-7176-4741-B9EF-7053DAA13B27}" presName="compNode" presStyleCnt="0"/>
      <dgm:spPr/>
    </dgm:pt>
    <dgm:pt modelId="{D64AC096-CA4F-4C2F-9147-205ABA718115}" type="pres">
      <dgm:prSet presAssocID="{94169FF4-7176-4741-B9EF-7053DAA13B27}" presName="pictRect" presStyleLbl="node1" presStyleIdx="0" presStyleCnt="4" custScaleX="71242" custScaleY="71374" custLinFactNeighborX="-56351" custLinFactNeighborY="-124"/>
      <dgm:spPr/>
    </dgm:pt>
    <dgm:pt modelId="{71FA9C77-5FCA-4D11-BC0D-E3DE550BF395}" type="pres">
      <dgm:prSet presAssocID="{94169FF4-7176-4741-B9EF-7053DAA13B27}" presName="textRect" presStyleLbl="revTx" presStyleIdx="0" presStyleCnt="4" custScaleX="83247" custLinFactNeighborX="-47909" custLinFactNeighborY="-2129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8B865D0-8206-489D-A0C5-B0D4FCA9B491}" type="pres">
      <dgm:prSet presAssocID="{4B7D2859-C3E4-4C8F-BB5E-5B46E4A34E86}" presName="sibTrans" presStyleLbl="sibTrans2D1" presStyleIdx="0" presStyleCnt="0"/>
      <dgm:spPr/>
      <dgm:t>
        <a:bodyPr/>
        <a:lstStyle/>
        <a:p>
          <a:endParaRPr lang="es-CO"/>
        </a:p>
      </dgm:t>
    </dgm:pt>
    <dgm:pt modelId="{49B94119-7E60-45E6-8E5B-84753D094DC9}" type="pres">
      <dgm:prSet presAssocID="{507B2FBF-ECFD-456C-96AB-A6B3BE41B553}" presName="compNode" presStyleCnt="0"/>
      <dgm:spPr/>
    </dgm:pt>
    <dgm:pt modelId="{18726228-162E-4F93-B166-D7BFE4BBCFCD}" type="pres">
      <dgm:prSet presAssocID="{507B2FBF-ECFD-456C-96AB-A6B3BE41B553}" presName="pictRect" presStyleLbl="node1" presStyleIdx="1" presStyleCnt="4" custScaleX="71242" custScaleY="71374" custLinFactNeighborX="40217" custLinFactNeighborY="-124"/>
      <dgm:spPr/>
    </dgm:pt>
    <dgm:pt modelId="{4C0245EC-0F56-4F08-9034-15B4BD9350CF}" type="pres">
      <dgm:prSet presAssocID="{507B2FBF-ECFD-456C-96AB-A6B3BE41B553}" presName="textRect" presStyleLbl="revTx" presStyleIdx="1" presStyleCnt="4" custScaleX="98746" custLinFactNeighborX="39334" custLinFactNeighborY="-2129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9C9A70D-0B0F-4655-9ED1-D5C2F127DCAD}" type="pres">
      <dgm:prSet presAssocID="{05FF34D8-EC94-4CE1-8D74-408659E98DB0}" presName="sibTrans" presStyleLbl="sibTrans2D1" presStyleIdx="0" presStyleCnt="0"/>
      <dgm:spPr/>
      <dgm:t>
        <a:bodyPr/>
        <a:lstStyle/>
        <a:p>
          <a:endParaRPr lang="es-CO"/>
        </a:p>
      </dgm:t>
    </dgm:pt>
    <dgm:pt modelId="{1C5CB3F3-05D4-4B1F-8310-B50842E392B0}" type="pres">
      <dgm:prSet presAssocID="{C5DBA7A2-DA52-4C9A-A641-DAABEDC07112}" presName="compNode" presStyleCnt="0"/>
      <dgm:spPr/>
    </dgm:pt>
    <dgm:pt modelId="{C35E2A54-9C61-42CE-A76A-2785E38C03F8}" type="pres">
      <dgm:prSet presAssocID="{C5DBA7A2-DA52-4C9A-A641-DAABEDC07112}" presName="pictRect" presStyleLbl="node1" presStyleIdx="2" presStyleCnt="4" custScaleX="71242" custScaleY="71374" custLinFactNeighborX="-44550" custLinFactNeighborY="12214"/>
      <dgm:spPr/>
    </dgm:pt>
    <dgm:pt modelId="{7B74B8E2-8F77-4C49-9F43-F1F48DADC219}" type="pres">
      <dgm:prSet presAssocID="{C5DBA7A2-DA52-4C9A-A641-DAABEDC07112}" presName="textRect" presStyleLbl="revTx" presStyleIdx="2" presStyleCnt="4" custScaleX="95122" custLinFactNeighborX="-37488" custLinFactNeighborY="161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B9BF0D-09AD-4BB5-9537-B9015FAA1997}" type="pres">
      <dgm:prSet presAssocID="{E8A2F3F4-2996-4594-B2AB-F753AF98A94E}" presName="sibTrans" presStyleLbl="sibTrans2D1" presStyleIdx="0" presStyleCnt="0"/>
      <dgm:spPr/>
      <dgm:t>
        <a:bodyPr/>
        <a:lstStyle/>
        <a:p>
          <a:endParaRPr lang="es-CO"/>
        </a:p>
      </dgm:t>
    </dgm:pt>
    <dgm:pt modelId="{E54B875A-B509-4184-BD55-92F328573C02}" type="pres">
      <dgm:prSet presAssocID="{91E6276A-C322-4D37-90BE-CD5E1D004C2F}" presName="compNode" presStyleCnt="0"/>
      <dgm:spPr/>
    </dgm:pt>
    <dgm:pt modelId="{0101CA09-AC87-4C62-905D-FF0BE1BE741B}" type="pres">
      <dgm:prSet presAssocID="{91E6276A-C322-4D37-90BE-CD5E1D004C2F}" presName="pictRect" presStyleLbl="node1" presStyleIdx="3" presStyleCnt="4" custScaleX="71242" custScaleY="71374" custLinFactNeighborX="36719" custLinFactNeighborY="12214"/>
      <dgm:spPr/>
    </dgm:pt>
    <dgm:pt modelId="{0BD649C5-226B-465A-B5D8-4D5FFA433B07}" type="pres">
      <dgm:prSet presAssocID="{91E6276A-C322-4D37-90BE-CD5E1D004C2F}" presName="textRect" presStyleLbl="revTx" presStyleIdx="3" presStyleCnt="4" custScaleX="107714" custLinFactNeighborX="37881" custLinFactNeighborY="213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F7CBFD8-03F3-4B40-8875-0DB70DA571A0}" type="presOf" srcId="{94169FF4-7176-4741-B9EF-7053DAA13B27}" destId="{71FA9C77-5FCA-4D11-BC0D-E3DE550BF395}" srcOrd="0" destOrd="0" presId="urn:microsoft.com/office/officeart/2005/8/layout/pList1#1"/>
    <dgm:cxn modelId="{34F36B88-0DC1-4ECE-B41D-155973524B51}" type="presOf" srcId="{E8A2F3F4-2996-4594-B2AB-F753AF98A94E}" destId="{A4B9BF0D-09AD-4BB5-9537-B9015FAA1997}" srcOrd="0" destOrd="0" presId="urn:microsoft.com/office/officeart/2005/8/layout/pList1#1"/>
    <dgm:cxn modelId="{2D036B3B-4968-4AA3-8C32-82B3A816F01C}" srcId="{6D094C0A-F230-4590-BBAD-82BB334EB9C6}" destId="{94169FF4-7176-4741-B9EF-7053DAA13B27}" srcOrd="0" destOrd="0" parTransId="{474A9D44-5C37-4E4A-A924-085A392889C1}" sibTransId="{4B7D2859-C3E4-4C8F-BB5E-5B46E4A34E86}"/>
    <dgm:cxn modelId="{AB01C22D-CB71-4C56-9589-592D43405660}" type="presOf" srcId="{507B2FBF-ECFD-456C-96AB-A6B3BE41B553}" destId="{4C0245EC-0F56-4F08-9034-15B4BD9350CF}" srcOrd="0" destOrd="0" presId="urn:microsoft.com/office/officeart/2005/8/layout/pList1#1"/>
    <dgm:cxn modelId="{BB2F0075-24E5-492B-AC6C-7034DA55EC76}" srcId="{6D094C0A-F230-4590-BBAD-82BB334EB9C6}" destId="{507B2FBF-ECFD-456C-96AB-A6B3BE41B553}" srcOrd="1" destOrd="0" parTransId="{DED35EC6-F863-40D3-A058-B247912800ED}" sibTransId="{05FF34D8-EC94-4CE1-8D74-408659E98DB0}"/>
    <dgm:cxn modelId="{9377A4BB-B8E9-472A-BB20-E93E68AC5020}" type="presOf" srcId="{91E6276A-C322-4D37-90BE-CD5E1D004C2F}" destId="{0BD649C5-226B-465A-B5D8-4D5FFA433B07}" srcOrd="0" destOrd="0" presId="urn:microsoft.com/office/officeart/2005/8/layout/pList1#1"/>
    <dgm:cxn modelId="{A4337A7C-3495-40D8-8A94-7436A8DC4F7C}" srcId="{6D094C0A-F230-4590-BBAD-82BB334EB9C6}" destId="{C5DBA7A2-DA52-4C9A-A641-DAABEDC07112}" srcOrd="2" destOrd="0" parTransId="{1F670DF0-93E3-44A0-92A3-3A3F87D18622}" sibTransId="{E8A2F3F4-2996-4594-B2AB-F753AF98A94E}"/>
    <dgm:cxn modelId="{F8FC0395-8A15-4365-8C1A-737D5D5F657D}" type="presOf" srcId="{6D094C0A-F230-4590-BBAD-82BB334EB9C6}" destId="{DBB33C35-8240-4408-9F3F-69931ECE753D}" srcOrd="0" destOrd="0" presId="urn:microsoft.com/office/officeart/2005/8/layout/pList1#1"/>
    <dgm:cxn modelId="{F111B160-CFDE-425E-9185-F353BCB6EE69}" srcId="{6D094C0A-F230-4590-BBAD-82BB334EB9C6}" destId="{91E6276A-C322-4D37-90BE-CD5E1D004C2F}" srcOrd="3" destOrd="0" parTransId="{E3AAAAD0-7C35-4127-A69D-7C32FCE9399D}" sibTransId="{D442B766-B286-43CA-BFCC-940379EB8737}"/>
    <dgm:cxn modelId="{297C799C-CBC4-488A-88F8-657F91AAAE32}" type="presOf" srcId="{05FF34D8-EC94-4CE1-8D74-408659E98DB0}" destId="{D9C9A70D-0B0F-4655-9ED1-D5C2F127DCAD}" srcOrd="0" destOrd="0" presId="urn:microsoft.com/office/officeart/2005/8/layout/pList1#1"/>
    <dgm:cxn modelId="{7CAC649E-8F70-426B-A3D7-72C029F1E1A8}" type="presOf" srcId="{4B7D2859-C3E4-4C8F-BB5E-5B46E4A34E86}" destId="{88B865D0-8206-489D-A0C5-B0D4FCA9B491}" srcOrd="0" destOrd="0" presId="urn:microsoft.com/office/officeart/2005/8/layout/pList1#1"/>
    <dgm:cxn modelId="{DB122A55-9CED-479E-BF49-C1FF57614B9A}" type="presOf" srcId="{C5DBA7A2-DA52-4C9A-A641-DAABEDC07112}" destId="{7B74B8E2-8F77-4C49-9F43-F1F48DADC219}" srcOrd="0" destOrd="0" presId="urn:microsoft.com/office/officeart/2005/8/layout/pList1#1"/>
    <dgm:cxn modelId="{0506F28B-A891-40BA-8085-E30C8AA351F9}" type="presParOf" srcId="{DBB33C35-8240-4408-9F3F-69931ECE753D}" destId="{5F4827CA-C69E-4BFA-863D-06AFFAC1DA28}" srcOrd="0" destOrd="0" presId="urn:microsoft.com/office/officeart/2005/8/layout/pList1#1"/>
    <dgm:cxn modelId="{B367203B-9141-4504-B264-7DC3D3159D52}" type="presParOf" srcId="{5F4827CA-C69E-4BFA-863D-06AFFAC1DA28}" destId="{D64AC096-CA4F-4C2F-9147-205ABA718115}" srcOrd="0" destOrd="0" presId="urn:microsoft.com/office/officeart/2005/8/layout/pList1#1"/>
    <dgm:cxn modelId="{7A1D794C-CBC2-49D7-9401-B0C4312545FD}" type="presParOf" srcId="{5F4827CA-C69E-4BFA-863D-06AFFAC1DA28}" destId="{71FA9C77-5FCA-4D11-BC0D-E3DE550BF395}" srcOrd="1" destOrd="0" presId="urn:microsoft.com/office/officeart/2005/8/layout/pList1#1"/>
    <dgm:cxn modelId="{B7657E98-D5FD-44BD-BBEC-E551BD6DE16B}" type="presParOf" srcId="{DBB33C35-8240-4408-9F3F-69931ECE753D}" destId="{88B865D0-8206-489D-A0C5-B0D4FCA9B491}" srcOrd="1" destOrd="0" presId="urn:microsoft.com/office/officeart/2005/8/layout/pList1#1"/>
    <dgm:cxn modelId="{1341A785-485E-43B7-B475-12DDAAF4C207}" type="presParOf" srcId="{DBB33C35-8240-4408-9F3F-69931ECE753D}" destId="{49B94119-7E60-45E6-8E5B-84753D094DC9}" srcOrd="2" destOrd="0" presId="urn:microsoft.com/office/officeart/2005/8/layout/pList1#1"/>
    <dgm:cxn modelId="{A213565E-A6D3-4035-A1F0-2D6A7A5D8C4B}" type="presParOf" srcId="{49B94119-7E60-45E6-8E5B-84753D094DC9}" destId="{18726228-162E-4F93-B166-D7BFE4BBCFCD}" srcOrd="0" destOrd="0" presId="urn:microsoft.com/office/officeart/2005/8/layout/pList1#1"/>
    <dgm:cxn modelId="{B1889D93-DCCE-4815-83C1-70EAFF7BC326}" type="presParOf" srcId="{49B94119-7E60-45E6-8E5B-84753D094DC9}" destId="{4C0245EC-0F56-4F08-9034-15B4BD9350CF}" srcOrd="1" destOrd="0" presId="urn:microsoft.com/office/officeart/2005/8/layout/pList1#1"/>
    <dgm:cxn modelId="{39EEB269-77D3-44F8-AFEE-9A08FE17937F}" type="presParOf" srcId="{DBB33C35-8240-4408-9F3F-69931ECE753D}" destId="{D9C9A70D-0B0F-4655-9ED1-D5C2F127DCAD}" srcOrd="3" destOrd="0" presId="urn:microsoft.com/office/officeart/2005/8/layout/pList1#1"/>
    <dgm:cxn modelId="{C7554264-074A-430C-9E19-EBA11B5AB8FD}" type="presParOf" srcId="{DBB33C35-8240-4408-9F3F-69931ECE753D}" destId="{1C5CB3F3-05D4-4B1F-8310-B50842E392B0}" srcOrd="4" destOrd="0" presId="urn:microsoft.com/office/officeart/2005/8/layout/pList1#1"/>
    <dgm:cxn modelId="{6DFA3719-0020-4736-97E5-76CD915473B1}" type="presParOf" srcId="{1C5CB3F3-05D4-4B1F-8310-B50842E392B0}" destId="{C35E2A54-9C61-42CE-A76A-2785E38C03F8}" srcOrd="0" destOrd="0" presId="urn:microsoft.com/office/officeart/2005/8/layout/pList1#1"/>
    <dgm:cxn modelId="{F884F906-06B1-4860-A94C-90C9F338A9CF}" type="presParOf" srcId="{1C5CB3F3-05D4-4B1F-8310-B50842E392B0}" destId="{7B74B8E2-8F77-4C49-9F43-F1F48DADC219}" srcOrd="1" destOrd="0" presId="urn:microsoft.com/office/officeart/2005/8/layout/pList1#1"/>
    <dgm:cxn modelId="{63443078-12FD-443E-8A38-034695754035}" type="presParOf" srcId="{DBB33C35-8240-4408-9F3F-69931ECE753D}" destId="{A4B9BF0D-09AD-4BB5-9537-B9015FAA1997}" srcOrd="5" destOrd="0" presId="urn:microsoft.com/office/officeart/2005/8/layout/pList1#1"/>
    <dgm:cxn modelId="{8D152550-C1A2-43B3-8D7F-470B977C84E4}" type="presParOf" srcId="{DBB33C35-8240-4408-9F3F-69931ECE753D}" destId="{E54B875A-B509-4184-BD55-92F328573C02}" srcOrd="6" destOrd="0" presId="urn:microsoft.com/office/officeart/2005/8/layout/pList1#1"/>
    <dgm:cxn modelId="{7272E5B6-D176-4ADD-9978-B3CCD8F010A6}" type="presParOf" srcId="{E54B875A-B509-4184-BD55-92F328573C02}" destId="{0101CA09-AC87-4C62-905D-FF0BE1BE741B}" srcOrd="0" destOrd="0" presId="urn:microsoft.com/office/officeart/2005/8/layout/pList1#1"/>
    <dgm:cxn modelId="{2D9BFC2F-D3F6-442C-8DC3-C97F58CABAC8}" type="presParOf" srcId="{E54B875A-B509-4184-BD55-92F328573C02}" destId="{0BD649C5-226B-465A-B5D8-4D5FFA433B07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8398-C70C-42E1-A8D7-3FD5BC014AB7}">
      <dsp:nvSpPr>
        <dsp:cNvPr id="0" name=""/>
        <dsp:cNvSpPr/>
      </dsp:nvSpPr>
      <dsp:spPr>
        <a:xfrm>
          <a:off x="2772792" y="266567"/>
          <a:ext cx="1684865" cy="136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/>
            <a:t>Acción</a:t>
          </a:r>
        </a:p>
      </dsp:txBody>
      <dsp:txXfrm>
        <a:off x="2772792" y="266567"/>
        <a:ext cx="1684865" cy="1362806"/>
      </dsp:txXfrm>
    </dsp:sp>
    <dsp:sp modelId="{AB6A9312-8F78-44B2-A77F-B3B8ACF7AADB}">
      <dsp:nvSpPr>
        <dsp:cNvPr id="0" name=""/>
        <dsp:cNvSpPr/>
      </dsp:nvSpPr>
      <dsp:spPr>
        <a:xfrm>
          <a:off x="859578" y="-1154"/>
          <a:ext cx="3220716" cy="3220716"/>
        </a:xfrm>
        <a:prstGeom prst="circularArrow">
          <a:avLst>
            <a:gd name="adj1" fmla="val 8251"/>
            <a:gd name="adj2" fmla="val 576350"/>
            <a:gd name="adj3" fmla="val 2449466"/>
            <a:gd name="adj4" fmla="val 52436"/>
            <a:gd name="adj5" fmla="val 962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2ABA9-F4FC-4204-A5B0-08083E2ED6D7}">
      <dsp:nvSpPr>
        <dsp:cNvPr id="0" name=""/>
        <dsp:cNvSpPr/>
      </dsp:nvSpPr>
      <dsp:spPr>
        <a:xfrm>
          <a:off x="1627503" y="2250265"/>
          <a:ext cx="1684865" cy="136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/>
            <a:t>Información</a:t>
          </a:r>
        </a:p>
      </dsp:txBody>
      <dsp:txXfrm>
        <a:off x="1627503" y="2250265"/>
        <a:ext cx="1684865" cy="1362806"/>
      </dsp:txXfrm>
    </dsp:sp>
    <dsp:sp modelId="{3334B721-8AEF-4A45-9A92-EB01981FFFAB}">
      <dsp:nvSpPr>
        <dsp:cNvPr id="0" name=""/>
        <dsp:cNvSpPr/>
      </dsp:nvSpPr>
      <dsp:spPr>
        <a:xfrm>
          <a:off x="859578" y="-1154"/>
          <a:ext cx="3220716" cy="3220716"/>
        </a:xfrm>
        <a:prstGeom prst="circularArrow">
          <a:avLst>
            <a:gd name="adj1" fmla="val 8251"/>
            <a:gd name="adj2" fmla="val 576350"/>
            <a:gd name="adj3" fmla="val 10171214"/>
            <a:gd name="adj4" fmla="val 7774184"/>
            <a:gd name="adj5" fmla="val 962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EC3B5-17CD-4E39-B823-FBD4EADF1247}">
      <dsp:nvSpPr>
        <dsp:cNvPr id="0" name=""/>
        <dsp:cNvSpPr/>
      </dsp:nvSpPr>
      <dsp:spPr>
        <a:xfrm>
          <a:off x="482215" y="266567"/>
          <a:ext cx="1684865" cy="136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/>
            <a:t>Decisión</a:t>
          </a:r>
        </a:p>
      </dsp:txBody>
      <dsp:txXfrm>
        <a:off x="482215" y="266567"/>
        <a:ext cx="1684865" cy="1362806"/>
      </dsp:txXfrm>
    </dsp:sp>
    <dsp:sp modelId="{D6440055-8A12-4C25-8813-0FBC4845DDA1}">
      <dsp:nvSpPr>
        <dsp:cNvPr id="0" name=""/>
        <dsp:cNvSpPr/>
      </dsp:nvSpPr>
      <dsp:spPr>
        <a:xfrm>
          <a:off x="859578" y="-1154"/>
          <a:ext cx="3220716" cy="3220716"/>
        </a:xfrm>
        <a:prstGeom prst="circularArrow">
          <a:avLst>
            <a:gd name="adj1" fmla="val 8251"/>
            <a:gd name="adj2" fmla="val 576350"/>
            <a:gd name="adj3" fmla="val 16417973"/>
            <a:gd name="adj4" fmla="val 15405678"/>
            <a:gd name="adj5" fmla="val 962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1F70D-9793-4AE3-8C68-612699C99B26}">
      <dsp:nvSpPr>
        <dsp:cNvPr id="0" name=""/>
        <dsp:cNvSpPr/>
      </dsp:nvSpPr>
      <dsp:spPr>
        <a:xfrm>
          <a:off x="323841" y="0"/>
          <a:ext cx="4838716" cy="3200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/>
            <a:t>Cuadro de Mando Integral - CMI</a:t>
          </a:r>
        </a:p>
      </dsp:txBody>
      <dsp:txXfrm>
        <a:off x="2066747" y="160020"/>
        <a:ext cx="1352905" cy="480060"/>
      </dsp:txXfrm>
    </dsp:sp>
    <dsp:sp modelId="{A91A0022-34C8-4C07-9F41-09AF46019B30}">
      <dsp:nvSpPr>
        <dsp:cNvPr id="0" name=""/>
        <dsp:cNvSpPr/>
      </dsp:nvSpPr>
      <dsp:spPr>
        <a:xfrm>
          <a:off x="390521" y="640080"/>
          <a:ext cx="4705356" cy="2560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Sistemas de Soporte a la </a:t>
          </a:r>
          <a:r>
            <a:rPr lang="es-CO" sz="1100" kern="1200" dirty="0" smtClean="0"/>
            <a:t>Decisión </a:t>
          </a:r>
          <a:r>
            <a:rPr lang="es-CO" sz="1100" kern="1200" dirty="0"/>
            <a:t>- DSS      </a:t>
          </a:r>
          <a:r>
            <a:rPr lang="es-CO" sz="1100" kern="1200" dirty="0" smtClean="0"/>
            <a:t>Sistemas </a:t>
          </a:r>
          <a:r>
            <a:rPr lang="es-CO" sz="1100" kern="1200" dirty="0"/>
            <a:t>de Información Ejecutiva - EIS</a:t>
          </a:r>
        </a:p>
      </dsp:txBody>
      <dsp:txXfrm>
        <a:off x="1920939" y="793699"/>
        <a:ext cx="1644521" cy="460857"/>
      </dsp:txXfrm>
    </dsp:sp>
    <dsp:sp modelId="{72CC1006-6B8A-4A94-991F-8177C4ADB4F2}">
      <dsp:nvSpPr>
        <dsp:cNvPr id="0" name=""/>
        <dsp:cNvSpPr/>
      </dsp:nvSpPr>
      <dsp:spPr>
        <a:xfrm>
          <a:off x="1310633" y="1558287"/>
          <a:ext cx="2903230" cy="16421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/>
            <a:t>Datos operacionales de la empresa: ERP/CRM</a:t>
          </a:r>
        </a:p>
      </dsp:txBody>
      <dsp:txXfrm>
        <a:off x="2085796" y="1681445"/>
        <a:ext cx="1352905" cy="369475"/>
      </dsp:txXfrm>
    </dsp:sp>
    <dsp:sp modelId="{B28B2238-6D95-4F96-8D2D-E0ACC1E906A5}">
      <dsp:nvSpPr>
        <dsp:cNvPr id="0" name=""/>
        <dsp:cNvSpPr/>
      </dsp:nvSpPr>
      <dsp:spPr>
        <a:xfrm>
          <a:off x="1804029" y="2308858"/>
          <a:ext cx="1935486" cy="8915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Datawarehouse</a:t>
          </a:r>
          <a:r>
            <a:rPr lang="es-CO" sz="1100" kern="1200" dirty="0" smtClean="0"/>
            <a:t>/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err="1" smtClean="0"/>
            <a:t>datamarts</a:t>
          </a:r>
          <a:r>
            <a:rPr lang="es-CO" sz="1100" kern="1200" dirty="0" smtClean="0"/>
            <a:t>/</a:t>
          </a:r>
          <a:r>
            <a:rPr lang="es-CO" sz="1100" kern="1200" dirty="0" err="1" smtClean="0"/>
            <a:t>database</a:t>
          </a:r>
          <a:r>
            <a:rPr lang="es-CO" sz="1100" kern="1200" dirty="0"/>
            <a:t>, etc.</a:t>
          </a:r>
        </a:p>
      </dsp:txBody>
      <dsp:txXfrm>
        <a:off x="2087475" y="2531743"/>
        <a:ext cx="1368595" cy="445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1F70D-9793-4AE3-8C68-612699C99B26}">
      <dsp:nvSpPr>
        <dsp:cNvPr id="0" name=""/>
        <dsp:cNvSpPr/>
      </dsp:nvSpPr>
      <dsp:spPr>
        <a:xfrm>
          <a:off x="49727" y="-43784"/>
          <a:ext cx="5243255" cy="33200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Cuadro de Mando Integral - CMI</a:t>
          </a:r>
        </a:p>
      </dsp:txBody>
      <dsp:txXfrm>
        <a:off x="1938347" y="122216"/>
        <a:ext cx="1466014" cy="498001"/>
      </dsp:txXfrm>
    </dsp:sp>
    <dsp:sp modelId="{A91A0022-34C8-4C07-9F41-09AF46019B30}">
      <dsp:nvSpPr>
        <dsp:cNvPr id="0" name=""/>
        <dsp:cNvSpPr/>
      </dsp:nvSpPr>
      <dsp:spPr>
        <a:xfrm>
          <a:off x="344719" y="532648"/>
          <a:ext cx="4767850" cy="28311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Sistemas de Soporte a la </a:t>
          </a:r>
          <a:r>
            <a:rPr lang="es-CO" sz="1100" kern="1200" dirty="0" smtClean="0"/>
            <a:t>Decisión – DSS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Sistemas </a:t>
          </a:r>
          <a:r>
            <a:rPr lang="es-CO" sz="1100" kern="1200" dirty="0"/>
            <a:t>de Información Ejecutiva - EIS</a:t>
          </a:r>
        </a:p>
      </dsp:txBody>
      <dsp:txXfrm>
        <a:off x="1895463" y="702517"/>
        <a:ext cx="1666363" cy="509605"/>
      </dsp:txXfrm>
    </dsp:sp>
    <dsp:sp modelId="{72CC1006-6B8A-4A94-991F-8177C4ADB4F2}">
      <dsp:nvSpPr>
        <dsp:cNvPr id="0" name=""/>
        <dsp:cNvSpPr/>
      </dsp:nvSpPr>
      <dsp:spPr>
        <a:xfrm>
          <a:off x="792091" y="1647799"/>
          <a:ext cx="3875803" cy="16698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Datos operacionales de la empresa: ERP/CRM</a:t>
          </a:r>
        </a:p>
      </dsp:txBody>
      <dsp:txXfrm>
        <a:off x="1826930" y="1773041"/>
        <a:ext cx="1806124" cy="375726"/>
      </dsp:txXfrm>
    </dsp:sp>
    <dsp:sp modelId="{B28B2238-6D95-4F96-8D2D-E0ACC1E906A5}">
      <dsp:nvSpPr>
        <dsp:cNvPr id="0" name=""/>
        <dsp:cNvSpPr/>
      </dsp:nvSpPr>
      <dsp:spPr>
        <a:xfrm>
          <a:off x="1728187" y="2567461"/>
          <a:ext cx="2007821" cy="7310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Datawarehouse</a:t>
          </a:r>
          <a:r>
            <a:rPr lang="es-CO" sz="1100" kern="1200" dirty="0" smtClean="0"/>
            <a:t>/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datamarts/</a:t>
          </a:r>
          <a:r>
            <a:rPr lang="es-CO" sz="1100" kern="1200" dirty="0" err="1" smtClean="0"/>
            <a:t>database</a:t>
          </a:r>
          <a:r>
            <a:rPr lang="es-CO" sz="1100" kern="1200" dirty="0"/>
            <a:t>, etc.</a:t>
          </a:r>
        </a:p>
      </dsp:txBody>
      <dsp:txXfrm>
        <a:off x="2022225" y="2750224"/>
        <a:ext cx="1419744" cy="3655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1F70D-9793-4AE3-8C68-612699C99B26}">
      <dsp:nvSpPr>
        <dsp:cNvPr id="0" name=""/>
        <dsp:cNvSpPr/>
      </dsp:nvSpPr>
      <dsp:spPr>
        <a:xfrm>
          <a:off x="49727" y="-43784"/>
          <a:ext cx="5243255" cy="33200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Cuadro de Mando Integral - CMI</a:t>
          </a:r>
        </a:p>
      </dsp:txBody>
      <dsp:txXfrm>
        <a:off x="1938347" y="122216"/>
        <a:ext cx="1466014" cy="498001"/>
      </dsp:txXfrm>
    </dsp:sp>
    <dsp:sp modelId="{A91A0022-34C8-4C07-9F41-09AF46019B30}">
      <dsp:nvSpPr>
        <dsp:cNvPr id="0" name=""/>
        <dsp:cNvSpPr/>
      </dsp:nvSpPr>
      <dsp:spPr>
        <a:xfrm>
          <a:off x="344719" y="532648"/>
          <a:ext cx="4767850" cy="28311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Sistemas de Soporte a la </a:t>
          </a:r>
          <a:r>
            <a:rPr lang="es-CO" sz="1100" kern="1200" dirty="0" smtClean="0"/>
            <a:t>Decisión – DSS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Sistemas </a:t>
          </a:r>
          <a:r>
            <a:rPr lang="es-CO" sz="1100" kern="1200" dirty="0"/>
            <a:t>de Información Ejecutiva - EIS</a:t>
          </a:r>
        </a:p>
      </dsp:txBody>
      <dsp:txXfrm>
        <a:off x="1895463" y="702517"/>
        <a:ext cx="1666363" cy="509605"/>
      </dsp:txXfrm>
    </dsp:sp>
    <dsp:sp modelId="{72CC1006-6B8A-4A94-991F-8177C4ADB4F2}">
      <dsp:nvSpPr>
        <dsp:cNvPr id="0" name=""/>
        <dsp:cNvSpPr/>
      </dsp:nvSpPr>
      <dsp:spPr>
        <a:xfrm>
          <a:off x="792091" y="1647799"/>
          <a:ext cx="3875803" cy="16698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/>
            <a:t>Datos operacionales de la empresa: ERP/CRM</a:t>
          </a:r>
        </a:p>
      </dsp:txBody>
      <dsp:txXfrm>
        <a:off x="1826930" y="1773041"/>
        <a:ext cx="1806124" cy="375726"/>
      </dsp:txXfrm>
    </dsp:sp>
    <dsp:sp modelId="{B28B2238-6D95-4F96-8D2D-E0ACC1E906A5}">
      <dsp:nvSpPr>
        <dsp:cNvPr id="0" name=""/>
        <dsp:cNvSpPr/>
      </dsp:nvSpPr>
      <dsp:spPr>
        <a:xfrm>
          <a:off x="1728187" y="2567461"/>
          <a:ext cx="2007821" cy="7310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Datawarehouse</a:t>
          </a:r>
          <a:r>
            <a:rPr lang="es-CO" sz="1100" kern="1200" dirty="0" smtClean="0"/>
            <a:t>/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datamarts/</a:t>
          </a:r>
          <a:r>
            <a:rPr lang="es-CO" sz="1100" kern="1200" dirty="0" err="1" smtClean="0"/>
            <a:t>database</a:t>
          </a:r>
          <a:r>
            <a:rPr lang="es-CO" sz="1100" kern="1200" dirty="0"/>
            <a:t>, etc.</a:t>
          </a:r>
        </a:p>
      </dsp:txBody>
      <dsp:txXfrm>
        <a:off x="2022225" y="2750224"/>
        <a:ext cx="1419744" cy="3655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AC096-CA4F-4C2F-9147-205ABA718115}">
      <dsp:nvSpPr>
        <dsp:cNvPr id="0" name=""/>
        <dsp:cNvSpPr/>
      </dsp:nvSpPr>
      <dsp:spPr>
        <a:xfrm>
          <a:off x="2" y="0"/>
          <a:ext cx="2103215" cy="145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A9C77-5FCA-4D11-BC0D-E3DE550BF395}">
      <dsp:nvSpPr>
        <dsp:cNvPr id="0" name=""/>
        <dsp:cNvSpPr/>
      </dsp:nvSpPr>
      <dsp:spPr>
        <a:xfrm>
          <a:off x="72021" y="1512168"/>
          <a:ext cx="2457628" cy="10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kern="1200" dirty="0"/>
            <a:t>FINANZAS: objetivos e indicadores que </a:t>
          </a:r>
          <a:r>
            <a:rPr lang="es-ES" sz="1400" kern="1200" dirty="0"/>
            <a:t>midan la creación de valor de la empresa. </a:t>
          </a:r>
        </a:p>
      </dsp:txBody>
      <dsp:txXfrm>
        <a:off x="72021" y="1512168"/>
        <a:ext cx="2457628" cy="1095270"/>
      </dsp:txXfrm>
    </dsp:sp>
    <dsp:sp modelId="{18726228-162E-4F93-B166-D7BFE4BBCFCD}">
      <dsp:nvSpPr>
        <dsp:cNvPr id="0" name=""/>
        <dsp:cNvSpPr/>
      </dsp:nvSpPr>
      <dsp:spPr>
        <a:xfrm>
          <a:off x="5832650" y="0"/>
          <a:ext cx="2103215" cy="145180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245EC-0F56-4F08-9034-15B4BD9350CF}">
      <dsp:nvSpPr>
        <dsp:cNvPr id="0" name=""/>
        <dsp:cNvSpPr/>
      </dsp:nvSpPr>
      <dsp:spPr>
        <a:xfrm>
          <a:off x="5400594" y="1512168"/>
          <a:ext cx="2915191" cy="10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0" kern="1200" dirty="0"/>
            <a:t>CLIENTES: objetivos e </a:t>
          </a:r>
          <a:r>
            <a:rPr lang="es-ES" sz="1400" b="0" kern="1200" dirty="0" smtClean="0"/>
            <a:t>indicadores que </a:t>
          </a:r>
          <a:r>
            <a:rPr lang="es-ES" sz="1400" kern="1200" dirty="0"/>
            <a:t>reflejen el posicionamiento de la empresa en los segmentos de mercado en donde compite. </a:t>
          </a:r>
          <a:endParaRPr lang="es-CO" sz="1400" kern="1200" dirty="0"/>
        </a:p>
      </dsp:txBody>
      <dsp:txXfrm>
        <a:off x="5400594" y="1512168"/>
        <a:ext cx="2915191" cy="1095270"/>
      </dsp:txXfrm>
    </dsp:sp>
    <dsp:sp modelId="{C35E2A54-9C61-42CE-A76A-2785E38C03F8}">
      <dsp:nvSpPr>
        <dsp:cNvPr id="0" name=""/>
        <dsp:cNvSpPr/>
      </dsp:nvSpPr>
      <dsp:spPr>
        <a:xfrm>
          <a:off x="216015" y="3384384"/>
          <a:ext cx="2103215" cy="14518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4B8E2-8F77-4C49-9F43-F1F48DADC219}">
      <dsp:nvSpPr>
        <dsp:cNvPr id="0" name=""/>
        <dsp:cNvSpPr/>
      </dsp:nvSpPr>
      <dsp:spPr>
        <a:xfrm>
          <a:off x="72006" y="4881393"/>
          <a:ext cx="2808203" cy="10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PROCESOS INTERNOS: Indicadores de procesos críticos para el posicionamiento en el mercado y para el cumplimiento de la estrategia (productividad, calidad, innovación, </a:t>
          </a:r>
          <a:r>
            <a:rPr lang="es-CO" sz="1400" kern="1200" dirty="0" smtClean="0"/>
            <a:t>etc.).</a:t>
          </a:r>
          <a:endParaRPr lang="es-CO" sz="1400" kern="1200" dirty="0"/>
        </a:p>
      </dsp:txBody>
      <dsp:txXfrm>
        <a:off x="72006" y="4881393"/>
        <a:ext cx="2808203" cy="1095270"/>
      </dsp:txXfrm>
    </dsp:sp>
    <dsp:sp modelId="{0101CA09-AC87-4C62-905D-FF0BE1BE741B}">
      <dsp:nvSpPr>
        <dsp:cNvPr id="0" name=""/>
        <dsp:cNvSpPr/>
      </dsp:nvSpPr>
      <dsp:spPr>
        <a:xfrm>
          <a:off x="5904669" y="3384384"/>
          <a:ext cx="2103215" cy="14518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649C5-226B-465A-B5D8-4D5FFA433B07}">
      <dsp:nvSpPr>
        <dsp:cNvPr id="0" name=""/>
        <dsp:cNvSpPr/>
      </dsp:nvSpPr>
      <dsp:spPr>
        <a:xfrm>
          <a:off x="5400609" y="4881393"/>
          <a:ext cx="3179946" cy="10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APRENDIZAJE Y CRECIMIENTO:  objetivos claros de la formación y el </a:t>
          </a:r>
          <a:r>
            <a:rPr lang="es-CO" sz="1400" kern="1200" dirty="0" smtClean="0"/>
            <a:t>desarrollo </a:t>
          </a:r>
          <a:r>
            <a:rPr lang="es-CO" sz="1400" kern="1200" dirty="0"/>
            <a:t>de conocimiento en las personas como </a:t>
          </a:r>
          <a:r>
            <a:rPr lang="es-ES" sz="1400" kern="1200" dirty="0"/>
            <a:t>fuente primaria de creación de valor.</a:t>
          </a:r>
          <a:endParaRPr lang="es-CO" sz="1400" kern="1200" dirty="0"/>
        </a:p>
      </dsp:txBody>
      <dsp:txXfrm>
        <a:off x="5400609" y="4881393"/>
        <a:ext cx="3179946" cy="1095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12D80-4AA6-4CE2-B9C2-0D22F5217B91}" type="datetimeFigureOut">
              <a:rPr lang="es-ES" smtClean="0"/>
              <a:pPr/>
              <a:t>26/05/2014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46163" y="685800"/>
            <a:ext cx="4765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6FD45-D16D-4204-880E-41BB72D565C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87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9628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9256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8884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8513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8141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7769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97397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97025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2953" y="2272454"/>
            <a:ext cx="8646795" cy="15680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5905" y="4145280"/>
            <a:ext cx="712089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9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8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8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7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7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7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75207" y="292948"/>
            <a:ext cx="2288858" cy="624162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8635" y="292948"/>
            <a:ext cx="6697028" cy="62416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 descr="logoMediatec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02" y="345232"/>
            <a:ext cx="1661779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3573" y="4700694"/>
            <a:ext cx="8646795" cy="145288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03573" y="3100495"/>
            <a:ext cx="8646795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6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92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8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85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81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77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73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70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8635" y="1706880"/>
            <a:ext cx="4492943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71122" y="1706880"/>
            <a:ext cx="4492943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26/05/2014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635" y="1637454"/>
            <a:ext cx="4494709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628" indent="0">
              <a:buNone/>
              <a:defRPr sz="2200" b="1"/>
            </a:lvl2pPr>
            <a:lvl3pPr marL="999256" indent="0">
              <a:buNone/>
              <a:defRPr sz="2000" b="1"/>
            </a:lvl3pPr>
            <a:lvl4pPr marL="1498884" indent="0">
              <a:buNone/>
              <a:defRPr sz="1700" b="1"/>
            </a:lvl4pPr>
            <a:lvl5pPr marL="1998513" indent="0">
              <a:buNone/>
              <a:defRPr sz="1700" b="1"/>
            </a:lvl5pPr>
            <a:lvl6pPr marL="2498141" indent="0">
              <a:buNone/>
              <a:defRPr sz="1700" b="1"/>
            </a:lvl6pPr>
            <a:lvl7pPr marL="2997769" indent="0">
              <a:buNone/>
              <a:defRPr sz="1700" b="1"/>
            </a:lvl7pPr>
            <a:lvl8pPr marL="3497397" indent="0">
              <a:buNone/>
              <a:defRPr sz="1700" b="1"/>
            </a:lvl8pPr>
            <a:lvl9pPr marL="3997025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8635" y="2319867"/>
            <a:ext cx="4494709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67591" y="1637454"/>
            <a:ext cx="4496475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628" indent="0">
              <a:buNone/>
              <a:defRPr sz="2200" b="1"/>
            </a:lvl2pPr>
            <a:lvl3pPr marL="999256" indent="0">
              <a:buNone/>
              <a:defRPr sz="2000" b="1"/>
            </a:lvl3pPr>
            <a:lvl4pPr marL="1498884" indent="0">
              <a:buNone/>
              <a:defRPr sz="1700" b="1"/>
            </a:lvl4pPr>
            <a:lvl5pPr marL="1998513" indent="0">
              <a:buNone/>
              <a:defRPr sz="1700" b="1"/>
            </a:lvl5pPr>
            <a:lvl6pPr marL="2498141" indent="0">
              <a:buNone/>
              <a:defRPr sz="1700" b="1"/>
            </a:lvl6pPr>
            <a:lvl7pPr marL="2997769" indent="0">
              <a:buNone/>
              <a:defRPr sz="1700" b="1"/>
            </a:lvl7pPr>
            <a:lvl8pPr marL="3497397" indent="0">
              <a:buNone/>
              <a:defRPr sz="1700" b="1"/>
            </a:lvl8pPr>
            <a:lvl9pPr marL="3997025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67591" y="2319867"/>
            <a:ext cx="4496475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26/05/2014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26/05/2014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26/05/2014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636" y="291253"/>
            <a:ext cx="3346748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7243" y="291254"/>
            <a:ext cx="5686822" cy="6243321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8636" y="1530774"/>
            <a:ext cx="3346748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9628" indent="0">
              <a:buNone/>
              <a:defRPr sz="1300"/>
            </a:lvl2pPr>
            <a:lvl3pPr marL="999256" indent="0">
              <a:buNone/>
              <a:defRPr sz="1100"/>
            </a:lvl3pPr>
            <a:lvl4pPr marL="1498884" indent="0">
              <a:buNone/>
              <a:defRPr sz="1000"/>
            </a:lvl4pPr>
            <a:lvl5pPr marL="1998513" indent="0">
              <a:buNone/>
              <a:defRPr sz="1000"/>
            </a:lvl5pPr>
            <a:lvl6pPr marL="2498141" indent="0">
              <a:buNone/>
              <a:defRPr sz="1000"/>
            </a:lvl6pPr>
            <a:lvl7pPr marL="2997769" indent="0">
              <a:buNone/>
              <a:defRPr sz="1000"/>
            </a:lvl7pPr>
            <a:lvl8pPr marL="3497397" indent="0">
              <a:buNone/>
              <a:defRPr sz="1000"/>
            </a:lvl8pPr>
            <a:lvl9pPr marL="399702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26/05/2014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3920" y="5120640"/>
            <a:ext cx="610362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93920" y="653627"/>
            <a:ext cx="610362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9628" indent="0">
              <a:buNone/>
              <a:defRPr sz="3100"/>
            </a:lvl2pPr>
            <a:lvl3pPr marL="999256" indent="0">
              <a:buNone/>
              <a:defRPr sz="2600"/>
            </a:lvl3pPr>
            <a:lvl4pPr marL="1498884" indent="0">
              <a:buNone/>
              <a:defRPr sz="2200"/>
            </a:lvl4pPr>
            <a:lvl5pPr marL="1998513" indent="0">
              <a:buNone/>
              <a:defRPr sz="2200"/>
            </a:lvl5pPr>
            <a:lvl6pPr marL="2498141" indent="0">
              <a:buNone/>
              <a:defRPr sz="2200"/>
            </a:lvl6pPr>
            <a:lvl7pPr marL="2997769" indent="0">
              <a:buNone/>
              <a:defRPr sz="2200"/>
            </a:lvl7pPr>
            <a:lvl8pPr marL="3497397" indent="0">
              <a:buNone/>
              <a:defRPr sz="2200"/>
            </a:lvl8pPr>
            <a:lvl9pPr marL="3997025" indent="0">
              <a:buNone/>
              <a:defRPr sz="2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93920" y="5725161"/>
            <a:ext cx="61036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9628" indent="0">
              <a:buNone/>
              <a:defRPr sz="1300"/>
            </a:lvl2pPr>
            <a:lvl3pPr marL="999256" indent="0">
              <a:buNone/>
              <a:defRPr sz="1100"/>
            </a:lvl3pPr>
            <a:lvl4pPr marL="1498884" indent="0">
              <a:buNone/>
              <a:defRPr sz="1000"/>
            </a:lvl4pPr>
            <a:lvl5pPr marL="1998513" indent="0">
              <a:buNone/>
              <a:defRPr sz="1000"/>
            </a:lvl5pPr>
            <a:lvl6pPr marL="2498141" indent="0">
              <a:buNone/>
              <a:defRPr sz="1000"/>
            </a:lvl6pPr>
            <a:lvl7pPr marL="2997769" indent="0">
              <a:buNone/>
              <a:defRPr sz="1000"/>
            </a:lvl7pPr>
            <a:lvl8pPr marL="3497397" indent="0">
              <a:buNone/>
              <a:defRPr sz="1000"/>
            </a:lvl8pPr>
            <a:lvl9pPr marL="399702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26/05/2014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8635" y="292947"/>
            <a:ext cx="9155430" cy="1219200"/>
          </a:xfrm>
          <a:prstGeom prst="rect">
            <a:avLst/>
          </a:prstGeom>
        </p:spPr>
        <p:txBody>
          <a:bodyPr vert="horz" lIns="99926" tIns="49963" rIns="99926" bIns="4996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635" y="1706880"/>
            <a:ext cx="9155430" cy="4827694"/>
          </a:xfrm>
          <a:prstGeom prst="rect">
            <a:avLst/>
          </a:prstGeom>
        </p:spPr>
        <p:txBody>
          <a:bodyPr vert="horz" lIns="99926" tIns="49963" rIns="99926" bIns="4996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8635" y="6780107"/>
            <a:ext cx="2373630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6BC6-CE97-46CE-B948-1334CFE89D44}" type="datetimeFigureOut">
              <a:rPr lang="es-ES" smtClean="0"/>
              <a:pPr/>
              <a:t>26/05/2014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75673" y="6780107"/>
            <a:ext cx="3221355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90435" y="6780107"/>
            <a:ext cx="2373630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925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721" indent="-374721" algn="l" defTabSz="999256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1896" indent="-312268" algn="l" defTabSz="99925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070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8699" indent="-249814" algn="l" defTabSz="999256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8327" indent="-249814" algn="l" defTabSz="999256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7955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583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7211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6839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628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256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8884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3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8141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7769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397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7025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o"/>
          <p:cNvGrpSpPr/>
          <p:nvPr/>
        </p:nvGrpSpPr>
        <p:grpSpPr>
          <a:xfrm>
            <a:off x="621854" y="1569368"/>
            <a:ext cx="8280920" cy="4968552"/>
            <a:chOff x="621854" y="1569368"/>
            <a:chExt cx="8280920" cy="4968552"/>
          </a:xfrm>
        </p:grpSpPr>
        <p:graphicFrame>
          <p:nvGraphicFramePr>
            <p:cNvPr id="12" name="11 Diagrama"/>
            <p:cNvGraphicFramePr/>
            <p:nvPr/>
          </p:nvGraphicFramePr>
          <p:xfrm>
            <a:off x="2638078" y="1641376"/>
            <a:ext cx="4939873" cy="36136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5" name="14 Llamada rectangular redondeada"/>
            <p:cNvSpPr/>
            <p:nvPr/>
          </p:nvSpPr>
          <p:spPr>
            <a:xfrm>
              <a:off x="7174582" y="1569368"/>
              <a:ext cx="1728192" cy="1224136"/>
            </a:xfrm>
            <a:prstGeom prst="wedgeRoundRectCallout">
              <a:avLst>
                <a:gd name="adj1" fmla="val -69730"/>
                <a:gd name="adj2" fmla="val 29960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dirty="0" smtClean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Observar ¿qué está ocurriendo?</a:t>
              </a:r>
              <a:endParaRPr lang="es-CO" dirty="0"/>
            </a:p>
          </p:txBody>
        </p:sp>
        <p:sp>
          <p:nvSpPr>
            <p:cNvPr id="18" name="17 Llamada rectangular redondeada"/>
            <p:cNvSpPr/>
            <p:nvPr/>
          </p:nvSpPr>
          <p:spPr>
            <a:xfrm>
              <a:off x="4222254" y="5241776"/>
              <a:ext cx="2232248" cy="1296144"/>
            </a:xfrm>
            <a:prstGeom prst="wedgeRoundRectCallout">
              <a:avLst>
                <a:gd name="adj1" fmla="val -2489"/>
                <a:gd name="adj2" fmla="val -8675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dirty="0" smtClean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Comprender ¿por qué ocurre? y</a:t>
              </a:r>
              <a:endParaRPr lang="es-CO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dirty="0" smtClean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Predecir ¿qué ocurriría?</a:t>
              </a:r>
              <a:endParaRPr lang="es-CO" dirty="0"/>
            </a:p>
          </p:txBody>
        </p:sp>
        <p:sp>
          <p:nvSpPr>
            <p:cNvPr id="19" name="18 Llamada rectangular redondeada"/>
            <p:cNvSpPr/>
            <p:nvPr/>
          </p:nvSpPr>
          <p:spPr>
            <a:xfrm>
              <a:off x="621854" y="1785392"/>
              <a:ext cx="2546498" cy="1728192"/>
            </a:xfrm>
            <a:prstGeom prst="wedgeRoundRectCallout">
              <a:avLst>
                <a:gd name="adj1" fmla="val 64930"/>
                <a:gd name="adj2" fmla="val 17597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dirty="0" smtClean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Colaborar ¿qué debería hacer el equipo?</a:t>
              </a:r>
              <a:endParaRPr lang="es-CO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dirty="0" smtClean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Decidir ¿qué camino se debe seguir?</a:t>
              </a:r>
              <a:endParaRPr lang="es-E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83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909886" y="2073424"/>
            <a:ext cx="7860933" cy="3320008"/>
            <a:chOff x="2343150" y="1937792"/>
            <a:chExt cx="7860933" cy="3320008"/>
          </a:xfrm>
        </p:grpSpPr>
        <p:sp>
          <p:nvSpPr>
            <p:cNvPr id="25" name="24 CuadroTexto"/>
            <p:cNvSpPr txBox="1"/>
            <p:nvPr/>
          </p:nvSpPr>
          <p:spPr>
            <a:xfrm>
              <a:off x="7848872" y="2217440"/>
              <a:ext cx="2350046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 smtClean="0"/>
                <a:t>Nivel Estratégico</a:t>
              </a:r>
              <a:endParaRPr lang="es-CO" sz="2400" dirty="0"/>
            </a:p>
          </p:txBody>
        </p:sp>
        <p:graphicFrame>
          <p:nvGraphicFramePr>
            <p:cNvPr id="9" name="8 Diagrama"/>
            <p:cNvGraphicFramePr/>
            <p:nvPr>
              <p:extLst>
                <p:ext uri="{D42A27DB-BD31-4B8C-83A1-F6EECF244321}">
                  <p14:modId xmlns:p14="http://schemas.microsoft.com/office/powerpoint/2010/main" val="3164353467"/>
                </p:ext>
              </p:extLst>
            </p:nvPr>
          </p:nvGraphicFramePr>
          <p:xfrm>
            <a:off x="2343150" y="2057400"/>
            <a:ext cx="5486400" cy="3200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12 CuadroTexto"/>
            <p:cNvSpPr txBox="1"/>
            <p:nvPr/>
          </p:nvSpPr>
          <p:spPr>
            <a:xfrm>
              <a:off x="7822654" y="3036837"/>
              <a:ext cx="2350046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 smtClean="0"/>
                <a:t>Nivel Táctico</a:t>
              </a:r>
              <a:endParaRPr lang="es-CO" sz="240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7854037" y="4074839"/>
              <a:ext cx="2350046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 smtClean="0"/>
                <a:t>Nivel Operativo</a:t>
              </a:r>
              <a:endParaRPr lang="es-CO" sz="2400" dirty="0"/>
            </a:p>
          </p:txBody>
        </p:sp>
        <p:cxnSp>
          <p:nvCxnSpPr>
            <p:cNvPr id="22" name="21 Conector recto"/>
            <p:cNvCxnSpPr/>
            <p:nvPr/>
          </p:nvCxnSpPr>
          <p:spPr>
            <a:xfrm flipH="1">
              <a:off x="2369096" y="2649489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H="1">
              <a:off x="2350046" y="3585592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2350046" y="5025752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7822654" y="1937792"/>
              <a:ext cx="0" cy="3231976"/>
            </a:xfrm>
            <a:prstGeom prst="line">
              <a:avLst/>
            </a:prstGeom>
            <a:ln w="508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83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909886" y="2073424"/>
            <a:ext cx="9649072" cy="3320008"/>
            <a:chOff x="909886" y="2073424"/>
            <a:chExt cx="9649072" cy="3320008"/>
          </a:xfrm>
        </p:grpSpPr>
        <p:sp>
          <p:nvSpPr>
            <p:cNvPr id="25" name="24 CuadroTexto"/>
            <p:cNvSpPr txBox="1"/>
            <p:nvPr/>
          </p:nvSpPr>
          <p:spPr>
            <a:xfrm>
              <a:off x="6415608" y="2217440"/>
              <a:ext cx="4143350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>
                  <a:solidFill>
                    <a:schemeClr val="bg1">
                      <a:lumMod val="50000"/>
                    </a:schemeClr>
                  </a:solidFill>
                </a:rPr>
                <a:t>Nivel Estratégico</a:t>
              </a:r>
            </a:p>
          </p:txBody>
        </p:sp>
        <p:graphicFrame>
          <p:nvGraphicFramePr>
            <p:cNvPr id="9" name="8 Diagrama"/>
            <p:cNvGraphicFramePr/>
            <p:nvPr>
              <p:extLst>
                <p:ext uri="{D42A27DB-BD31-4B8C-83A1-F6EECF244321}">
                  <p14:modId xmlns:p14="http://schemas.microsoft.com/office/powerpoint/2010/main" val="2782709515"/>
                </p:ext>
              </p:extLst>
            </p:nvPr>
          </p:nvGraphicFramePr>
          <p:xfrm>
            <a:off x="909886" y="2073424"/>
            <a:ext cx="5486400" cy="3320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12 CuadroTexto"/>
            <p:cNvSpPr txBox="1"/>
            <p:nvPr/>
          </p:nvSpPr>
          <p:spPr>
            <a:xfrm>
              <a:off x="6389390" y="3172469"/>
              <a:ext cx="344948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3600" b="1" dirty="0"/>
                <a:t>Nivel</a:t>
              </a:r>
              <a:r>
                <a:rPr lang="es-CO" sz="2400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s-CO" sz="3600" b="1" dirty="0"/>
                <a:t>Táctico</a:t>
              </a: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420773" y="4210471"/>
              <a:ext cx="2350046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 smtClean="0">
                  <a:solidFill>
                    <a:schemeClr val="bg1">
                      <a:lumMod val="50000"/>
                    </a:schemeClr>
                  </a:solidFill>
                </a:rPr>
                <a:t>Nivel Operativo</a:t>
              </a:r>
              <a:endParaRPr lang="es-CO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2" name="21 Conector recto"/>
            <p:cNvCxnSpPr/>
            <p:nvPr/>
          </p:nvCxnSpPr>
          <p:spPr>
            <a:xfrm flipH="1">
              <a:off x="935832" y="2577480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H="1">
              <a:off x="916782" y="3721224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916782" y="5161384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6389390" y="2073424"/>
              <a:ext cx="0" cy="3231976"/>
            </a:xfrm>
            <a:prstGeom prst="line">
              <a:avLst/>
            </a:prstGeom>
            <a:ln w="508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66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909886" y="2073424"/>
            <a:ext cx="9649072" cy="3320008"/>
            <a:chOff x="909886" y="2073424"/>
            <a:chExt cx="9649072" cy="3320008"/>
          </a:xfrm>
        </p:grpSpPr>
        <p:sp>
          <p:nvSpPr>
            <p:cNvPr id="25" name="24 CuadroTexto"/>
            <p:cNvSpPr txBox="1"/>
            <p:nvPr/>
          </p:nvSpPr>
          <p:spPr>
            <a:xfrm>
              <a:off x="6415608" y="2217440"/>
              <a:ext cx="4143350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>
                  <a:solidFill>
                    <a:schemeClr val="bg1">
                      <a:lumMod val="50000"/>
                    </a:schemeClr>
                  </a:solidFill>
                </a:rPr>
                <a:t>Nivel Estratégico</a:t>
              </a:r>
            </a:p>
          </p:txBody>
        </p:sp>
        <p:graphicFrame>
          <p:nvGraphicFramePr>
            <p:cNvPr id="9" name="8 Diagrama"/>
            <p:cNvGraphicFramePr/>
            <p:nvPr>
              <p:extLst>
                <p:ext uri="{D42A27DB-BD31-4B8C-83A1-F6EECF244321}">
                  <p14:modId xmlns:p14="http://schemas.microsoft.com/office/powerpoint/2010/main" val="2782709515"/>
                </p:ext>
              </p:extLst>
            </p:nvPr>
          </p:nvGraphicFramePr>
          <p:xfrm>
            <a:off x="909886" y="2073424"/>
            <a:ext cx="5486400" cy="3320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12 CuadroTexto"/>
            <p:cNvSpPr txBox="1"/>
            <p:nvPr/>
          </p:nvSpPr>
          <p:spPr>
            <a:xfrm>
              <a:off x="6389390" y="3172469"/>
              <a:ext cx="344948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2400" b="1" dirty="0">
                  <a:solidFill>
                    <a:schemeClr val="bg1">
                      <a:lumMod val="50000"/>
                    </a:schemeClr>
                  </a:solidFill>
                </a:rPr>
                <a:t>Nivel</a:t>
              </a:r>
              <a:r>
                <a:rPr lang="es-CO" sz="2400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s-CO" sz="2400" b="1" dirty="0">
                  <a:solidFill>
                    <a:schemeClr val="bg1">
                      <a:lumMod val="50000"/>
                    </a:schemeClr>
                  </a:solidFill>
                </a:rPr>
                <a:t>Táctico</a:t>
              </a: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420772" y="4210471"/>
              <a:ext cx="375192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s-CO" sz="3600" b="1" dirty="0" smtClean="0"/>
                <a:t>Nivel Operativo</a:t>
              </a:r>
              <a:endParaRPr lang="es-CO" sz="3600" b="1" dirty="0"/>
            </a:p>
          </p:txBody>
        </p:sp>
        <p:cxnSp>
          <p:nvCxnSpPr>
            <p:cNvPr id="22" name="21 Conector recto"/>
            <p:cNvCxnSpPr/>
            <p:nvPr/>
          </p:nvCxnSpPr>
          <p:spPr>
            <a:xfrm flipH="1">
              <a:off x="935832" y="2602190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H="1">
              <a:off x="916782" y="3721224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981894" y="5385792"/>
              <a:ext cx="7803604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6389390" y="2073424"/>
              <a:ext cx="0" cy="3231976"/>
            </a:xfrm>
            <a:prstGeom prst="line">
              <a:avLst/>
            </a:prstGeom>
            <a:ln w="508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66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40 Grupo"/>
          <p:cNvGrpSpPr/>
          <p:nvPr/>
        </p:nvGrpSpPr>
        <p:grpSpPr>
          <a:xfrm>
            <a:off x="765870" y="849288"/>
            <a:ext cx="8640960" cy="5976664"/>
            <a:chOff x="765870" y="849288"/>
            <a:chExt cx="8640960" cy="5976664"/>
          </a:xfrm>
        </p:grpSpPr>
        <p:graphicFrame>
          <p:nvGraphicFramePr>
            <p:cNvPr id="11" name="10 Diagrama"/>
            <p:cNvGraphicFramePr/>
            <p:nvPr>
              <p:extLst>
                <p:ext uri="{D42A27DB-BD31-4B8C-83A1-F6EECF244321}">
                  <p14:modId xmlns:p14="http://schemas.microsoft.com/office/powerpoint/2010/main" val="53795974"/>
                </p:ext>
              </p:extLst>
            </p:nvPr>
          </p:nvGraphicFramePr>
          <p:xfrm>
            <a:off x="765870" y="849288"/>
            <a:ext cx="8640960" cy="59766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" name="1 Elipse"/>
            <p:cNvSpPr/>
            <p:nvPr/>
          </p:nvSpPr>
          <p:spPr>
            <a:xfrm>
              <a:off x="3574182" y="2649488"/>
              <a:ext cx="2448272" cy="18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Plan estratégico- Modelo de Negocio</a:t>
              </a:r>
              <a:endParaRPr lang="es-CO" dirty="0"/>
            </a:p>
          </p:txBody>
        </p:sp>
        <p:cxnSp>
          <p:nvCxnSpPr>
            <p:cNvPr id="4" name="3 Conector recto de flecha"/>
            <p:cNvCxnSpPr>
              <a:stCxn id="2" idx="7"/>
            </p:cNvCxnSpPr>
            <p:nvPr/>
          </p:nvCxnSpPr>
          <p:spPr>
            <a:xfrm flipV="1">
              <a:off x="5663913" y="1713384"/>
              <a:ext cx="934605" cy="119973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stCxn id="2" idx="1"/>
            </p:cNvCxnSpPr>
            <p:nvPr/>
          </p:nvCxnSpPr>
          <p:spPr>
            <a:xfrm flipH="1" flipV="1">
              <a:off x="2854102" y="1569368"/>
              <a:ext cx="1078621" cy="1343753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2" idx="5"/>
            </p:cNvCxnSpPr>
            <p:nvPr/>
          </p:nvCxnSpPr>
          <p:spPr>
            <a:xfrm>
              <a:off x="5663913" y="4186055"/>
              <a:ext cx="1006613" cy="83969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 flipV="1">
              <a:off x="5734422" y="1713384"/>
              <a:ext cx="864096" cy="115212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>
              <a:stCxn id="2" idx="3"/>
            </p:cNvCxnSpPr>
            <p:nvPr/>
          </p:nvCxnSpPr>
          <p:spPr>
            <a:xfrm flipH="1">
              <a:off x="2998118" y="4186055"/>
              <a:ext cx="934605" cy="83969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Flecha izquierda y derecha"/>
            <p:cNvSpPr/>
            <p:nvPr/>
          </p:nvSpPr>
          <p:spPr>
            <a:xfrm>
              <a:off x="3001164" y="1245332"/>
              <a:ext cx="3490889" cy="18002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37 Flecha izquierda y derecha"/>
            <p:cNvSpPr/>
            <p:nvPr/>
          </p:nvSpPr>
          <p:spPr>
            <a:xfrm>
              <a:off x="3136042" y="5241776"/>
              <a:ext cx="3490889" cy="18002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9" name="38 Flecha izquierda y derecha"/>
            <p:cNvSpPr/>
            <p:nvPr/>
          </p:nvSpPr>
          <p:spPr>
            <a:xfrm rot="5400000">
              <a:off x="1323976" y="3576303"/>
              <a:ext cx="792000" cy="18002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39 Flecha izquierda y derecha"/>
            <p:cNvSpPr/>
            <p:nvPr/>
          </p:nvSpPr>
          <p:spPr>
            <a:xfrm rot="5400000">
              <a:off x="7249238" y="3603638"/>
              <a:ext cx="792000" cy="18002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53205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magen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6950" y="76200"/>
            <a:ext cx="56388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1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0" y="273224"/>
            <a:ext cx="8844072" cy="671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2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6450</TotalTime>
  <Words>256</Words>
  <Application>Microsoft Office PowerPoint</Application>
  <PresentationFormat>Personalizado</PresentationFormat>
  <Paragraphs>52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del personal</dc:title>
  <dc:creator>PaulaOspina</dc:creator>
  <cp:lastModifiedBy>popocha</cp:lastModifiedBy>
  <cp:revision>322</cp:revision>
  <dcterms:created xsi:type="dcterms:W3CDTF">2011-03-29T03:27:25Z</dcterms:created>
  <dcterms:modified xsi:type="dcterms:W3CDTF">2014-05-26T20:22:34Z</dcterms:modified>
</cp:coreProperties>
</file>