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4" r:id="rId2"/>
    <p:sldId id="285" r:id="rId3"/>
  </p:sldIdLst>
  <p:sldSz cx="10172700" cy="7315200"/>
  <p:notesSz cx="6858000" cy="9144000"/>
  <p:defaultTextStyle>
    <a:defPPr>
      <a:defRPr lang="es-ES"/>
    </a:defPPr>
    <a:lvl1pPr marL="0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 autoAdjust="0"/>
    <p:restoredTop sz="94698" autoAdjust="0"/>
  </p:normalViewPr>
  <p:slideViewPr>
    <p:cSldViewPr>
      <p:cViewPr>
        <p:scale>
          <a:sx n="70" d="100"/>
          <a:sy n="70" d="100"/>
        </p:scale>
        <p:origin x="-1507" y="883"/>
      </p:cViewPr>
      <p:guideLst>
        <p:guide orient="horz" pos="2304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36ADA-E608-46F2-8FCE-E99EBD2E605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677A6C3-D971-4238-A2BF-E4E861CC2122}">
      <dgm:prSet phldrT="[Texto]" custT="1"/>
      <dgm:spPr/>
      <dgm:t>
        <a:bodyPr/>
        <a:lstStyle/>
        <a:p>
          <a:r>
            <a:rPr lang="es-CO" sz="2400" dirty="0" smtClean="0"/>
            <a:t>Empresa </a:t>
          </a:r>
          <a:r>
            <a:rPr lang="es-CO" sz="2400" dirty="0"/>
            <a:t>Misión-Visión</a:t>
          </a:r>
        </a:p>
      </dgm:t>
    </dgm:pt>
    <dgm:pt modelId="{6267B892-21D6-4B1E-ABC8-7F476FB52898}" type="parTrans" cxnId="{B4B797D5-D249-4503-85DC-1E22A811DB5C}">
      <dgm:prSet/>
      <dgm:spPr/>
      <dgm:t>
        <a:bodyPr/>
        <a:lstStyle/>
        <a:p>
          <a:endParaRPr lang="es-CO"/>
        </a:p>
      </dgm:t>
    </dgm:pt>
    <dgm:pt modelId="{325F6DD6-6A0C-4E53-86E6-D1548C56A43D}" type="sibTrans" cxnId="{B4B797D5-D249-4503-85DC-1E22A811DB5C}">
      <dgm:prSet/>
      <dgm:spPr/>
      <dgm:t>
        <a:bodyPr/>
        <a:lstStyle/>
        <a:p>
          <a:endParaRPr lang="es-CO"/>
        </a:p>
      </dgm:t>
    </dgm:pt>
    <dgm:pt modelId="{C57A7DFD-01E0-42F9-BBC5-7E1BF82FC3B0}">
      <dgm:prSet phldrT="[Texto]" custT="1"/>
      <dgm:spPr/>
      <dgm:t>
        <a:bodyPr/>
        <a:lstStyle/>
        <a:p>
          <a:r>
            <a:rPr lang="es-CO" sz="900" b="1" dirty="0"/>
            <a:t>Información Interna: </a:t>
          </a:r>
          <a:r>
            <a:rPr lang="es-CO" sz="900" dirty="0"/>
            <a:t>Inteligencia de negocios, operaciones, recurso humano.</a:t>
          </a:r>
        </a:p>
      </dgm:t>
    </dgm:pt>
    <dgm:pt modelId="{F093F394-62C2-4A2B-97EB-307E4C78C9F3}" type="parTrans" cxnId="{624738D2-AFB6-4802-AB9B-8F6FEEE499EF}">
      <dgm:prSet/>
      <dgm:spPr/>
      <dgm:t>
        <a:bodyPr/>
        <a:lstStyle/>
        <a:p>
          <a:endParaRPr lang="es-CO"/>
        </a:p>
      </dgm:t>
    </dgm:pt>
    <dgm:pt modelId="{2AA4B9E8-23C7-4290-A85D-39ADB9134D85}" type="sibTrans" cxnId="{624738D2-AFB6-4802-AB9B-8F6FEEE499EF}">
      <dgm:prSet/>
      <dgm:spPr/>
      <dgm:t>
        <a:bodyPr/>
        <a:lstStyle/>
        <a:p>
          <a:endParaRPr lang="es-CO"/>
        </a:p>
      </dgm:t>
    </dgm:pt>
    <dgm:pt modelId="{98ED7233-E6DB-4087-A6A3-23594B1E80F4}">
      <dgm:prSet phldrT="[Texto]"/>
      <dgm:spPr/>
      <dgm:t>
        <a:bodyPr/>
        <a:lstStyle/>
        <a:p>
          <a:r>
            <a:rPr lang="es-CO" b="1"/>
            <a:t>Información externa:  </a:t>
          </a:r>
          <a:r>
            <a:rPr lang="es-CO"/>
            <a:t>Competencia, mercado, clientes.</a:t>
          </a:r>
        </a:p>
      </dgm:t>
    </dgm:pt>
    <dgm:pt modelId="{6A5DD32D-F00A-47FA-A671-D5B5F102E1E0}" type="parTrans" cxnId="{42404D4E-F12B-4D41-B5E9-3FB53E3A43AD}">
      <dgm:prSet/>
      <dgm:spPr/>
      <dgm:t>
        <a:bodyPr/>
        <a:lstStyle/>
        <a:p>
          <a:endParaRPr lang="es-CO"/>
        </a:p>
      </dgm:t>
    </dgm:pt>
    <dgm:pt modelId="{E425605F-CC3D-4980-8107-DFF1ACA161B0}" type="sibTrans" cxnId="{42404D4E-F12B-4D41-B5E9-3FB53E3A43AD}">
      <dgm:prSet/>
      <dgm:spPr/>
      <dgm:t>
        <a:bodyPr/>
        <a:lstStyle/>
        <a:p>
          <a:endParaRPr lang="es-CO"/>
        </a:p>
      </dgm:t>
    </dgm:pt>
    <dgm:pt modelId="{FCE2FB4B-20CD-41AC-86A3-05E925ABDBD7}" type="pres">
      <dgm:prSet presAssocID="{50A36ADA-E608-46F2-8FCE-E99EBD2E605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s-CO"/>
        </a:p>
      </dgm:t>
    </dgm:pt>
    <dgm:pt modelId="{4DD56633-9690-44DD-B1F6-6B1D75C47D0A}" type="pres">
      <dgm:prSet presAssocID="{E677A6C3-D971-4238-A2BF-E4E861CC2122}" presName="Parent" presStyleLbl="node0" presStyleIdx="0" presStyleCnt="1" custScaleY="71376" custLinFactNeighborX="-23819" custLinFactNeighborY="13843">
        <dgm:presLayoutVars>
          <dgm:chMax val="5"/>
          <dgm:chPref val="5"/>
        </dgm:presLayoutVars>
      </dgm:prSet>
      <dgm:spPr/>
      <dgm:t>
        <a:bodyPr/>
        <a:lstStyle/>
        <a:p>
          <a:endParaRPr lang="es-CO"/>
        </a:p>
      </dgm:t>
    </dgm:pt>
    <dgm:pt modelId="{A6ED8B5C-81C3-4716-9288-0AC4D18B0871}" type="pres">
      <dgm:prSet presAssocID="{E677A6C3-D971-4238-A2BF-E4E861CC2122}" presName="Accent1" presStyleLbl="node1" presStyleIdx="0" presStyleCnt="13" custLinFactX="100000" custLinFactY="267219" custLinFactNeighborX="139034" custLinFactNeighborY="300000"/>
      <dgm:spPr/>
    </dgm:pt>
    <dgm:pt modelId="{FC037B18-0A6A-4B41-B7C4-2EDD1038AA8D}" type="pres">
      <dgm:prSet presAssocID="{E677A6C3-D971-4238-A2BF-E4E861CC2122}" presName="Accent2" presStyleLbl="node1" presStyleIdx="1" presStyleCnt="13" custLinFactY="-61464" custLinFactNeighborX="6041" custLinFactNeighborY="-100000"/>
      <dgm:spPr/>
    </dgm:pt>
    <dgm:pt modelId="{E2F3519F-6FE3-4B75-96C2-974F77BEDE98}" type="pres">
      <dgm:prSet presAssocID="{E677A6C3-D971-4238-A2BF-E4E861CC2122}" presName="Accent3" presStyleLbl="node1" presStyleIdx="2" presStyleCnt="13" custLinFactX="-600000" custLinFactNeighborX="-695242" custLinFactNeighborY="-69013"/>
      <dgm:spPr/>
    </dgm:pt>
    <dgm:pt modelId="{A25DBFE8-953A-4DE0-A5E9-B72149C4DAB6}" type="pres">
      <dgm:prSet presAssocID="{E677A6C3-D971-4238-A2BF-E4E861CC2122}" presName="Accent4" presStyleLbl="node1" presStyleIdx="3" presStyleCnt="13" custLinFactY="-400000" custLinFactNeighborX="-98298" custLinFactNeighborY="-432249"/>
      <dgm:spPr/>
    </dgm:pt>
    <dgm:pt modelId="{85A8A782-5589-4A4D-B1BF-C46F844D6FC7}" type="pres">
      <dgm:prSet presAssocID="{E677A6C3-D971-4238-A2BF-E4E861CC2122}" presName="Accent5" presStyleLbl="node1" presStyleIdx="4" presStyleCnt="13" custLinFactY="3520" custLinFactNeighborX="-77715" custLinFactNeighborY="100000"/>
      <dgm:spPr/>
    </dgm:pt>
    <dgm:pt modelId="{AB14F684-AAD4-48B2-B3B4-77EB6E157DFD}" type="pres">
      <dgm:prSet presAssocID="{E677A6C3-D971-4238-A2BF-E4E861CC2122}" presName="Accent6" presStyleLbl="node1" presStyleIdx="5" presStyleCnt="13" custLinFactY="200000" custLinFactNeighborX="1201" custLinFactNeighborY="236214"/>
      <dgm:spPr/>
    </dgm:pt>
    <dgm:pt modelId="{0B08ACF0-E202-4A27-9A3C-3E9D88A94B43}" type="pres">
      <dgm:prSet presAssocID="{C57A7DFD-01E0-42F9-BBC5-7E1BF82FC3B0}" presName="Child1" presStyleLbl="node1" presStyleIdx="6" presStyleCnt="13" custLinFactY="31819" custLinFactNeighborX="-33458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6C18C589-8110-4641-91E9-C404BF9D4BDB}" type="pres">
      <dgm:prSet presAssocID="{C57A7DFD-01E0-42F9-BBC5-7E1BF82FC3B0}" presName="Accent7" presStyleCnt="0"/>
      <dgm:spPr/>
    </dgm:pt>
    <dgm:pt modelId="{02B58FF4-CBB8-4F90-AA79-98B92F435105}" type="pres">
      <dgm:prSet presAssocID="{C57A7DFD-01E0-42F9-BBC5-7E1BF82FC3B0}" presName="AccentHold1" presStyleLbl="node1" presStyleIdx="7" presStyleCnt="13" custLinFactX="6600" custLinFactY="151044" custLinFactNeighborX="100000" custLinFactNeighborY="200000"/>
      <dgm:spPr/>
    </dgm:pt>
    <dgm:pt modelId="{139B6B76-52E6-4FA0-B87A-853B4A5C61D0}" type="pres">
      <dgm:prSet presAssocID="{C57A7DFD-01E0-42F9-BBC5-7E1BF82FC3B0}" presName="Accent8" presStyleCnt="0"/>
      <dgm:spPr/>
    </dgm:pt>
    <dgm:pt modelId="{48B8A808-67F1-4887-8579-6C2F0D47B265}" type="pres">
      <dgm:prSet presAssocID="{C57A7DFD-01E0-42F9-BBC5-7E1BF82FC3B0}" presName="AccentHold2" presStyleLbl="node1" presStyleIdx="8" presStyleCnt="13" custLinFactY="-121558" custLinFactNeighborX="79224" custLinFactNeighborY="-200000"/>
      <dgm:spPr/>
    </dgm:pt>
    <dgm:pt modelId="{A4FC23FA-111D-44B3-A66A-55C78170E7C8}" type="pres">
      <dgm:prSet presAssocID="{98ED7233-E6DB-4087-A6A3-23594B1E80F4}" presName="Child2" presStyleLbl="node1" presStyleIdx="9" presStyleCnt="13" custLinFactX="-22882" custLinFactY="100000" custLinFactNeighborX="-100000" custLinFactNeighborY="117789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62DF5C94-5AF9-4EA1-9BC9-897C8E617372}" type="pres">
      <dgm:prSet presAssocID="{98ED7233-E6DB-4087-A6A3-23594B1E80F4}" presName="Accent9" presStyleCnt="0"/>
      <dgm:spPr/>
    </dgm:pt>
    <dgm:pt modelId="{5706B633-A9E7-48E6-AAF7-3547D4865752}" type="pres">
      <dgm:prSet presAssocID="{98ED7233-E6DB-4087-A6A3-23594B1E80F4}" presName="AccentHold1" presStyleLbl="node1" presStyleIdx="10" presStyleCnt="13" custLinFactX="-560602" custLinFactY="89069" custLinFactNeighborX="-600000" custLinFactNeighborY="100000"/>
      <dgm:spPr/>
    </dgm:pt>
    <dgm:pt modelId="{29DDEE5B-E631-44B3-BB0C-4E8FC53246A0}" type="pres">
      <dgm:prSet presAssocID="{98ED7233-E6DB-4087-A6A3-23594B1E80F4}" presName="Accent10" presStyleCnt="0"/>
      <dgm:spPr/>
    </dgm:pt>
    <dgm:pt modelId="{41E79502-CB56-433A-A2E2-5D14413F7B87}" type="pres">
      <dgm:prSet presAssocID="{98ED7233-E6DB-4087-A6A3-23594B1E80F4}" presName="AccentHold2" presStyleLbl="node1" presStyleIdx="11" presStyleCnt="13" custLinFactX="39780" custLinFactY="-403193" custLinFactNeighborX="100000" custLinFactNeighborY="-500000"/>
      <dgm:spPr/>
    </dgm:pt>
    <dgm:pt modelId="{31011360-F96D-4FBD-BDF7-08DE8BE53F24}" type="pres">
      <dgm:prSet presAssocID="{98ED7233-E6DB-4087-A6A3-23594B1E80F4}" presName="Accent11" presStyleCnt="0"/>
      <dgm:spPr/>
    </dgm:pt>
    <dgm:pt modelId="{8E2DFB96-CD46-46F6-AB1D-8B8D3852F600}" type="pres">
      <dgm:prSet presAssocID="{98ED7233-E6DB-4087-A6A3-23594B1E80F4}" presName="AccentHold3" presStyleLbl="node1" presStyleIdx="12" presStyleCnt="13" custLinFactNeighborY="19549"/>
      <dgm:spPr/>
    </dgm:pt>
  </dgm:ptLst>
  <dgm:cxnLst>
    <dgm:cxn modelId="{624738D2-AFB6-4802-AB9B-8F6FEEE499EF}" srcId="{E677A6C3-D971-4238-A2BF-E4E861CC2122}" destId="{C57A7DFD-01E0-42F9-BBC5-7E1BF82FC3B0}" srcOrd="0" destOrd="0" parTransId="{F093F394-62C2-4A2B-97EB-307E4C78C9F3}" sibTransId="{2AA4B9E8-23C7-4290-A85D-39ADB9134D85}"/>
    <dgm:cxn modelId="{B4B797D5-D249-4503-85DC-1E22A811DB5C}" srcId="{50A36ADA-E608-46F2-8FCE-E99EBD2E6056}" destId="{E677A6C3-D971-4238-A2BF-E4E861CC2122}" srcOrd="0" destOrd="0" parTransId="{6267B892-21D6-4B1E-ABC8-7F476FB52898}" sibTransId="{325F6DD6-6A0C-4E53-86E6-D1548C56A43D}"/>
    <dgm:cxn modelId="{42404D4E-F12B-4D41-B5E9-3FB53E3A43AD}" srcId="{E677A6C3-D971-4238-A2BF-E4E861CC2122}" destId="{98ED7233-E6DB-4087-A6A3-23594B1E80F4}" srcOrd="1" destOrd="0" parTransId="{6A5DD32D-F00A-47FA-A671-D5B5F102E1E0}" sibTransId="{E425605F-CC3D-4980-8107-DFF1ACA161B0}"/>
    <dgm:cxn modelId="{A4C90E4B-8141-4153-B62A-BD5F64A77257}" type="presOf" srcId="{C57A7DFD-01E0-42F9-BBC5-7E1BF82FC3B0}" destId="{0B08ACF0-E202-4A27-9A3C-3E9D88A94B43}" srcOrd="0" destOrd="0" presId="urn:microsoft.com/office/officeart/2009/3/layout/CircleRelationship"/>
    <dgm:cxn modelId="{2B2D3B73-264D-4EE5-8FFF-F180E5620AB0}" type="presOf" srcId="{50A36ADA-E608-46F2-8FCE-E99EBD2E6056}" destId="{FCE2FB4B-20CD-41AC-86A3-05E925ABDBD7}" srcOrd="0" destOrd="0" presId="urn:microsoft.com/office/officeart/2009/3/layout/CircleRelationship"/>
    <dgm:cxn modelId="{C855494B-83D5-44A9-B1D3-4D4033F1092E}" type="presOf" srcId="{E677A6C3-D971-4238-A2BF-E4E861CC2122}" destId="{4DD56633-9690-44DD-B1F6-6B1D75C47D0A}" srcOrd="0" destOrd="0" presId="urn:microsoft.com/office/officeart/2009/3/layout/CircleRelationship"/>
    <dgm:cxn modelId="{A546C534-C340-4B30-9EB8-B1864541F217}" type="presOf" srcId="{98ED7233-E6DB-4087-A6A3-23594B1E80F4}" destId="{A4FC23FA-111D-44B3-A66A-55C78170E7C8}" srcOrd="0" destOrd="0" presId="urn:microsoft.com/office/officeart/2009/3/layout/CircleRelationship"/>
    <dgm:cxn modelId="{37EE0AC7-18C2-4662-95DF-B6A96FF0EA87}" type="presParOf" srcId="{FCE2FB4B-20CD-41AC-86A3-05E925ABDBD7}" destId="{4DD56633-9690-44DD-B1F6-6B1D75C47D0A}" srcOrd="0" destOrd="0" presId="urn:microsoft.com/office/officeart/2009/3/layout/CircleRelationship"/>
    <dgm:cxn modelId="{1BE721D7-7FF7-41A9-A126-8079A9CFF5B8}" type="presParOf" srcId="{FCE2FB4B-20CD-41AC-86A3-05E925ABDBD7}" destId="{A6ED8B5C-81C3-4716-9288-0AC4D18B0871}" srcOrd="1" destOrd="0" presId="urn:microsoft.com/office/officeart/2009/3/layout/CircleRelationship"/>
    <dgm:cxn modelId="{C5DDF3AA-A0E7-42CE-9E56-8965DFA0E220}" type="presParOf" srcId="{FCE2FB4B-20CD-41AC-86A3-05E925ABDBD7}" destId="{FC037B18-0A6A-4B41-B7C4-2EDD1038AA8D}" srcOrd="2" destOrd="0" presId="urn:microsoft.com/office/officeart/2009/3/layout/CircleRelationship"/>
    <dgm:cxn modelId="{BE797FDE-3204-420F-80E8-398FDB723A4E}" type="presParOf" srcId="{FCE2FB4B-20CD-41AC-86A3-05E925ABDBD7}" destId="{E2F3519F-6FE3-4B75-96C2-974F77BEDE98}" srcOrd="3" destOrd="0" presId="urn:microsoft.com/office/officeart/2009/3/layout/CircleRelationship"/>
    <dgm:cxn modelId="{A8D71DF8-2EFF-4ADC-A5CD-21C257824D97}" type="presParOf" srcId="{FCE2FB4B-20CD-41AC-86A3-05E925ABDBD7}" destId="{A25DBFE8-953A-4DE0-A5E9-B72149C4DAB6}" srcOrd="4" destOrd="0" presId="urn:microsoft.com/office/officeart/2009/3/layout/CircleRelationship"/>
    <dgm:cxn modelId="{10DAAC9E-C25C-48A4-9B8C-9334CCB3D267}" type="presParOf" srcId="{FCE2FB4B-20CD-41AC-86A3-05E925ABDBD7}" destId="{85A8A782-5589-4A4D-B1BF-C46F844D6FC7}" srcOrd="5" destOrd="0" presId="urn:microsoft.com/office/officeart/2009/3/layout/CircleRelationship"/>
    <dgm:cxn modelId="{630649C8-EE69-44D3-8793-653855BA6FD9}" type="presParOf" srcId="{FCE2FB4B-20CD-41AC-86A3-05E925ABDBD7}" destId="{AB14F684-AAD4-48B2-B3B4-77EB6E157DFD}" srcOrd="6" destOrd="0" presId="urn:microsoft.com/office/officeart/2009/3/layout/CircleRelationship"/>
    <dgm:cxn modelId="{7A890952-9962-4306-BDE1-664DDDC2592D}" type="presParOf" srcId="{FCE2FB4B-20CD-41AC-86A3-05E925ABDBD7}" destId="{0B08ACF0-E202-4A27-9A3C-3E9D88A94B43}" srcOrd="7" destOrd="0" presId="urn:microsoft.com/office/officeart/2009/3/layout/CircleRelationship"/>
    <dgm:cxn modelId="{A4FAD160-92F4-441D-9E05-997C85143871}" type="presParOf" srcId="{FCE2FB4B-20CD-41AC-86A3-05E925ABDBD7}" destId="{6C18C589-8110-4641-91E9-C404BF9D4BDB}" srcOrd="8" destOrd="0" presId="urn:microsoft.com/office/officeart/2009/3/layout/CircleRelationship"/>
    <dgm:cxn modelId="{9D5E95D4-CD65-4D8D-B204-B6596276BD7E}" type="presParOf" srcId="{6C18C589-8110-4641-91E9-C404BF9D4BDB}" destId="{02B58FF4-CBB8-4F90-AA79-98B92F435105}" srcOrd="0" destOrd="0" presId="urn:microsoft.com/office/officeart/2009/3/layout/CircleRelationship"/>
    <dgm:cxn modelId="{632AC8B4-6F67-4886-B546-F8E0AFD9A2C3}" type="presParOf" srcId="{FCE2FB4B-20CD-41AC-86A3-05E925ABDBD7}" destId="{139B6B76-52E6-4FA0-B87A-853B4A5C61D0}" srcOrd="9" destOrd="0" presId="urn:microsoft.com/office/officeart/2009/3/layout/CircleRelationship"/>
    <dgm:cxn modelId="{4DC82033-531A-4F6F-9229-9CB082536A4F}" type="presParOf" srcId="{139B6B76-52E6-4FA0-B87A-853B4A5C61D0}" destId="{48B8A808-67F1-4887-8579-6C2F0D47B265}" srcOrd="0" destOrd="0" presId="urn:microsoft.com/office/officeart/2009/3/layout/CircleRelationship"/>
    <dgm:cxn modelId="{618A64BD-B77B-4DE5-B5C7-1C45CA5DBCEF}" type="presParOf" srcId="{FCE2FB4B-20CD-41AC-86A3-05E925ABDBD7}" destId="{A4FC23FA-111D-44B3-A66A-55C78170E7C8}" srcOrd="10" destOrd="0" presId="urn:microsoft.com/office/officeart/2009/3/layout/CircleRelationship"/>
    <dgm:cxn modelId="{280EEF9D-82F6-48CB-9B8A-1154EE848EFF}" type="presParOf" srcId="{FCE2FB4B-20CD-41AC-86A3-05E925ABDBD7}" destId="{62DF5C94-5AF9-4EA1-9BC9-897C8E617372}" srcOrd="11" destOrd="0" presId="urn:microsoft.com/office/officeart/2009/3/layout/CircleRelationship"/>
    <dgm:cxn modelId="{419AEC11-4B73-4687-A993-39543B494576}" type="presParOf" srcId="{62DF5C94-5AF9-4EA1-9BC9-897C8E617372}" destId="{5706B633-A9E7-48E6-AAF7-3547D4865752}" srcOrd="0" destOrd="0" presId="urn:microsoft.com/office/officeart/2009/3/layout/CircleRelationship"/>
    <dgm:cxn modelId="{59E0AEA2-026C-42EF-A755-0E9A83767F59}" type="presParOf" srcId="{FCE2FB4B-20CD-41AC-86A3-05E925ABDBD7}" destId="{29DDEE5B-E631-44B3-BB0C-4E8FC53246A0}" srcOrd="12" destOrd="0" presId="urn:microsoft.com/office/officeart/2009/3/layout/CircleRelationship"/>
    <dgm:cxn modelId="{183496AF-BC55-49D4-95CB-B14EAFE88D87}" type="presParOf" srcId="{29DDEE5B-E631-44B3-BB0C-4E8FC53246A0}" destId="{41E79502-CB56-433A-A2E2-5D14413F7B87}" srcOrd="0" destOrd="0" presId="urn:microsoft.com/office/officeart/2009/3/layout/CircleRelationship"/>
    <dgm:cxn modelId="{C918C654-0C12-4841-956E-26B399E59A7C}" type="presParOf" srcId="{FCE2FB4B-20CD-41AC-86A3-05E925ABDBD7}" destId="{31011360-F96D-4FBD-BDF7-08DE8BE53F24}" srcOrd="13" destOrd="0" presId="urn:microsoft.com/office/officeart/2009/3/layout/CircleRelationship"/>
    <dgm:cxn modelId="{D3495F11-51B1-4DE3-9A68-82DE06C904DF}" type="presParOf" srcId="{31011360-F96D-4FBD-BDF7-08DE8BE53F24}" destId="{8E2DFB96-CD46-46F6-AB1D-8B8D3852F600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E184C-D249-4659-A8AD-9AB9EF0E1AA4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5686D431-3396-44B0-A8B6-3A7D354A2193}">
      <dgm:prSet phldrT="[Texto]"/>
      <dgm:spPr/>
      <dgm:t>
        <a:bodyPr/>
        <a:lstStyle/>
        <a:p>
          <a:r>
            <a:rPr lang="es-CO" dirty="0" smtClean="0"/>
            <a:t>Inteligencia</a:t>
          </a:r>
          <a:endParaRPr lang="es-CO" dirty="0"/>
        </a:p>
      </dgm:t>
    </dgm:pt>
    <dgm:pt modelId="{3DA50A66-F470-4340-B7C4-F60EF0186950}" type="parTrans" cxnId="{F4F73E14-3862-4358-B42D-24AB58DF2429}">
      <dgm:prSet/>
      <dgm:spPr/>
      <dgm:t>
        <a:bodyPr/>
        <a:lstStyle/>
        <a:p>
          <a:endParaRPr lang="es-CO"/>
        </a:p>
      </dgm:t>
    </dgm:pt>
    <dgm:pt modelId="{367E075C-B22B-4D80-BE2D-17BE53E155CD}" type="sibTrans" cxnId="{F4F73E14-3862-4358-B42D-24AB58DF2429}">
      <dgm:prSet/>
      <dgm:spPr/>
      <dgm:t>
        <a:bodyPr/>
        <a:lstStyle/>
        <a:p>
          <a:endParaRPr lang="es-CO"/>
        </a:p>
      </dgm:t>
    </dgm:pt>
    <dgm:pt modelId="{04B0DF3D-D804-4175-A074-AB5B276C8D14}">
      <dgm:prSet phldrT="[Texto]"/>
      <dgm:spPr/>
      <dgm:t>
        <a:bodyPr/>
        <a:lstStyle/>
        <a:p>
          <a:r>
            <a:rPr lang="es-CO" dirty="0" smtClean="0"/>
            <a:t>Conocimiento</a:t>
          </a:r>
          <a:endParaRPr lang="es-CO" dirty="0"/>
        </a:p>
      </dgm:t>
    </dgm:pt>
    <dgm:pt modelId="{C0B61564-95C0-4FAB-BD94-254FE8E41484}" type="parTrans" cxnId="{94390014-0D32-4482-B764-6F6B9DC82571}">
      <dgm:prSet/>
      <dgm:spPr/>
      <dgm:t>
        <a:bodyPr/>
        <a:lstStyle/>
        <a:p>
          <a:endParaRPr lang="es-CO"/>
        </a:p>
      </dgm:t>
    </dgm:pt>
    <dgm:pt modelId="{2B64D641-DBF2-4730-A659-5F0F5F0A0EF0}" type="sibTrans" cxnId="{94390014-0D32-4482-B764-6F6B9DC82571}">
      <dgm:prSet/>
      <dgm:spPr/>
      <dgm:t>
        <a:bodyPr/>
        <a:lstStyle/>
        <a:p>
          <a:endParaRPr lang="es-CO"/>
        </a:p>
      </dgm:t>
    </dgm:pt>
    <dgm:pt modelId="{4A279FBC-165D-4BFA-9C48-A731F4D7D342}">
      <dgm:prSet phldrT="[Texto]"/>
      <dgm:spPr/>
      <dgm:t>
        <a:bodyPr/>
        <a:lstStyle/>
        <a:p>
          <a:r>
            <a:rPr lang="es-CO" dirty="0" smtClean="0"/>
            <a:t>Información</a:t>
          </a:r>
          <a:endParaRPr lang="es-CO" dirty="0"/>
        </a:p>
      </dgm:t>
    </dgm:pt>
    <dgm:pt modelId="{6640BEEA-7715-40AE-833D-ED2C9CD1C511}" type="parTrans" cxnId="{81C2BB5D-53D0-4446-B951-9EB72E1676DC}">
      <dgm:prSet/>
      <dgm:spPr/>
      <dgm:t>
        <a:bodyPr/>
        <a:lstStyle/>
        <a:p>
          <a:endParaRPr lang="es-CO"/>
        </a:p>
      </dgm:t>
    </dgm:pt>
    <dgm:pt modelId="{006F3BA3-BDC5-4BB2-9126-56798B246F73}" type="sibTrans" cxnId="{81C2BB5D-53D0-4446-B951-9EB72E1676DC}">
      <dgm:prSet/>
      <dgm:spPr/>
      <dgm:t>
        <a:bodyPr/>
        <a:lstStyle/>
        <a:p>
          <a:endParaRPr lang="es-CO"/>
        </a:p>
      </dgm:t>
    </dgm:pt>
    <dgm:pt modelId="{E9B44FDD-ED43-48A2-8E3D-950670C5D19C}">
      <dgm:prSet phldrT="[Texto]"/>
      <dgm:spPr/>
      <dgm:t>
        <a:bodyPr/>
        <a:lstStyle/>
        <a:p>
          <a:r>
            <a:rPr lang="es-CO" dirty="0" smtClean="0"/>
            <a:t>Datos</a:t>
          </a:r>
          <a:endParaRPr lang="es-CO" dirty="0"/>
        </a:p>
      </dgm:t>
    </dgm:pt>
    <dgm:pt modelId="{C4705DC0-2565-4FE7-85CF-02EB583FDFA7}" type="parTrans" cxnId="{E790B85A-E7C5-4D15-B319-D0CF14557FFE}">
      <dgm:prSet/>
      <dgm:spPr/>
      <dgm:t>
        <a:bodyPr/>
        <a:lstStyle/>
        <a:p>
          <a:endParaRPr lang="es-CO"/>
        </a:p>
      </dgm:t>
    </dgm:pt>
    <dgm:pt modelId="{969B5CE3-4C85-4AF2-927E-74D2C5B45703}" type="sibTrans" cxnId="{E790B85A-E7C5-4D15-B319-D0CF14557FFE}">
      <dgm:prSet/>
      <dgm:spPr/>
      <dgm:t>
        <a:bodyPr/>
        <a:lstStyle/>
        <a:p>
          <a:endParaRPr lang="es-CO"/>
        </a:p>
      </dgm:t>
    </dgm:pt>
    <dgm:pt modelId="{FB3FB3D2-4176-44B7-B92E-6DD8EC691148}" type="pres">
      <dgm:prSet presAssocID="{EA1E184C-D249-4659-A8AD-9AB9EF0E1AA4}" presName="Name0" presStyleCnt="0">
        <dgm:presLayoutVars>
          <dgm:dir/>
          <dgm:animLvl val="lvl"/>
          <dgm:resizeHandles val="exact"/>
        </dgm:presLayoutVars>
      </dgm:prSet>
      <dgm:spPr/>
    </dgm:pt>
    <dgm:pt modelId="{2550B3B3-73EB-45C1-A156-BA2C2CFCA609}" type="pres">
      <dgm:prSet presAssocID="{5686D431-3396-44B0-A8B6-3A7D354A2193}" presName="Name8" presStyleCnt="0"/>
      <dgm:spPr/>
    </dgm:pt>
    <dgm:pt modelId="{DA2FF460-5B2E-4DC3-A2D3-34571B520F2C}" type="pres">
      <dgm:prSet presAssocID="{5686D431-3396-44B0-A8B6-3A7D354A219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AB05F5-A844-46BD-9601-E3026DFC08FE}" type="pres">
      <dgm:prSet presAssocID="{5686D431-3396-44B0-A8B6-3A7D354A21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0BD3D83-8A62-4C61-A347-554AD8DBD2F5}" type="pres">
      <dgm:prSet presAssocID="{04B0DF3D-D804-4175-A074-AB5B276C8D14}" presName="Name8" presStyleCnt="0"/>
      <dgm:spPr/>
    </dgm:pt>
    <dgm:pt modelId="{A878C9EA-70D6-4868-B4F8-BB87FAAFF438}" type="pres">
      <dgm:prSet presAssocID="{04B0DF3D-D804-4175-A074-AB5B276C8D14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6AC656B-839E-44F2-82BF-7B01DAE45A1E}" type="pres">
      <dgm:prSet presAssocID="{04B0DF3D-D804-4175-A074-AB5B276C8D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23E9CEB-16C9-4812-A1F2-9EACDCBDFAEA}" type="pres">
      <dgm:prSet presAssocID="{4A279FBC-165D-4BFA-9C48-A731F4D7D342}" presName="Name8" presStyleCnt="0"/>
      <dgm:spPr/>
    </dgm:pt>
    <dgm:pt modelId="{E28A7FE7-9CA0-4140-BD27-495B2A131FAB}" type="pres">
      <dgm:prSet presAssocID="{4A279FBC-165D-4BFA-9C48-A731F4D7D34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F4ECC8-26BE-45FA-85ED-F9B6B1E1EB02}" type="pres">
      <dgm:prSet presAssocID="{4A279FBC-165D-4BFA-9C48-A731F4D7D3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3415CFE-A08F-4E88-84C7-CE72F3B97273}" type="pres">
      <dgm:prSet presAssocID="{E9B44FDD-ED43-48A2-8E3D-950670C5D19C}" presName="Name8" presStyleCnt="0"/>
      <dgm:spPr/>
    </dgm:pt>
    <dgm:pt modelId="{EE4AA1C5-181C-4629-935D-C0366C8419DE}" type="pres">
      <dgm:prSet presAssocID="{E9B44FDD-ED43-48A2-8E3D-950670C5D19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B25B6C-14DC-44AD-B08E-0DC45E804023}" type="pres">
      <dgm:prSet presAssocID="{E9B44FDD-ED43-48A2-8E3D-950670C5D19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16E525-A6BB-4024-8B6E-5AE884B5AC9C}" type="presOf" srcId="{4A279FBC-165D-4BFA-9C48-A731F4D7D342}" destId="{21F4ECC8-26BE-45FA-85ED-F9B6B1E1EB02}" srcOrd="1" destOrd="0" presId="urn:microsoft.com/office/officeart/2005/8/layout/pyramid1"/>
    <dgm:cxn modelId="{F4F73E14-3862-4358-B42D-24AB58DF2429}" srcId="{EA1E184C-D249-4659-A8AD-9AB9EF0E1AA4}" destId="{5686D431-3396-44B0-A8B6-3A7D354A2193}" srcOrd="0" destOrd="0" parTransId="{3DA50A66-F470-4340-B7C4-F60EF0186950}" sibTransId="{367E075C-B22B-4D80-BE2D-17BE53E155CD}"/>
    <dgm:cxn modelId="{00786621-FE07-4C83-B1BF-4B11E78C4FAF}" type="presOf" srcId="{04B0DF3D-D804-4175-A074-AB5B276C8D14}" destId="{A878C9EA-70D6-4868-B4F8-BB87FAAFF438}" srcOrd="0" destOrd="0" presId="urn:microsoft.com/office/officeart/2005/8/layout/pyramid1"/>
    <dgm:cxn modelId="{3D5B718F-DBD9-4516-9FAA-1FF41FC8F9D8}" type="presOf" srcId="{5686D431-3396-44B0-A8B6-3A7D354A2193}" destId="{DA2FF460-5B2E-4DC3-A2D3-34571B520F2C}" srcOrd="0" destOrd="0" presId="urn:microsoft.com/office/officeart/2005/8/layout/pyramid1"/>
    <dgm:cxn modelId="{041BB3A1-E874-4C92-B547-49729BE613F4}" type="presOf" srcId="{EA1E184C-D249-4659-A8AD-9AB9EF0E1AA4}" destId="{FB3FB3D2-4176-44B7-B92E-6DD8EC691148}" srcOrd="0" destOrd="0" presId="urn:microsoft.com/office/officeart/2005/8/layout/pyramid1"/>
    <dgm:cxn modelId="{94390014-0D32-4482-B764-6F6B9DC82571}" srcId="{EA1E184C-D249-4659-A8AD-9AB9EF0E1AA4}" destId="{04B0DF3D-D804-4175-A074-AB5B276C8D14}" srcOrd="1" destOrd="0" parTransId="{C0B61564-95C0-4FAB-BD94-254FE8E41484}" sibTransId="{2B64D641-DBF2-4730-A659-5F0F5F0A0EF0}"/>
    <dgm:cxn modelId="{0A6BACDE-70C8-494F-9904-267DF047A96D}" type="presOf" srcId="{4A279FBC-165D-4BFA-9C48-A731F4D7D342}" destId="{E28A7FE7-9CA0-4140-BD27-495B2A131FAB}" srcOrd="0" destOrd="0" presId="urn:microsoft.com/office/officeart/2005/8/layout/pyramid1"/>
    <dgm:cxn modelId="{B5F41133-F7B1-4409-9424-E4912D5F8BAC}" type="presOf" srcId="{04B0DF3D-D804-4175-A074-AB5B276C8D14}" destId="{16AC656B-839E-44F2-82BF-7B01DAE45A1E}" srcOrd="1" destOrd="0" presId="urn:microsoft.com/office/officeart/2005/8/layout/pyramid1"/>
    <dgm:cxn modelId="{81C2BB5D-53D0-4446-B951-9EB72E1676DC}" srcId="{EA1E184C-D249-4659-A8AD-9AB9EF0E1AA4}" destId="{4A279FBC-165D-4BFA-9C48-A731F4D7D342}" srcOrd="2" destOrd="0" parTransId="{6640BEEA-7715-40AE-833D-ED2C9CD1C511}" sibTransId="{006F3BA3-BDC5-4BB2-9126-56798B246F73}"/>
    <dgm:cxn modelId="{84E953E7-6AC0-46C4-9254-3090D9D4B540}" type="presOf" srcId="{5686D431-3396-44B0-A8B6-3A7D354A2193}" destId="{1EAB05F5-A844-46BD-9601-E3026DFC08FE}" srcOrd="1" destOrd="0" presId="urn:microsoft.com/office/officeart/2005/8/layout/pyramid1"/>
    <dgm:cxn modelId="{056EAF18-0CA6-4942-B250-DE6B560388D3}" type="presOf" srcId="{E9B44FDD-ED43-48A2-8E3D-950670C5D19C}" destId="{22B25B6C-14DC-44AD-B08E-0DC45E804023}" srcOrd="1" destOrd="0" presId="urn:microsoft.com/office/officeart/2005/8/layout/pyramid1"/>
    <dgm:cxn modelId="{79D3A615-DBE6-48CE-B3C8-CC9D7F61052A}" type="presOf" srcId="{E9B44FDD-ED43-48A2-8E3D-950670C5D19C}" destId="{EE4AA1C5-181C-4629-935D-C0366C8419DE}" srcOrd="0" destOrd="0" presId="urn:microsoft.com/office/officeart/2005/8/layout/pyramid1"/>
    <dgm:cxn modelId="{E790B85A-E7C5-4D15-B319-D0CF14557FFE}" srcId="{EA1E184C-D249-4659-A8AD-9AB9EF0E1AA4}" destId="{E9B44FDD-ED43-48A2-8E3D-950670C5D19C}" srcOrd="3" destOrd="0" parTransId="{C4705DC0-2565-4FE7-85CF-02EB583FDFA7}" sibTransId="{969B5CE3-4C85-4AF2-927E-74D2C5B45703}"/>
    <dgm:cxn modelId="{F5189B09-15E1-449C-8BBE-EFCC310C1F02}" type="presParOf" srcId="{FB3FB3D2-4176-44B7-B92E-6DD8EC691148}" destId="{2550B3B3-73EB-45C1-A156-BA2C2CFCA609}" srcOrd="0" destOrd="0" presId="urn:microsoft.com/office/officeart/2005/8/layout/pyramid1"/>
    <dgm:cxn modelId="{C80A18F7-174D-4A40-AAAC-D89D8629B0D7}" type="presParOf" srcId="{2550B3B3-73EB-45C1-A156-BA2C2CFCA609}" destId="{DA2FF460-5B2E-4DC3-A2D3-34571B520F2C}" srcOrd="0" destOrd="0" presId="urn:microsoft.com/office/officeart/2005/8/layout/pyramid1"/>
    <dgm:cxn modelId="{A7C8D8C1-E13E-4901-A543-B0402ECA4AAB}" type="presParOf" srcId="{2550B3B3-73EB-45C1-A156-BA2C2CFCA609}" destId="{1EAB05F5-A844-46BD-9601-E3026DFC08FE}" srcOrd="1" destOrd="0" presId="urn:microsoft.com/office/officeart/2005/8/layout/pyramid1"/>
    <dgm:cxn modelId="{2BAAE9BF-4257-4CC0-A89C-61E0642EACD6}" type="presParOf" srcId="{FB3FB3D2-4176-44B7-B92E-6DD8EC691148}" destId="{80BD3D83-8A62-4C61-A347-554AD8DBD2F5}" srcOrd="1" destOrd="0" presId="urn:microsoft.com/office/officeart/2005/8/layout/pyramid1"/>
    <dgm:cxn modelId="{BDED3DC3-C4E6-4EDA-841B-7EC2F57725D3}" type="presParOf" srcId="{80BD3D83-8A62-4C61-A347-554AD8DBD2F5}" destId="{A878C9EA-70D6-4868-B4F8-BB87FAAFF438}" srcOrd="0" destOrd="0" presId="urn:microsoft.com/office/officeart/2005/8/layout/pyramid1"/>
    <dgm:cxn modelId="{5595A520-29EB-4508-8D19-8DACF4D11F9D}" type="presParOf" srcId="{80BD3D83-8A62-4C61-A347-554AD8DBD2F5}" destId="{16AC656B-839E-44F2-82BF-7B01DAE45A1E}" srcOrd="1" destOrd="0" presId="urn:microsoft.com/office/officeart/2005/8/layout/pyramid1"/>
    <dgm:cxn modelId="{C8D45228-4D1F-419F-B358-E2405BAF9C38}" type="presParOf" srcId="{FB3FB3D2-4176-44B7-B92E-6DD8EC691148}" destId="{323E9CEB-16C9-4812-A1F2-9EACDCBDFAEA}" srcOrd="2" destOrd="0" presId="urn:microsoft.com/office/officeart/2005/8/layout/pyramid1"/>
    <dgm:cxn modelId="{41B48F26-2B9F-4EE4-843C-65AA6522C5C5}" type="presParOf" srcId="{323E9CEB-16C9-4812-A1F2-9EACDCBDFAEA}" destId="{E28A7FE7-9CA0-4140-BD27-495B2A131FAB}" srcOrd="0" destOrd="0" presId="urn:microsoft.com/office/officeart/2005/8/layout/pyramid1"/>
    <dgm:cxn modelId="{AC80376F-A3F0-465B-9627-B4D95EB3BAB2}" type="presParOf" srcId="{323E9CEB-16C9-4812-A1F2-9EACDCBDFAEA}" destId="{21F4ECC8-26BE-45FA-85ED-F9B6B1E1EB02}" srcOrd="1" destOrd="0" presId="urn:microsoft.com/office/officeart/2005/8/layout/pyramid1"/>
    <dgm:cxn modelId="{F4896B3E-4642-4981-AE43-0CEABC62AC58}" type="presParOf" srcId="{FB3FB3D2-4176-44B7-B92E-6DD8EC691148}" destId="{E3415CFE-A08F-4E88-84C7-CE72F3B97273}" srcOrd="3" destOrd="0" presId="urn:microsoft.com/office/officeart/2005/8/layout/pyramid1"/>
    <dgm:cxn modelId="{270399DE-61E5-4847-A788-390F4906AD03}" type="presParOf" srcId="{E3415CFE-A08F-4E88-84C7-CE72F3B97273}" destId="{EE4AA1C5-181C-4629-935D-C0366C8419DE}" srcOrd="0" destOrd="0" presId="urn:microsoft.com/office/officeart/2005/8/layout/pyramid1"/>
    <dgm:cxn modelId="{05144AA9-E562-4F32-B936-CD812948379B}" type="presParOf" srcId="{E3415CFE-A08F-4E88-84C7-CE72F3B97273}" destId="{22B25B6C-14DC-44AD-B08E-0DC45E80402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56633-9690-44DD-B1F6-6B1D75C47D0A}">
      <dsp:nvSpPr>
        <dsp:cNvPr id="0" name=""/>
        <dsp:cNvSpPr/>
      </dsp:nvSpPr>
      <dsp:spPr>
        <a:xfrm>
          <a:off x="504059" y="896133"/>
          <a:ext cx="2739601" cy="1955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Empresa </a:t>
          </a:r>
          <a:r>
            <a:rPr lang="es-CO" sz="2400" kern="1200" dirty="0"/>
            <a:t>Misión-Visión</a:t>
          </a:r>
        </a:p>
      </dsp:txBody>
      <dsp:txXfrm>
        <a:off x="905264" y="1182491"/>
        <a:ext cx="1937191" cy="1382659"/>
      </dsp:txXfrm>
    </dsp:sp>
    <dsp:sp modelId="{A6ED8B5C-81C3-4716-9288-0AC4D18B0871}">
      <dsp:nvSpPr>
        <dsp:cNvPr id="0" name=""/>
        <dsp:cNvSpPr/>
      </dsp:nvSpPr>
      <dsp:spPr>
        <a:xfrm>
          <a:off x="3448059" y="1728191"/>
          <a:ext cx="304683" cy="304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37B18-0A6A-4B41-B7C4-2EDD1038AA8D}">
      <dsp:nvSpPr>
        <dsp:cNvPr id="0" name=""/>
        <dsp:cNvSpPr/>
      </dsp:nvSpPr>
      <dsp:spPr>
        <a:xfrm>
          <a:off x="2011632" y="2304255"/>
          <a:ext cx="220615" cy="2208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3519F-6FE3-4B75-96C2-974F77BEDE98}">
      <dsp:nvSpPr>
        <dsp:cNvPr id="0" name=""/>
        <dsp:cNvSpPr/>
      </dsp:nvSpPr>
      <dsp:spPr>
        <a:xfrm>
          <a:off x="1214995" y="1084234"/>
          <a:ext cx="220615" cy="2208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DBFE8-953A-4DE0-A5E9-B72149C4DAB6}">
      <dsp:nvSpPr>
        <dsp:cNvPr id="0" name=""/>
        <dsp:cNvSpPr/>
      </dsp:nvSpPr>
      <dsp:spPr>
        <a:xfrm>
          <a:off x="2717305" y="360041"/>
          <a:ext cx="304683" cy="304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8A782-5589-4A4D-B1BF-C46F844D6FC7}">
      <dsp:nvSpPr>
        <dsp:cNvPr id="0" name=""/>
        <dsp:cNvSpPr/>
      </dsp:nvSpPr>
      <dsp:spPr>
        <a:xfrm>
          <a:off x="1889523" y="661614"/>
          <a:ext cx="220615" cy="2208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4F684-AAD4-48B2-B3B4-77EB6E157DFD}">
      <dsp:nvSpPr>
        <dsp:cNvPr id="0" name=""/>
        <dsp:cNvSpPr/>
      </dsp:nvSpPr>
      <dsp:spPr>
        <a:xfrm>
          <a:off x="1368151" y="2659492"/>
          <a:ext cx="220615" cy="2208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8ACF0-E202-4A27-9A3C-3E9D88A94B43}">
      <dsp:nvSpPr>
        <dsp:cNvPr id="0" name=""/>
        <dsp:cNvSpPr/>
      </dsp:nvSpPr>
      <dsp:spPr>
        <a:xfrm>
          <a:off x="0" y="2086975"/>
          <a:ext cx="1113775" cy="1113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b="1" kern="1200" dirty="0"/>
            <a:t>Información Interna: </a:t>
          </a:r>
          <a:r>
            <a:rPr lang="es-CO" sz="900" kern="1200" dirty="0"/>
            <a:t>Inteligencia de negocios, operaciones, recurso humano.</a:t>
          </a:r>
        </a:p>
      </dsp:txBody>
      <dsp:txXfrm>
        <a:off x="163109" y="2250031"/>
        <a:ext cx="787557" cy="787307"/>
      </dsp:txXfrm>
    </dsp:sp>
    <dsp:sp modelId="{02B58FF4-CBB8-4F90-AA79-98B92F435105}">
      <dsp:nvSpPr>
        <dsp:cNvPr id="0" name=""/>
        <dsp:cNvSpPr/>
      </dsp:nvSpPr>
      <dsp:spPr>
        <a:xfrm>
          <a:off x="2736305" y="1512169"/>
          <a:ext cx="304683" cy="304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8A808-67F1-4887-8579-6C2F0D47B265}">
      <dsp:nvSpPr>
        <dsp:cNvPr id="0" name=""/>
        <dsp:cNvSpPr/>
      </dsp:nvSpPr>
      <dsp:spPr>
        <a:xfrm>
          <a:off x="841432" y="288031"/>
          <a:ext cx="550773" cy="5507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23FA-111D-44B3-A66A-55C78170E7C8}">
      <dsp:nvSpPr>
        <dsp:cNvPr id="0" name=""/>
        <dsp:cNvSpPr/>
      </dsp:nvSpPr>
      <dsp:spPr>
        <a:xfrm>
          <a:off x="2808314" y="2086980"/>
          <a:ext cx="1113775" cy="1113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b="1" kern="1200"/>
            <a:t>Información externa:  </a:t>
          </a:r>
          <a:r>
            <a:rPr lang="es-CO" sz="900" kern="1200"/>
            <a:t>Competencia, mercado, clientes.</a:t>
          </a:r>
        </a:p>
      </dsp:txBody>
      <dsp:txXfrm>
        <a:off x="2971423" y="2250036"/>
        <a:ext cx="787557" cy="787307"/>
      </dsp:txXfrm>
    </dsp:sp>
    <dsp:sp modelId="{5706B633-A9E7-48E6-AAF7-3547D4865752}">
      <dsp:nvSpPr>
        <dsp:cNvPr id="0" name=""/>
        <dsp:cNvSpPr/>
      </dsp:nvSpPr>
      <dsp:spPr>
        <a:xfrm>
          <a:off x="144017" y="1440159"/>
          <a:ext cx="304683" cy="304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79502-CB56-433A-A2E2-5D14413F7B87}">
      <dsp:nvSpPr>
        <dsp:cNvPr id="0" name=""/>
        <dsp:cNvSpPr/>
      </dsp:nvSpPr>
      <dsp:spPr>
        <a:xfrm>
          <a:off x="504057" y="720079"/>
          <a:ext cx="220615" cy="2208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DFB96-CD46-46F6-AB1D-8B8D3852F600}">
      <dsp:nvSpPr>
        <dsp:cNvPr id="0" name=""/>
        <dsp:cNvSpPr/>
      </dsp:nvSpPr>
      <dsp:spPr>
        <a:xfrm>
          <a:off x="2395718" y="2443469"/>
          <a:ext cx="220615" cy="2208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FF460-5B2E-4DC3-A2D3-34571B520F2C}">
      <dsp:nvSpPr>
        <dsp:cNvPr id="0" name=""/>
        <dsp:cNvSpPr/>
      </dsp:nvSpPr>
      <dsp:spPr>
        <a:xfrm>
          <a:off x="2543175" y="0"/>
          <a:ext cx="1695450" cy="1130300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Inteligencia</a:t>
          </a:r>
          <a:endParaRPr lang="es-CO" sz="2700" kern="1200" dirty="0"/>
        </a:p>
      </dsp:txBody>
      <dsp:txXfrm>
        <a:off x="2543175" y="0"/>
        <a:ext cx="1695450" cy="1130300"/>
      </dsp:txXfrm>
    </dsp:sp>
    <dsp:sp modelId="{A878C9EA-70D6-4868-B4F8-BB87FAAFF438}">
      <dsp:nvSpPr>
        <dsp:cNvPr id="0" name=""/>
        <dsp:cNvSpPr/>
      </dsp:nvSpPr>
      <dsp:spPr>
        <a:xfrm>
          <a:off x="1695450" y="1130299"/>
          <a:ext cx="3390900" cy="1130300"/>
        </a:xfrm>
        <a:prstGeom prst="trapezoid">
          <a:avLst>
            <a:gd name="adj" fmla="val 75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Conocimiento</a:t>
          </a:r>
          <a:endParaRPr lang="es-CO" sz="2700" kern="1200" dirty="0"/>
        </a:p>
      </dsp:txBody>
      <dsp:txXfrm>
        <a:off x="2288857" y="1130299"/>
        <a:ext cx="2204085" cy="1130300"/>
      </dsp:txXfrm>
    </dsp:sp>
    <dsp:sp modelId="{E28A7FE7-9CA0-4140-BD27-495B2A131FAB}">
      <dsp:nvSpPr>
        <dsp:cNvPr id="0" name=""/>
        <dsp:cNvSpPr/>
      </dsp:nvSpPr>
      <dsp:spPr>
        <a:xfrm>
          <a:off x="847725" y="2260600"/>
          <a:ext cx="5086350" cy="1130300"/>
        </a:xfrm>
        <a:prstGeom prst="trapezoid">
          <a:avLst>
            <a:gd name="adj" fmla="val 75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Información</a:t>
          </a:r>
          <a:endParaRPr lang="es-CO" sz="2700" kern="1200" dirty="0"/>
        </a:p>
      </dsp:txBody>
      <dsp:txXfrm>
        <a:off x="1737836" y="2260600"/>
        <a:ext cx="3306127" cy="1130300"/>
      </dsp:txXfrm>
    </dsp:sp>
    <dsp:sp modelId="{EE4AA1C5-181C-4629-935D-C0366C8419DE}">
      <dsp:nvSpPr>
        <dsp:cNvPr id="0" name=""/>
        <dsp:cNvSpPr/>
      </dsp:nvSpPr>
      <dsp:spPr>
        <a:xfrm>
          <a:off x="0" y="3390900"/>
          <a:ext cx="6781800" cy="1130300"/>
        </a:xfrm>
        <a:prstGeom prst="trapezoid">
          <a:avLst>
            <a:gd name="adj" fmla="val 7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Datos</a:t>
          </a:r>
          <a:endParaRPr lang="es-CO" sz="2700" kern="1200" dirty="0"/>
        </a:p>
      </dsp:txBody>
      <dsp:txXfrm>
        <a:off x="1186814" y="3390900"/>
        <a:ext cx="4408170" cy="1130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2D80-4AA6-4CE2-B9C2-0D22F5217B91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685800"/>
            <a:ext cx="4765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FD45-D16D-4204-880E-41BB72D565C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8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953" y="2272454"/>
            <a:ext cx="8646795" cy="15680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5905" y="4145280"/>
            <a:ext cx="712089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8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7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75207" y="292948"/>
            <a:ext cx="2288858" cy="624162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8635" y="292948"/>
            <a:ext cx="6697028" cy="6241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 descr="logoMediatec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4702" y="345232"/>
            <a:ext cx="1661779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3573" y="4700694"/>
            <a:ext cx="8646795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3573" y="3100495"/>
            <a:ext cx="8646795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6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2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8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85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81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77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73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70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8635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71122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637454"/>
            <a:ext cx="4494709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635" y="2319867"/>
            <a:ext cx="4494709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7591" y="1637454"/>
            <a:ext cx="4496475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7591" y="2319867"/>
            <a:ext cx="4496475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636" y="291253"/>
            <a:ext cx="3346748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7243" y="291254"/>
            <a:ext cx="5686822" cy="624332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636" y="1530774"/>
            <a:ext cx="3346748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3920" y="5120640"/>
            <a:ext cx="610362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3920" y="653627"/>
            <a:ext cx="610362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9628" indent="0">
              <a:buNone/>
              <a:defRPr sz="3100"/>
            </a:lvl2pPr>
            <a:lvl3pPr marL="999256" indent="0">
              <a:buNone/>
              <a:defRPr sz="2600"/>
            </a:lvl3pPr>
            <a:lvl4pPr marL="1498884" indent="0">
              <a:buNone/>
              <a:defRPr sz="2200"/>
            </a:lvl4pPr>
            <a:lvl5pPr marL="1998513" indent="0">
              <a:buNone/>
              <a:defRPr sz="2200"/>
            </a:lvl5pPr>
            <a:lvl6pPr marL="2498141" indent="0">
              <a:buNone/>
              <a:defRPr sz="2200"/>
            </a:lvl6pPr>
            <a:lvl7pPr marL="2997769" indent="0">
              <a:buNone/>
              <a:defRPr sz="2200"/>
            </a:lvl7pPr>
            <a:lvl8pPr marL="3497397" indent="0">
              <a:buNone/>
              <a:defRPr sz="2200"/>
            </a:lvl8pPr>
            <a:lvl9pPr marL="3997025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3920" y="5725161"/>
            <a:ext cx="61036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8635" y="292947"/>
            <a:ext cx="9155430" cy="1219200"/>
          </a:xfrm>
          <a:prstGeom prst="rect">
            <a:avLst/>
          </a:prstGeom>
        </p:spPr>
        <p:txBody>
          <a:bodyPr vert="horz" lIns="99926" tIns="49963" rIns="99926" bIns="4996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706880"/>
            <a:ext cx="9155430" cy="4827694"/>
          </a:xfrm>
          <a:prstGeom prst="rect">
            <a:avLst/>
          </a:prstGeom>
        </p:spPr>
        <p:txBody>
          <a:bodyPr vert="horz" lIns="99926" tIns="49963" rIns="99926" bIns="4996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86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6BC6-CE97-46CE-B948-1334CFE89D44}" type="datetimeFigureOut">
              <a:rPr lang="es-ES" smtClean="0"/>
              <a:pPr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75673" y="6780107"/>
            <a:ext cx="3221355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904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925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721" indent="-374721" algn="l" defTabSz="999256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1896" indent="-312268" algn="l" defTabSz="99925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0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699" indent="-249814" algn="l" defTabSz="999256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8327" indent="-249814" algn="l" defTabSz="999256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7955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583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7211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6839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628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884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3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141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7769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397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7025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19 Grupo"/>
          <p:cNvGrpSpPr/>
          <p:nvPr/>
        </p:nvGrpSpPr>
        <p:grpSpPr>
          <a:xfrm>
            <a:off x="909886" y="417240"/>
            <a:ext cx="7344816" cy="11305256"/>
            <a:chOff x="909886" y="417240"/>
            <a:chExt cx="7344816" cy="11305256"/>
          </a:xfrm>
        </p:grpSpPr>
        <p:sp>
          <p:nvSpPr>
            <p:cNvPr id="8" name="7 Rectángulo"/>
            <p:cNvSpPr/>
            <p:nvPr/>
          </p:nvSpPr>
          <p:spPr>
            <a:xfrm>
              <a:off x="909886" y="561256"/>
              <a:ext cx="7344816" cy="11161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8 Llamada de flecha hacia abajo"/>
            <p:cNvSpPr/>
            <p:nvPr/>
          </p:nvSpPr>
          <p:spPr>
            <a:xfrm>
              <a:off x="1547686" y="2361456"/>
              <a:ext cx="5921982" cy="7920880"/>
            </a:xfrm>
            <a:prstGeom prst="downArrowCallout">
              <a:avLst>
                <a:gd name="adj1" fmla="val 11765"/>
                <a:gd name="adj2" fmla="val 21139"/>
                <a:gd name="adj3" fmla="val 20589"/>
                <a:gd name="adj4" fmla="val 78511"/>
              </a:avLst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es-CO" sz="2400" b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s-CO" sz="24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s-CO" sz="2400" b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s-CO" sz="24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s-CO" sz="2400" b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s-CO" sz="24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s-CO" sz="2400" b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s-CO" sz="24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s-CO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Inteligencia </a:t>
              </a:r>
              <a:endParaRPr lang="es-CO" sz="2400" b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s-CO" sz="2400" b="1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s-CO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n las</a:t>
              </a:r>
              <a:endParaRPr lang="es-CO" sz="2400" b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s-CO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Empresas</a:t>
              </a:r>
              <a:endParaRPr lang="es-CO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3040709" y="10311952"/>
              <a:ext cx="2935936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COMPETITIVIDAD ESTRATÉGICA</a:t>
              </a:r>
              <a:endParaRPr lang="es-CO" dirty="0"/>
            </a:p>
          </p:txBody>
        </p:sp>
        <p:graphicFrame>
          <p:nvGraphicFramePr>
            <p:cNvPr id="2" name="1 Diagrama"/>
            <p:cNvGraphicFramePr/>
            <p:nvPr>
              <p:extLst>
                <p:ext uri="{D42A27DB-BD31-4B8C-83A1-F6EECF244321}">
                  <p14:modId xmlns:p14="http://schemas.microsoft.com/office/powerpoint/2010/main" val="2588199490"/>
                </p:ext>
              </p:extLst>
            </p:nvPr>
          </p:nvGraphicFramePr>
          <p:xfrm>
            <a:off x="2566070" y="417240"/>
            <a:ext cx="5486400" cy="3200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2 Flecha izquierda, derecha y arriba"/>
            <p:cNvSpPr/>
            <p:nvPr/>
          </p:nvSpPr>
          <p:spPr>
            <a:xfrm flipV="1">
              <a:off x="3945576" y="3369568"/>
              <a:ext cx="1152128" cy="720080"/>
            </a:xfrm>
            <a:prstGeom prst="leftRigh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350046" y="3620708"/>
              <a:ext cx="1368152" cy="5539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CO" sz="1000" b="1" dirty="0" smtClean="0">
                  <a:solidFill>
                    <a:schemeClr val="bg1"/>
                  </a:solidFill>
                </a:rPr>
                <a:t>Análisis Interno</a:t>
              </a:r>
            </a:p>
            <a:p>
              <a:pPr algn="ctr"/>
              <a:r>
                <a:rPr lang="es-CO" sz="1000" dirty="0" smtClean="0">
                  <a:solidFill>
                    <a:schemeClr val="bg1"/>
                  </a:solidFill>
                </a:rPr>
                <a:t>Fortalezas</a:t>
              </a:r>
            </a:p>
            <a:p>
              <a:pPr algn="ctr"/>
              <a:r>
                <a:rPr lang="es-CO" sz="1000" dirty="0" smtClean="0">
                  <a:solidFill>
                    <a:schemeClr val="bg1"/>
                  </a:solidFill>
                </a:rPr>
                <a:t>Debilidades</a:t>
              </a:r>
              <a:endParaRPr lang="es-CO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5302374" y="3634876"/>
              <a:ext cx="1368152" cy="5539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CO" sz="1000" b="1" dirty="0" smtClean="0">
                  <a:solidFill>
                    <a:schemeClr val="bg1"/>
                  </a:solidFill>
                </a:rPr>
                <a:t>Análisis Externo</a:t>
              </a:r>
            </a:p>
            <a:p>
              <a:pPr algn="ctr"/>
              <a:r>
                <a:rPr lang="es-CO" sz="1000" dirty="0">
                  <a:solidFill>
                    <a:schemeClr val="bg1"/>
                  </a:solidFill>
                </a:rPr>
                <a:t>Oportunidades</a:t>
              </a:r>
            </a:p>
            <a:p>
              <a:pPr algn="ctr"/>
              <a:r>
                <a:rPr lang="es-CO" sz="1000" dirty="0" smtClean="0">
                  <a:solidFill>
                    <a:schemeClr val="bg1"/>
                  </a:solidFill>
                </a:rPr>
                <a:t>Amenazas</a:t>
              </a:r>
              <a:endParaRPr lang="es-CO" sz="1000" dirty="0">
                <a:solidFill>
                  <a:schemeClr val="bg1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3790206" y="4187944"/>
              <a:ext cx="1461903" cy="10156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bg1"/>
                  </a:solidFill>
                </a:rPr>
                <a:t>Identificación </a:t>
              </a:r>
              <a:r>
                <a:rPr lang="es-ES" sz="1000" b="1" dirty="0">
                  <a:solidFill>
                    <a:schemeClr val="bg1"/>
                  </a:solidFill>
                </a:rPr>
                <a:t>de estrategias alternativas:</a:t>
              </a:r>
              <a:endParaRPr lang="es-CO" sz="1000" b="1" dirty="0">
                <a:solidFill>
                  <a:schemeClr val="bg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s-ES" sz="1000" dirty="0"/>
                <a:t>Revisar </a:t>
              </a:r>
              <a:r>
                <a:rPr lang="es-ES" sz="1000" dirty="0" smtClean="0"/>
                <a:t>misión-visión.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s-ES" sz="1000" dirty="0" smtClean="0"/>
                <a:t>Anticipar </a:t>
              </a:r>
              <a:r>
                <a:rPr lang="es-ES" sz="1000" dirty="0"/>
                <a:t>acciones de </a:t>
              </a:r>
              <a:r>
                <a:rPr lang="es-ES" sz="1000" dirty="0" smtClean="0"/>
                <a:t>competidores.</a:t>
              </a:r>
              <a:endParaRPr lang="es-CO" sz="1000" dirty="0"/>
            </a:p>
          </p:txBody>
        </p:sp>
        <p:sp>
          <p:nvSpPr>
            <p:cNvPr id="11" name="10 Flecha abajo"/>
            <p:cNvSpPr/>
            <p:nvPr/>
          </p:nvSpPr>
          <p:spPr>
            <a:xfrm>
              <a:off x="4340870" y="5274434"/>
              <a:ext cx="360040" cy="4965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837564" y="5824572"/>
              <a:ext cx="1368152" cy="10156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bg1"/>
                  </a:solidFill>
                </a:rPr>
                <a:t>Selección de la estrategia:</a:t>
              </a:r>
              <a:endParaRPr lang="es-CO" sz="1000" b="1" dirty="0">
                <a:solidFill>
                  <a:schemeClr val="bg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s-ES" sz="1000" dirty="0" smtClean="0"/>
                <a:t>Corporativa.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s-ES" sz="1000" dirty="0" smtClean="0"/>
                <a:t>Por unidades de negocio.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s-ES" sz="1000" dirty="0" smtClean="0"/>
                <a:t>A nivel funcional.</a:t>
              </a:r>
              <a:endParaRPr lang="es-CO" sz="1000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540274" y="8050088"/>
              <a:ext cx="1978124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/>
                <a:t>EVALUACIÓN</a:t>
              </a:r>
              <a:endParaRPr lang="es-CO" b="1" dirty="0"/>
            </a:p>
          </p:txBody>
        </p:sp>
        <p:sp>
          <p:nvSpPr>
            <p:cNvPr id="14" name="13 Flecha abajo"/>
            <p:cNvSpPr/>
            <p:nvPr/>
          </p:nvSpPr>
          <p:spPr>
            <a:xfrm>
              <a:off x="4332362" y="6914019"/>
              <a:ext cx="360040" cy="4965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773586" y="7486724"/>
              <a:ext cx="3485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>
                  <a:solidFill>
                    <a:schemeClr val="accent1">
                      <a:lumMod val="75000"/>
                    </a:schemeClr>
                  </a:solidFill>
                </a:rPr>
                <a:t>Adecuación estructura- Estrategia-Control</a:t>
              </a:r>
              <a:endParaRPr lang="es-CO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769394" y="7762056"/>
              <a:ext cx="3485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>
                  <a:solidFill>
                    <a:schemeClr val="accent1">
                      <a:lumMod val="75000"/>
                    </a:schemeClr>
                  </a:solidFill>
                </a:rPr>
                <a:t>IMPLEMENTACIÓN DEL CAMBIO ESTRATÉGICO</a:t>
              </a:r>
              <a:endParaRPr lang="es-CO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79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26 Grupo"/>
          <p:cNvGrpSpPr/>
          <p:nvPr/>
        </p:nvGrpSpPr>
        <p:grpSpPr>
          <a:xfrm>
            <a:off x="1282964" y="489248"/>
            <a:ext cx="8392848" cy="6086573"/>
            <a:chOff x="1282964" y="489248"/>
            <a:chExt cx="8392848" cy="6086573"/>
          </a:xfrm>
        </p:grpSpPr>
        <p:graphicFrame>
          <p:nvGraphicFramePr>
            <p:cNvPr id="10" name="9 Diagrama"/>
            <p:cNvGraphicFramePr/>
            <p:nvPr>
              <p:extLst>
                <p:ext uri="{D42A27DB-BD31-4B8C-83A1-F6EECF244321}">
                  <p14:modId xmlns:p14="http://schemas.microsoft.com/office/powerpoint/2010/main" val="3537958425"/>
                </p:ext>
              </p:extLst>
            </p:nvPr>
          </p:nvGraphicFramePr>
          <p:xfrm>
            <a:off x="1990006" y="1209328"/>
            <a:ext cx="6781800" cy="4521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7" name="16 Conector recto"/>
            <p:cNvCxnSpPr/>
            <p:nvPr/>
          </p:nvCxnSpPr>
          <p:spPr>
            <a:xfrm>
              <a:off x="2023914" y="489248"/>
              <a:ext cx="0" cy="5256584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flipH="1">
              <a:off x="2004864" y="5745832"/>
              <a:ext cx="7670948" cy="0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718198" y="5806380"/>
              <a:ext cx="3348146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s-CO" sz="4400" dirty="0" smtClean="0"/>
                <a:t>Cantidad</a:t>
              </a:r>
              <a:endParaRPr lang="es-CO" sz="44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1282964" y="1721768"/>
              <a:ext cx="861774" cy="235129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s-CO" sz="4400" dirty="0" smtClean="0"/>
                <a:t>Calidad</a:t>
              </a:r>
              <a:endParaRPr lang="es-CO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831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3203</TotalTime>
  <Words>82</Words>
  <Application>Microsoft Office PowerPoint</Application>
  <PresentationFormat>Personalizado</PresentationFormat>
  <Paragraphs>39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del personal</dc:title>
  <dc:creator>Erika</dc:creator>
  <cp:lastModifiedBy>popocha</cp:lastModifiedBy>
  <cp:revision>297</cp:revision>
  <dcterms:created xsi:type="dcterms:W3CDTF">2011-03-29T03:27:25Z</dcterms:created>
  <dcterms:modified xsi:type="dcterms:W3CDTF">2014-05-05T06:23:35Z</dcterms:modified>
</cp:coreProperties>
</file>